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microsoft.com/office/2020/02/relationships/classificationlabels" Target="docMetadata/LabelInfo.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 id="2147483773" r:id="rId4"/>
    <p:sldMasterId id="2147483837" r:id="rId5"/>
  </p:sldMasterIdLst>
  <p:notesMasterIdLst>
    <p:notesMasterId r:id="rId39"/>
  </p:notesMasterIdLst>
  <p:sldIdLst>
    <p:sldId id="256" r:id="rId6"/>
    <p:sldId id="257" r:id="rId7"/>
    <p:sldId id="264" r:id="rId8"/>
    <p:sldId id="258" r:id="rId9"/>
    <p:sldId id="796" r:id="rId10"/>
    <p:sldId id="259" r:id="rId11"/>
    <p:sldId id="808" r:id="rId12"/>
    <p:sldId id="260" r:id="rId13"/>
    <p:sldId id="795" r:id="rId14"/>
    <p:sldId id="261" r:id="rId15"/>
    <p:sldId id="262" r:id="rId16"/>
    <p:sldId id="263" r:id="rId17"/>
    <p:sldId id="449" r:id="rId18"/>
    <p:sldId id="460" r:id="rId19"/>
    <p:sldId id="468" r:id="rId20"/>
    <p:sldId id="469" r:id="rId21"/>
    <p:sldId id="462" r:id="rId22"/>
    <p:sldId id="820" r:id="rId23"/>
    <p:sldId id="821" r:id="rId24"/>
    <p:sldId id="822" r:id="rId25"/>
    <p:sldId id="823" r:id="rId26"/>
    <p:sldId id="824" r:id="rId27"/>
    <p:sldId id="825" r:id="rId28"/>
    <p:sldId id="826" r:id="rId29"/>
    <p:sldId id="827" r:id="rId30"/>
    <p:sldId id="828" r:id="rId31"/>
    <p:sldId id="829" r:id="rId32"/>
    <p:sldId id="830" r:id="rId33"/>
    <p:sldId id="805" r:id="rId34"/>
    <p:sldId id="806" r:id="rId35"/>
    <p:sldId id="807" r:id="rId36"/>
    <p:sldId id="797" r:id="rId37"/>
    <p:sldId id="8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C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112A8-278B-E54B-9A1B-0C8EAEBC26B7}" v="1" dt="2023-03-07T12:58:20.674"/>
    <p1510:client id="{6B3A8FE7-F5B1-227F-F68C-6281CC22C9B9}" v="11" dt="2023-03-07T14:09:03.595"/>
    <p1510:client id="{A7135463-F5AB-0148-AA74-5A58FB948C0D}" v="7" dt="2023-03-07T01:44:07.586"/>
    <p1510:client id="{EBF37543-91BF-735A-7772-6CC2067E541F}" v="7" dt="2023-03-07T15:59:39.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18" autoAdjust="0"/>
  </p:normalViewPr>
  <p:slideViewPr>
    <p:cSldViewPr snapToGrid="0">
      <p:cViewPr>
        <p:scale>
          <a:sx n="121" d="100"/>
          <a:sy n="121" d="100"/>
        </p:scale>
        <p:origin x="-1224" y="-28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microsoft.com/office/2015/10/relationships/revisionInfo" Target="revisionInfo.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4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oom, Scott" userId="S::sbloom@nypcc.org::5041b323-5acd-49aa-a820-6e2f7c5a955b" providerId="AD" clId="Web-{EBF37543-91BF-735A-7772-6CC2067E541F}"/>
    <pc:docChg chg="modSld">
      <pc:chgData name="Bloom, Scott" userId="S::sbloom@nypcc.org::5041b323-5acd-49aa-a820-6e2f7c5a955b" providerId="AD" clId="Web-{EBF37543-91BF-735A-7772-6CC2067E541F}" dt="2023-03-07T15:59:39.871" v="6" actId="14100"/>
      <pc:docMkLst>
        <pc:docMk/>
      </pc:docMkLst>
      <pc:sldChg chg="addSp delSp modSp">
        <pc:chgData name="Bloom, Scott" userId="S::sbloom@nypcc.org::5041b323-5acd-49aa-a820-6e2f7c5a955b" providerId="AD" clId="Web-{EBF37543-91BF-735A-7772-6CC2067E541F}" dt="2023-03-07T15:59:25.198" v="4"/>
        <pc:sldMkLst>
          <pc:docMk/>
          <pc:sldMk cId="1285120987" sldId="449"/>
        </pc:sldMkLst>
        <pc:picChg chg="add del mod">
          <ac:chgData name="Bloom, Scott" userId="S::sbloom@nypcc.org::5041b323-5acd-49aa-a820-6e2f7c5a955b" providerId="AD" clId="Web-{EBF37543-91BF-735A-7772-6CC2067E541F}" dt="2023-03-07T15:59:25.198" v="4"/>
          <ac:picMkLst>
            <pc:docMk/>
            <pc:sldMk cId="1285120987" sldId="449"/>
            <ac:picMk id="5" creationId="{280BDC0E-9DEC-76FB-6E0E-67AA4E9A280A}"/>
          </ac:picMkLst>
        </pc:picChg>
      </pc:sldChg>
      <pc:sldChg chg="addSp modSp">
        <pc:chgData name="Bloom, Scott" userId="S::sbloom@nypcc.org::5041b323-5acd-49aa-a820-6e2f7c5a955b" providerId="AD" clId="Web-{EBF37543-91BF-735A-7772-6CC2067E541F}" dt="2023-03-07T15:59:39.871" v="6" actId="14100"/>
        <pc:sldMkLst>
          <pc:docMk/>
          <pc:sldMk cId="3258411130" sldId="462"/>
        </pc:sldMkLst>
        <pc:picChg chg="add mod">
          <ac:chgData name="Bloom, Scott" userId="S::sbloom@nypcc.org::5041b323-5acd-49aa-a820-6e2f7c5a955b" providerId="AD" clId="Web-{EBF37543-91BF-735A-7772-6CC2067E541F}" dt="2023-03-07T15:59:39.871" v="6" actId="14100"/>
          <ac:picMkLst>
            <pc:docMk/>
            <pc:sldMk cId="3258411130" sldId="462"/>
            <ac:picMk id="16" creationId="{85B62A0B-2EFF-588F-7080-FDC6F931616C}"/>
          </ac:picMkLst>
        </pc:picChg>
      </pc:sldChg>
    </pc:docChg>
  </pc:docChgLst>
  <pc:docChgLst>
    <pc:chgData name="Bloom, Scott" userId="S::sbloom@nypcc.org::5041b323-5acd-49aa-a820-6e2f7c5a955b" providerId="AD" clId="Web-{6B3A8FE7-F5B1-227F-F68C-6281CC22C9B9}"/>
    <pc:docChg chg="modSld sldOrd">
      <pc:chgData name="Bloom, Scott" userId="S::sbloom@nypcc.org::5041b323-5acd-49aa-a820-6e2f7c5a955b" providerId="AD" clId="Web-{6B3A8FE7-F5B1-227F-F68C-6281CC22C9B9}" dt="2023-03-07T14:09:03.595" v="142"/>
      <pc:docMkLst>
        <pc:docMk/>
      </pc:docMkLst>
      <pc:sldChg chg="modNotes">
        <pc:chgData name="Bloom, Scott" userId="S::sbloom@nypcc.org::5041b323-5acd-49aa-a820-6e2f7c5a955b" providerId="AD" clId="Web-{6B3A8FE7-F5B1-227F-F68C-6281CC22C9B9}" dt="2023-03-07T13:00:41.150" v="1"/>
        <pc:sldMkLst>
          <pc:docMk/>
          <pc:sldMk cId="672762353" sldId="258"/>
        </pc:sldMkLst>
      </pc:sldChg>
      <pc:sldChg chg="modNotes">
        <pc:chgData name="Bloom, Scott" userId="S::sbloom@nypcc.org::5041b323-5acd-49aa-a820-6e2f7c5a955b" providerId="AD" clId="Web-{6B3A8FE7-F5B1-227F-F68C-6281CC22C9B9}" dt="2023-03-07T13:04:32.609" v="67"/>
        <pc:sldMkLst>
          <pc:docMk/>
          <pc:sldMk cId="1821768615" sldId="259"/>
        </pc:sldMkLst>
      </pc:sldChg>
      <pc:sldChg chg="modNotes">
        <pc:chgData name="Bloom, Scott" userId="S::sbloom@nypcc.org::5041b323-5acd-49aa-a820-6e2f7c5a955b" providerId="AD" clId="Web-{6B3A8FE7-F5B1-227F-F68C-6281CC22C9B9}" dt="2023-03-07T13:04:58.953" v="132"/>
        <pc:sldMkLst>
          <pc:docMk/>
          <pc:sldMk cId="1099873616" sldId="260"/>
        </pc:sldMkLst>
      </pc:sldChg>
      <pc:sldChg chg="ord">
        <pc:chgData name="Bloom, Scott" userId="S::sbloom@nypcc.org::5041b323-5acd-49aa-a820-6e2f7c5a955b" providerId="AD" clId="Web-{6B3A8FE7-F5B1-227F-F68C-6281CC22C9B9}" dt="2023-03-07T14:09:03.595" v="142"/>
        <pc:sldMkLst>
          <pc:docMk/>
          <pc:sldMk cId="1678849544" sldId="802"/>
        </pc:sldMkLst>
      </pc:sldChg>
      <pc:sldChg chg="delSp modSp">
        <pc:chgData name="Bloom, Scott" userId="S::sbloom@nypcc.org::5041b323-5acd-49aa-a820-6e2f7c5a955b" providerId="AD" clId="Web-{6B3A8FE7-F5B1-227F-F68C-6281CC22C9B9}" dt="2023-03-07T14:04:58.738" v="141" actId="14100"/>
        <pc:sldMkLst>
          <pc:docMk/>
          <pc:sldMk cId="2288711606" sldId="803"/>
        </pc:sldMkLst>
        <pc:spChg chg="mod">
          <ac:chgData name="Bloom, Scott" userId="S::sbloom@nypcc.org::5041b323-5acd-49aa-a820-6e2f7c5a955b" providerId="AD" clId="Web-{6B3A8FE7-F5B1-227F-F68C-6281CC22C9B9}" dt="2023-03-07T14:04:49.784" v="138" actId="1076"/>
          <ac:spMkLst>
            <pc:docMk/>
            <pc:sldMk cId="2288711606" sldId="803"/>
            <ac:spMk id="13" creationId="{5DBB280A-E77A-4C7B-AE46-F90BD9ED8CF4}"/>
          </ac:spMkLst>
        </pc:spChg>
        <pc:picChg chg="mod">
          <ac:chgData name="Bloom, Scott" userId="S::sbloom@nypcc.org::5041b323-5acd-49aa-a820-6e2f7c5a955b" providerId="AD" clId="Web-{6B3A8FE7-F5B1-227F-F68C-6281CC22C9B9}" dt="2023-03-07T14:04:58.738" v="141" actId="14100"/>
          <ac:picMkLst>
            <pc:docMk/>
            <pc:sldMk cId="2288711606" sldId="803"/>
            <ac:picMk id="17" creationId="{E18EA065-98EF-49E0-8BA5-23BEC117F1D9}"/>
          </ac:picMkLst>
        </pc:picChg>
        <pc:picChg chg="del">
          <ac:chgData name="Bloom, Scott" userId="S::sbloom@nypcc.org::5041b323-5acd-49aa-a820-6e2f7c5a955b" providerId="AD" clId="Web-{6B3A8FE7-F5B1-227F-F68C-6281CC22C9B9}" dt="2023-03-07T14:04:25.111" v="134"/>
          <ac:picMkLst>
            <pc:docMk/>
            <pc:sldMk cId="2288711606" sldId="803"/>
            <ac:picMk id="1028" creationId="{0FF4DB20-A4AB-49B1-B0C7-D456254347B6}"/>
          </ac:picMkLst>
        </pc:picChg>
        <pc:picChg chg="del">
          <ac:chgData name="Bloom, Scott" userId="S::sbloom@nypcc.org::5041b323-5acd-49aa-a820-6e2f7c5a955b" providerId="AD" clId="Web-{6B3A8FE7-F5B1-227F-F68C-6281CC22C9B9}" dt="2023-03-07T14:04:28.392" v="135"/>
          <ac:picMkLst>
            <pc:docMk/>
            <pc:sldMk cId="2288711606" sldId="803"/>
            <ac:picMk id="1030" creationId="{8D27CCEB-99FC-41B3-BD35-B485E8CECE0F}"/>
          </ac:picMkLst>
        </pc:picChg>
      </pc:sldChg>
    </pc:docChg>
  </pc:docChgLst>
  <pc:docChgLst>
    <pc:chgData name="Bloom, Scott" userId="5041b323-5acd-49aa-a820-6e2f7c5a955b" providerId="ADAL" clId="{A7135463-F5AB-0148-AA74-5A58FB948C0D}"/>
    <pc:docChg chg="custSel delSld modSld sldOrd">
      <pc:chgData name="Bloom, Scott" userId="5041b323-5acd-49aa-a820-6e2f7c5a955b" providerId="ADAL" clId="{A7135463-F5AB-0148-AA74-5A58FB948C0D}" dt="2023-03-07T01:48:15.784" v="633" actId="20577"/>
      <pc:docMkLst>
        <pc:docMk/>
      </pc:docMkLst>
      <pc:sldChg chg="modNotesTx">
        <pc:chgData name="Bloom, Scott" userId="5041b323-5acd-49aa-a820-6e2f7c5a955b" providerId="ADAL" clId="{A7135463-F5AB-0148-AA74-5A58FB948C0D}" dt="2023-03-07T01:48:15.784" v="633" actId="20577"/>
        <pc:sldMkLst>
          <pc:docMk/>
          <pc:sldMk cId="109857222" sldId="256"/>
        </pc:sldMkLst>
      </pc:sldChg>
      <pc:sldChg chg="modSp mod">
        <pc:chgData name="Bloom, Scott" userId="5041b323-5acd-49aa-a820-6e2f7c5a955b" providerId="ADAL" clId="{A7135463-F5AB-0148-AA74-5A58FB948C0D}" dt="2023-03-07T01:29:51.801" v="81" actId="1076"/>
        <pc:sldMkLst>
          <pc:docMk/>
          <pc:sldMk cId="672762353" sldId="258"/>
        </pc:sldMkLst>
        <pc:picChg chg="mod">
          <ac:chgData name="Bloom, Scott" userId="5041b323-5acd-49aa-a820-6e2f7c5a955b" providerId="ADAL" clId="{A7135463-F5AB-0148-AA74-5A58FB948C0D}" dt="2023-03-07T01:29:51.801" v="81" actId="1076"/>
          <ac:picMkLst>
            <pc:docMk/>
            <pc:sldMk cId="672762353" sldId="258"/>
            <ac:picMk id="10" creationId="{8C9B8747-BBAD-91B6-6AA0-FA27341FC752}"/>
          </ac:picMkLst>
        </pc:picChg>
      </pc:sldChg>
      <pc:sldChg chg="modNotesTx">
        <pc:chgData name="Bloom, Scott" userId="5041b323-5acd-49aa-a820-6e2f7c5a955b" providerId="ADAL" clId="{A7135463-F5AB-0148-AA74-5A58FB948C0D}" dt="2023-03-07T01:32:08.960" v="191" actId="20577"/>
        <pc:sldMkLst>
          <pc:docMk/>
          <pc:sldMk cId="1821768615" sldId="259"/>
        </pc:sldMkLst>
      </pc:sldChg>
      <pc:sldChg chg="ord">
        <pc:chgData name="Bloom, Scott" userId="5041b323-5acd-49aa-a820-6e2f7c5a955b" providerId="ADAL" clId="{A7135463-F5AB-0148-AA74-5A58FB948C0D}" dt="2023-03-07T01:32:51.429" v="192" actId="20578"/>
        <pc:sldMkLst>
          <pc:docMk/>
          <pc:sldMk cId="1099873616" sldId="260"/>
        </pc:sldMkLst>
      </pc:sldChg>
      <pc:sldChg chg="modSp mod modNotesTx">
        <pc:chgData name="Bloom, Scott" userId="5041b323-5acd-49aa-a820-6e2f7c5a955b" providerId="ADAL" clId="{A7135463-F5AB-0148-AA74-5A58FB948C0D}" dt="2023-03-07T01:41:02.985" v="399" actId="14100"/>
        <pc:sldMkLst>
          <pc:docMk/>
          <pc:sldMk cId="2799603419" sldId="261"/>
        </pc:sldMkLst>
        <pc:picChg chg="mod">
          <ac:chgData name="Bloom, Scott" userId="5041b323-5acd-49aa-a820-6e2f7c5a955b" providerId="ADAL" clId="{A7135463-F5AB-0148-AA74-5A58FB948C0D}" dt="2023-03-07T01:41:02.985" v="399" actId="14100"/>
          <ac:picMkLst>
            <pc:docMk/>
            <pc:sldMk cId="2799603419" sldId="261"/>
            <ac:picMk id="5" creationId="{18A9496D-0B43-2056-FB6E-E0E31D0F4411}"/>
          </ac:picMkLst>
        </pc:picChg>
      </pc:sldChg>
      <pc:sldChg chg="addSp delSp modSp mod">
        <pc:chgData name="Bloom, Scott" userId="5041b323-5acd-49aa-a820-6e2f7c5a955b" providerId="ADAL" clId="{A7135463-F5AB-0148-AA74-5A58FB948C0D}" dt="2023-03-07T01:40:44.513" v="397" actId="1076"/>
        <pc:sldMkLst>
          <pc:docMk/>
          <pc:sldMk cId="2466907736" sldId="262"/>
        </pc:sldMkLst>
        <pc:spChg chg="mod">
          <ac:chgData name="Bloom, Scott" userId="5041b323-5acd-49aa-a820-6e2f7c5a955b" providerId="ADAL" clId="{A7135463-F5AB-0148-AA74-5A58FB948C0D}" dt="2023-03-07T01:37:54.654" v="362" actId="20577"/>
          <ac:spMkLst>
            <pc:docMk/>
            <pc:sldMk cId="2466907736" sldId="262"/>
            <ac:spMk id="19" creationId="{E0CC99A0-9875-41B0-24D5-0A6324973CDA}"/>
          </ac:spMkLst>
        </pc:spChg>
        <pc:picChg chg="del mod">
          <ac:chgData name="Bloom, Scott" userId="5041b323-5acd-49aa-a820-6e2f7c5a955b" providerId="ADAL" clId="{A7135463-F5AB-0148-AA74-5A58FB948C0D}" dt="2023-03-07T01:37:33.484" v="344" actId="478"/>
          <ac:picMkLst>
            <pc:docMk/>
            <pc:sldMk cId="2466907736" sldId="262"/>
            <ac:picMk id="5" creationId="{18A9496D-0B43-2056-FB6E-E0E31D0F4411}"/>
          </ac:picMkLst>
        </pc:picChg>
        <pc:picChg chg="add mod">
          <ac:chgData name="Bloom, Scott" userId="5041b323-5acd-49aa-a820-6e2f7c5a955b" providerId="ADAL" clId="{A7135463-F5AB-0148-AA74-5A58FB948C0D}" dt="2023-03-07T01:40:44.513" v="397" actId="1076"/>
          <ac:picMkLst>
            <pc:docMk/>
            <pc:sldMk cId="2466907736" sldId="262"/>
            <ac:picMk id="7" creationId="{5894374E-6279-89DC-1AC8-619668FD3C71}"/>
          </ac:picMkLst>
        </pc:picChg>
      </pc:sldChg>
      <pc:sldChg chg="modSp mod modNotesTx">
        <pc:chgData name="Bloom, Scott" userId="5041b323-5acd-49aa-a820-6e2f7c5a955b" providerId="ADAL" clId="{A7135463-F5AB-0148-AA74-5A58FB948C0D}" dt="2023-03-07T01:40:54.870" v="398" actId="14100"/>
        <pc:sldMkLst>
          <pc:docMk/>
          <pc:sldMk cId="3565778868" sldId="263"/>
        </pc:sldMkLst>
        <pc:spChg chg="mod">
          <ac:chgData name="Bloom, Scott" userId="5041b323-5acd-49aa-a820-6e2f7c5a955b" providerId="ADAL" clId="{A7135463-F5AB-0148-AA74-5A58FB948C0D}" dt="2023-03-07T01:38:58.829" v="366" actId="1076"/>
          <ac:spMkLst>
            <pc:docMk/>
            <pc:sldMk cId="3565778868" sldId="263"/>
            <ac:spMk id="7" creationId="{E9520C6A-7469-243D-7909-BB347280A906}"/>
          </ac:spMkLst>
        </pc:spChg>
        <pc:spChg chg="mod">
          <ac:chgData name="Bloom, Scott" userId="5041b323-5acd-49aa-a820-6e2f7c5a955b" providerId="ADAL" clId="{A7135463-F5AB-0148-AA74-5A58FB948C0D}" dt="2023-03-07T01:38:29.281" v="363" actId="20577"/>
          <ac:spMkLst>
            <pc:docMk/>
            <pc:sldMk cId="3565778868" sldId="263"/>
            <ac:spMk id="19" creationId="{E0CC99A0-9875-41B0-24D5-0A6324973CDA}"/>
          </ac:spMkLst>
        </pc:spChg>
        <pc:picChg chg="mod">
          <ac:chgData name="Bloom, Scott" userId="5041b323-5acd-49aa-a820-6e2f7c5a955b" providerId="ADAL" clId="{A7135463-F5AB-0148-AA74-5A58FB948C0D}" dt="2023-03-07T01:40:54.870" v="398" actId="14100"/>
          <ac:picMkLst>
            <pc:docMk/>
            <pc:sldMk cId="3565778868" sldId="263"/>
            <ac:picMk id="25" creationId="{8E225530-9985-8874-4BA8-4CB9F134F087}"/>
          </ac:picMkLst>
        </pc:picChg>
      </pc:sldChg>
      <pc:sldChg chg="delSp modSp mod">
        <pc:chgData name="Bloom, Scott" userId="5041b323-5acd-49aa-a820-6e2f7c5a955b" providerId="ADAL" clId="{A7135463-F5AB-0148-AA74-5A58FB948C0D}" dt="2023-03-07T01:42:11.321" v="400" actId="21"/>
        <pc:sldMkLst>
          <pc:docMk/>
          <pc:sldMk cId="2903841477" sldId="283"/>
        </pc:sldMkLst>
        <pc:spChg chg="del mod">
          <ac:chgData name="Bloom, Scott" userId="5041b323-5acd-49aa-a820-6e2f7c5a955b" providerId="ADAL" clId="{A7135463-F5AB-0148-AA74-5A58FB948C0D}" dt="2023-03-07T01:42:11.321" v="400" actId="21"/>
          <ac:spMkLst>
            <pc:docMk/>
            <pc:sldMk cId="2903841477" sldId="283"/>
            <ac:spMk id="7" creationId="{712D1D31-1A67-703B-DF69-CA8142BF6A2D}"/>
          </ac:spMkLst>
        </pc:spChg>
      </pc:sldChg>
      <pc:sldChg chg="delSp modSp mod">
        <pc:chgData name="Bloom, Scott" userId="5041b323-5acd-49aa-a820-6e2f7c5a955b" providerId="ADAL" clId="{A7135463-F5AB-0148-AA74-5A58FB948C0D}" dt="2023-03-07T01:42:21.060" v="401" actId="21"/>
        <pc:sldMkLst>
          <pc:docMk/>
          <pc:sldMk cId="94818171" sldId="292"/>
        </pc:sldMkLst>
        <pc:spChg chg="del mod">
          <ac:chgData name="Bloom, Scott" userId="5041b323-5acd-49aa-a820-6e2f7c5a955b" providerId="ADAL" clId="{A7135463-F5AB-0148-AA74-5A58FB948C0D}" dt="2023-03-07T01:42:21.060" v="401" actId="21"/>
          <ac:spMkLst>
            <pc:docMk/>
            <pc:sldMk cId="94818171" sldId="292"/>
            <ac:spMk id="5" creationId="{BF7F20BE-640F-EFAB-3A43-2AA146DB42BF}"/>
          </ac:spMkLst>
        </pc:spChg>
      </pc:sldChg>
      <pc:sldChg chg="del">
        <pc:chgData name="Bloom, Scott" userId="5041b323-5acd-49aa-a820-6e2f7c5a955b" providerId="ADAL" clId="{A7135463-F5AB-0148-AA74-5A58FB948C0D}" dt="2023-03-07T01:25:32.941" v="0" actId="2696"/>
        <pc:sldMkLst>
          <pc:docMk/>
          <pc:sldMk cId="558302622" sldId="293"/>
        </pc:sldMkLst>
      </pc:sldChg>
      <pc:sldChg chg="delSp modSp mod">
        <pc:chgData name="Bloom, Scott" userId="5041b323-5acd-49aa-a820-6e2f7c5a955b" providerId="ADAL" clId="{A7135463-F5AB-0148-AA74-5A58FB948C0D}" dt="2023-03-07T01:42:35.551" v="402" actId="21"/>
        <pc:sldMkLst>
          <pc:docMk/>
          <pc:sldMk cId="4186035008" sldId="295"/>
        </pc:sldMkLst>
        <pc:spChg chg="del mod">
          <ac:chgData name="Bloom, Scott" userId="5041b323-5acd-49aa-a820-6e2f7c5a955b" providerId="ADAL" clId="{A7135463-F5AB-0148-AA74-5A58FB948C0D}" dt="2023-03-07T01:42:35.551" v="402" actId="21"/>
          <ac:spMkLst>
            <pc:docMk/>
            <pc:sldMk cId="4186035008" sldId="295"/>
            <ac:spMk id="5" creationId="{40DB50AE-D33F-233B-703A-4E4579447F33}"/>
          </ac:spMkLst>
        </pc:spChg>
      </pc:sldChg>
      <pc:sldChg chg="modAnim">
        <pc:chgData name="Bloom, Scott" userId="5041b323-5acd-49aa-a820-6e2f7c5a955b" providerId="ADAL" clId="{A7135463-F5AB-0148-AA74-5A58FB948C0D}" dt="2023-03-07T01:31:18.508" v="157"/>
        <pc:sldMkLst>
          <pc:docMk/>
          <pc:sldMk cId="121220225" sldId="795"/>
        </pc:sldMkLst>
      </pc:sldChg>
      <pc:sldChg chg="addSp delSp modSp mod">
        <pc:chgData name="Bloom, Scott" userId="5041b323-5acd-49aa-a820-6e2f7c5a955b" providerId="ADAL" clId="{A7135463-F5AB-0148-AA74-5A58FB948C0D}" dt="2023-03-07T01:45:33.656" v="453" actId="255"/>
        <pc:sldMkLst>
          <pc:docMk/>
          <pc:sldMk cId="431030911" sldId="797"/>
        </pc:sldMkLst>
        <pc:spChg chg="add mod">
          <ac:chgData name="Bloom, Scott" userId="5041b323-5acd-49aa-a820-6e2f7c5a955b" providerId="ADAL" clId="{A7135463-F5AB-0148-AA74-5A58FB948C0D}" dt="2023-03-07T01:45:33.656" v="453" actId="255"/>
          <ac:spMkLst>
            <pc:docMk/>
            <pc:sldMk cId="431030911" sldId="797"/>
            <ac:spMk id="2" creationId="{7785C1FE-4F71-1743-6B01-77B5E4C4BBF2}"/>
          </ac:spMkLst>
        </pc:spChg>
        <pc:spChg chg="del">
          <ac:chgData name="Bloom, Scott" userId="5041b323-5acd-49aa-a820-6e2f7c5a955b" providerId="ADAL" clId="{A7135463-F5AB-0148-AA74-5A58FB948C0D}" dt="2023-03-07T01:43:49.885" v="406" actId="21"/>
          <ac:spMkLst>
            <pc:docMk/>
            <pc:sldMk cId="431030911" sldId="797"/>
            <ac:spMk id="13" creationId="{5DBB280A-E77A-4C7B-AE46-F90BD9ED8CF4}"/>
          </ac:spMkLst>
        </pc:spChg>
        <pc:picChg chg="mod">
          <ac:chgData name="Bloom, Scott" userId="5041b323-5acd-49aa-a820-6e2f7c5a955b" providerId="ADAL" clId="{A7135463-F5AB-0148-AA74-5A58FB948C0D}" dt="2023-03-07T01:43:53.925" v="407" actId="1076"/>
          <ac:picMkLst>
            <pc:docMk/>
            <pc:sldMk cId="431030911" sldId="797"/>
            <ac:picMk id="1026" creationId="{89BA59B8-6083-44F3-9289-EF4284DB1B33}"/>
          </ac:picMkLst>
        </pc:picChg>
        <pc:picChg chg="del">
          <ac:chgData name="Bloom, Scott" userId="5041b323-5acd-49aa-a820-6e2f7c5a955b" providerId="ADAL" clId="{A7135463-F5AB-0148-AA74-5A58FB948C0D}" dt="2023-03-07T01:43:40.565" v="404" actId="478"/>
          <ac:picMkLst>
            <pc:docMk/>
            <pc:sldMk cId="431030911" sldId="797"/>
            <ac:picMk id="1028" creationId="{0FF4DB20-A4AB-49B1-B0C7-D456254347B6}"/>
          </ac:picMkLst>
        </pc:picChg>
        <pc:picChg chg="del">
          <ac:chgData name="Bloom, Scott" userId="5041b323-5acd-49aa-a820-6e2f7c5a955b" providerId="ADAL" clId="{A7135463-F5AB-0148-AA74-5A58FB948C0D}" dt="2023-03-07T01:43:42.553" v="405" actId="478"/>
          <ac:picMkLst>
            <pc:docMk/>
            <pc:sldMk cId="431030911" sldId="797"/>
            <ac:picMk id="1030" creationId="{8D27CCEB-99FC-41B3-BD35-B485E8CECE0F}"/>
          </ac:picMkLst>
        </pc:picChg>
      </pc:sldChg>
      <pc:sldChg chg="modSp mod">
        <pc:chgData name="Bloom, Scott" userId="5041b323-5acd-49aa-a820-6e2f7c5a955b" providerId="ADAL" clId="{A7135463-F5AB-0148-AA74-5A58FB948C0D}" dt="2023-03-07T01:42:48.436" v="403" actId="20577"/>
        <pc:sldMkLst>
          <pc:docMk/>
          <pc:sldMk cId="2337325357" sldId="798"/>
        </pc:sldMkLst>
        <pc:spChg chg="mod">
          <ac:chgData name="Bloom, Scott" userId="5041b323-5acd-49aa-a820-6e2f7c5a955b" providerId="ADAL" clId="{A7135463-F5AB-0148-AA74-5A58FB948C0D}" dt="2023-03-07T01:42:48.436" v="403" actId="20577"/>
          <ac:spMkLst>
            <pc:docMk/>
            <pc:sldMk cId="2337325357" sldId="798"/>
            <ac:spMk id="6" creationId="{91397678-1A21-304C-B6B1-8C5A08AE1970}"/>
          </ac:spMkLst>
        </pc:spChg>
      </pc:sldChg>
      <pc:sldChg chg="modSp mod">
        <pc:chgData name="Bloom, Scott" userId="5041b323-5acd-49aa-a820-6e2f7c5a955b" providerId="ADAL" clId="{A7135463-F5AB-0148-AA74-5A58FB948C0D}" dt="2023-03-07T01:27:18.702" v="77" actId="1076"/>
        <pc:sldMkLst>
          <pc:docMk/>
          <pc:sldMk cId="513656868" sldId="804"/>
        </pc:sldMkLst>
        <pc:spChg chg="mod">
          <ac:chgData name="Bloom, Scott" userId="5041b323-5acd-49aa-a820-6e2f7c5a955b" providerId="ADAL" clId="{A7135463-F5AB-0148-AA74-5A58FB948C0D}" dt="2023-03-07T01:27:18.702" v="77" actId="1076"/>
          <ac:spMkLst>
            <pc:docMk/>
            <pc:sldMk cId="513656868" sldId="804"/>
            <ac:spMk id="3" creationId="{569E7507-272C-0228-6BBC-07B07E97E386}"/>
          </ac:spMkLst>
        </pc:spChg>
      </pc:sldChg>
    </pc:docChg>
  </pc:docChgLst>
  <pc:docChgLst>
    <pc:chgData name="Bloom, Scott" userId="5041b323-5acd-49aa-a820-6e2f7c5a955b" providerId="ADAL" clId="{5B3112A8-278B-E54B-9A1B-0C8EAEBC26B7}"/>
    <pc:docChg chg="sldOrd">
      <pc:chgData name="Bloom, Scott" userId="5041b323-5acd-49aa-a820-6e2f7c5a955b" providerId="ADAL" clId="{5B3112A8-278B-E54B-9A1B-0C8EAEBC26B7}" dt="2023-03-07T12:58:20.675" v="0" actId="20578"/>
      <pc:docMkLst>
        <pc:docMk/>
      </pc:docMkLst>
      <pc:sldChg chg="ord">
        <pc:chgData name="Bloom, Scott" userId="5041b323-5acd-49aa-a820-6e2f7c5a955b" providerId="ADAL" clId="{5B3112A8-278B-E54B-9A1B-0C8EAEBC26B7}" dt="2023-03-07T12:58:20.675" v="0" actId="20578"/>
        <pc:sldMkLst>
          <pc:docMk/>
          <pc:sldMk cId="2887256092"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CAA4C-560C-4A91-ACCB-92A9A178D02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C8FA8B1-53E2-4617-B465-22F933314A4F}">
      <dgm:prSet/>
      <dgm:spPr/>
      <dgm:t>
        <a:bodyPr/>
        <a:lstStyle/>
        <a:p>
          <a:r>
            <a:rPr lang="en-US"/>
            <a:t>April Lee, MD, Director, Division of Adolescent Medicine, Department of Pediatrics, Staten Island University Hospital/ Northwell Health</a:t>
          </a:r>
        </a:p>
      </dgm:t>
    </dgm:pt>
    <dgm:pt modelId="{5117B440-9B5A-4743-A4B6-88F85C012934}" type="parTrans" cxnId="{FA6A3EF3-2733-4926-8933-6C9FAB75EAEA}">
      <dgm:prSet/>
      <dgm:spPr/>
      <dgm:t>
        <a:bodyPr/>
        <a:lstStyle/>
        <a:p>
          <a:endParaRPr lang="en-US"/>
        </a:p>
      </dgm:t>
    </dgm:pt>
    <dgm:pt modelId="{424301A4-6A4E-4E5C-ACCA-F663550B856C}" type="sibTrans" cxnId="{FA6A3EF3-2733-4926-8933-6C9FAB75EAEA}">
      <dgm:prSet/>
      <dgm:spPr/>
      <dgm:t>
        <a:bodyPr/>
        <a:lstStyle/>
        <a:p>
          <a:endParaRPr lang="en-US"/>
        </a:p>
      </dgm:t>
    </dgm:pt>
    <dgm:pt modelId="{97EDCDA7-A9C2-4B67-B10B-316040F5026A}">
      <dgm:prSet/>
      <dgm:spPr/>
      <dgm:t>
        <a:bodyPr/>
        <a:lstStyle/>
        <a:p>
          <a:r>
            <a:rPr lang="en-US"/>
            <a:t>Suanne Kowal-Connelly, MD FAAP, Director of Quality, Harmony Healthcare Long Island</a:t>
          </a:r>
        </a:p>
      </dgm:t>
    </dgm:pt>
    <dgm:pt modelId="{E43A6B3D-7C27-40AE-8F8E-76E35EDA223E}" type="parTrans" cxnId="{B936DB41-8693-4EDD-BBAF-504D8D760023}">
      <dgm:prSet/>
      <dgm:spPr/>
      <dgm:t>
        <a:bodyPr/>
        <a:lstStyle/>
        <a:p>
          <a:endParaRPr lang="en-US"/>
        </a:p>
      </dgm:t>
    </dgm:pt>
    <dgm:pt modelId="{90B1C89E-54F1-43D3-926F-C0C2CB1A7572}" type="sibTrans" cxnId="{B936DB41-8693-4EDD-BBAF-504D8D760023}">
      <dgm:prSet/>
      <dgm:spPr/>
      <dgm:t>
        <a:bodyPr/>
        <a:lstStyle/>
        <a:p>
          <a:endParaRPr lang="en-US"/>
        </a:p>
      </dgm:t>
    </dgm:pt>
    <dgm:pt modelId="{31278D59-5CF2-4593-B2BE-9568DDAA142D}">
      <dgm:prSet/>
      <dgm:spPr/>
      <dgm:t>
        <a:bodyPr/>
        <a:lstStyle/>
        <a:p>
          <a:r>
            <a:rPr lang="en-US"/>
            <a:t>Donya Vergine Rhett, PhD, Psychology Program Manager for the New York-Presbyterian School-Based Health Center Program </a:t>
          </a:r>
        </a:p>
      </dgm:t>
    </dgm:pt>
    <dgm:pt modelId="{37CE62B0-69D4-4327-9C5C-45A9BFB2EF6A}" type="parTrans" cxnId="{715E2AEC-C4D6-4490-A65C-C600117102A8}">
      <dgm:prSet/>
      <dgm:spPr/>
      <dgm:t>
        <a:bodyPr/>
        <a:lstStyle/>
        <a:p>
          <a:endParaRPr lang="en-US"/>
        </a:p>
      </dgm:t>
    </dgm:pt>
    <dgm:pt modelId="{C84DA33F-907E-4AD6-A668-741DC880E3C8}" type="sibTrans" cxnId="{715E2AEC-C4D6-4490-A65C-C600117102A8}">
      <dgm:prSet/>
      <dgm:spPr/>
      <dgm:t>
        <a:bodyPr/>
        <a:lstStyle/>
        <a:p>
          <a:endParaRPr lang="en-US"/>
        </a:p>
      </dgm:t>
    </dgm:pt>
    <dgm:pt modelId="{814185F7-A235-415C-B2EE-B2E2CEF259BB}" type="pres">
      <dgm:prSet presAssocID="{D3BCAA4C-560C-4A91-ACCB-92A9A178D02E}" presName="hierChild1" presStyleCnt="0">
        <dgm:presLayoutVars>
          <dgm:chPref val="1"/>
          <dgm:dir/>
          <dgm:animOne val="branch"/>
          <dgm:animLvl val="lvl"/>
          <dgm:resizeHandles/>
        </dgm:presLayoutVars>
      </dgm:prSet>
      <dgm:spPr/>
      <dgm:t>
        <a:bodyPr/>
        <a:lstStyle/>
        <a:p>
          <a:endParaRPr lang="en-US"/>
        </a:p>
      </dgm:t>
    </dgm:pt>
    <dgm:pt modelId="{6737CE55-4D0E-43CE-9D88-A03CA60ADADD}" type="pres">
      <dgm:prSet presAssocID="{4C8FA8B1-53E2-4617-B465-22F933314A4F}" presName="hierRoot1" presStyleCnt="0"/>
      <dgm:spPr/>
    </dgm:pt>
    <dgm:pt modelId="{76D8744F-000A-46AE-B216-397B45C3F903}" type="pres">
      <dgm:prSet presAssocID="{4C8FA8B1-53E2-4617-B465-22F933314A4F}" presName="composite" presStyleCnt="0"/>
      <dgm:spPr/>
    </dgm:pt>
    <dgm:pt modelId="{43519F66-919A-465D-929C-C121137578A0}" type="pres">
      <dgm:prSet presAssocID="{4C8FA8B1-53E2-4617-B465-22F933314A4F}" presName="background" presStyleLbl="node0" presStyleIdx="0" presStyleCnt="3"/>
      <dgm:spPr/>
    </dgm:pt>
    <dgm:pt modelId="{7C8038C1-6F1F-4ED2-AD58-6775F81518C2}" type="pres">
      <dgm:prSet presAssocID="{4C8FA8B1-53E2-4617-B465-22F933314A4F}" presName="text" presStyleLbl="fgAcc0" presStyleIdx="0" presStyleCnt="3">
        <dgm:presLayoutVars>
          <dgm:chPref val="3"/>
        </dgm:presLayoutVars>
      </dgm:prSet>
      <dgm:spPr/>
      <dgm:t>
        <a:bodyPr/>
        <a:lstStyle/>
        <a:p>
          <a:endParaRPr lang="en-US"/>
        </a:p>
      </dgm:t>
    </dgm:pt>
    <dgm:pt modelId="{7CED53DA-8FE5-441C-AEE2-B1DE7DD2C9AA}" type="pres">
      <dgm:prSet presAssocID="{4C8FA8B1-53E2-4617-B465-22F933314A4F}" presName="hierChild2" presStyleCnt="0"/>
      <dgm:spPr/>
    </dgm:pt>
    <dgm:pt modelId="{ECC52057-EAC3-40A7-8BAD-06A759C8B5B6}" type="pres">
      <dgm:prSet presAssocID="{97EDCDA7-A9C2-4B67-B10B-316040F5026A}" presName="hierRoot1" presStyleCnt="0"/>
      <dgm:spPr/>
    </dgm:pt>
    <dgm:pt modelId="{AB65D8B8-A1D6-4E01-9EC5-877191C4CCCE}" type="pres">
      <dgm:prSet presAssocID="{97EDCDA7-A9C2-4B67-B10B-316040F5026A}" presName="composite" presStyleCnt="0"/>
      <dgm:spPr/>
    </dgm:pt>
    <dgm:pt modelId="{0F3027FB-FD57-4A5A-BA96-1990D4D56112}" type="pres">
      <dgm:prSet presAssocID="{97EDCDA7-A9C2-4B67-B10B-316040F5026A}" presName="background" presStyleLbl="node0" presStyleIdx="1" presStyleCnt="3"/>
      <dgm:spPr/>
    </dgm:pt>
    <dgm:pt modelId="{114EE841-DCA8-4987-A3F4-3C6C13D35B97}" type="pres">
      <dgm:prSet presAssocID="{97EDCDA7-A9C2-4B67-B10B-316040F5026A}" presName="text" presStyleLbl="fgAcc0" presStyleIdx="1" presStyleCnt="3">
        <dgm:presLayoutVars>
          <dgm:chPref val="3"/>
        </dgm:presLayoutVars>
      </dgm:prSet>
      <dgm:spPr/>
      <dgm:t>
        <a:bodyPr/>
        <a:lstStyle/>
        <a:p>
          <a:endParaRPr lang="en-US"/>
        </a:p>
      </dgm:t>
    </dgm:pt>
    <dgm:pt modelId="{8D436ED4-EFF3-4469-92E9-CB7ACBCFA626}" type="pres">
      <dgm:prSet presAssocID="{97EDCDA7-A9C2-4B67-B10B-316040F5026A}" presName="hierChild2" presStyleCnt="0"/>
      <dgm:spPr/>
    </dgm:pt>
    <dgm:pt modelId="{EC1875EC-8F66-42FA-BF63-006185DBCF30}" type="pres">
      <dgm:prSet presAssocID="{31278D59-5CF2-4593-B2BE-9568DDAA142D}" presName="hierRoot1" presStyleCnt="0"/>
      <dgm:spPr/>
    </dgm:pt>
    <dgm:pt modelId="{0EBF9EDB-3ABF-4259-832C-38F8418DAA57}" type="pres">
      <dgm:prSet presAssocID="{31278D59-5CF2-4593-B2BE-9568DDAA142D}" presName="composite" presStyleCnt="0"/>
      <dgm:spPr/>
    </dgm:pt>
    <dgm:pt modelId="{02593EC0-74E1-47AF-8F0F-399957228C50}" type="pres">
      <dgm:prSet presAssocID="{31278D59-5CF2-4593-B2BE-9568DDAA142D}" presName="background" presStyleLbl="node0" presStyleIdx="2" presStyleCnt="3"/>
      <dgm:spPr/>
    </dgm:pt>
    <dgm:pt modelId="{BEE6D216-02A8-42B8-A9FD-AB8C434549E0}" type="pres">
      <dgm:prSet presAssocID="{31278D59-5CF2-4593-B2BE-9568DDAA142D}" presName="text" presStyleLbl="fgAcc0" presStyleIdx="2" presStyleCnt="3">
        <dgm:presLayoutVars>
          <dgm:chPref val="3"/>
        </dgm:presLayoutVars>
      </dgm:prSet>
      <dgm:spPr/>
      <dgm:t>
        <a:bodyPr/>
        <a:lstStyle/>
        <a:p>
          <a:endParaRPr lang="en-US"/>
        </a:p>
      </dgm:t>
    </dgm:pt>
    <dgm:pt modelId="{BDBAE969-9AAD-4EA5-B6BE-E9C841E17860}" type="pres">
      <dgm:prSet presAssocID="{31278D59-5CF2-4593-B2BE-9568DDAA142D}" presName="hierChild2" presStyleCnt="0"/>
      <dgm:spPr/>
    </dgm:pt>
  </dgm:ptLst>
  <dgm:cxnLst>
    <dgm:cxn modelId="{A158C1A6-B541-4DCF-B3D6-7A9E9657D3BD}" type="presOf" srcId="{31278D59-5CF2-4593-B2BE-9568DDAA142D}" destId="{BEE6D216-02A8-42B8-A9FD-AB8C434549E0}" srcOrd="0" destOrd="0" presId="urn:microsoft.com/office/officeart/2005/8/layout/hierarchy1"/>
    <dgm:cxn modelId="{FA6A3EF3-2733-4926-8933-6C9FAB75EAEA}" srcId="{D3BCAA4C-560C-4A91-ACCB-92A9A178D02E}" destId="{4C8FA8B1-53E2-4617-B465-22F933314A4F}" srcOrd="0" destOrd="0" parTransId="{5117B440-9B5A-4743-A4B6-88F85C012934}" sibTransId="{424301A4-6A4E-4E5C-ACCA-F663550B856C}"/>
    <dgm:cxn modelId="{C1FF9AC6-662C-4810-847B-FCBC5D712429}" type="presOf" srcId="{4C8FA8B1-53E2-4617-B465-22F933314A4F}" destId="{7C8038C1-6F1F-4ED2-AD58-6775F81518C2}" srcOrd="0" destOrd="0" presId="urn:microsoft.com/office/officeart/2005/8/layout/hierarchy1"/>
    <dgm:cxn modelId="{715E2AEC-C4D6-4490-A65C-C600117102A8}" srcId="{D3BCAA4C-560C-4A91-ACCB-92A9A178D02E}" destId="{31278D59-5CF2-4593-B2BE-9568DDAA142D}" srcOrd="2" destOrd="0" parTransId="{37CE62B0-69D4-4327-9C5C-45A9BFB2EF6A}" sibTransId="{C84DA33F-907E-4AD6-A668-741DC880E3C8}"/>
    <dgm:cxn modelId="{9BFF024B-41B7-45FD-A0F2-475A647D5DDB}" type="presOf" srcId="{97EDCDA7-A9C2-4B67-B10B-316040F5026A}" destId="{114EE841-DCA8-4987-A3F4-3C6C13D35B97}" srcOrd="0" destOrd="0" presId="urn:microsoft.com/office/officeart/2005/8/layout/hierarchy1"/>
    <dgm:cxn modelId="{11AD0FE8-A39D-4594-9C8E-63B67507CB2E}" type="presOf" srcId="{D3BCAA4C-560C-4A91-ACCB-92A9A178D02E}" destId="{814185F7-A235-415C-B2EE-B2E2CEF259BB}" srcOrd="0" destOrd="0" presId="urn:microsoft.com/office/officeart/2005/8/layout/hierarchy1"/>
    <dgm:cxn modelId="{B936DB41-8693-4EDD-BBAF-504D8D760023}" srcId="{D3BCAA4C-560C-4A91-ACCB-92A9A178D02E}" destId="{97EDCDA7-A9C2-4B67-B10B-316040F5026A}" srcOrd="1" destOrd="0" parTransId="{E43A6B3D-7C27-40AE-8F8E-76E35EDA223E}" sibTransId="{90B1C89E-54F1-43D3-926F-C0C2CB1A7572}"/>
    <dgm:cxn modelId="{A44D828A-8BD1-48FC-9EBF-B8E0EE614856}" type="presParOf" srcId="{814185F7-A235-415C-B2EE-B2E2CEF259BB}" destId="{6737CE55-4D0E-43CE-9D88-A03CA60ADADD}" srcOrd="0" destOrd="0" presId="urn:microsoft.com/office/officeart/2005/8/layout/hierarchy1"/>
    <dgm:cxn modelId="{8216E842-C729-4401-94C5-43CA56349ECC}" type="presParOf" srcId="{6737CE55-4D0E-43CE-9D88-A03CA60ADADD}" destId="{76D8744F-000A-46AE-B216-397B45C3F903}" srcOrd="0" destOrd="0" presId="urn:microsoft.com/office/officeart/2005/8/layout/hierarchy1"/>
    <dgm:cxn modelId="{DC63F91F-EE61-4131-92AD-416E3C3455B1}" type="presParOf" srcId="{76D8744F-000A-46AE-B216-397B45C3F903}" destId="{43519F66-919A-465D-929C-C121137578A0}" srcOrd="0" destOrd="0" presId="urn:microsoft.com/office/officeart/2005/8/layout/hierarchy1"/>
    <dgm:cxn modelId="{B4CA48EA-5C6C-40A7-8ED0-7350E17F3F7B}" type="presParOf" srcId="{76D8744F-000A-46AE-B216-397B45C3F903}" destId="{7C8038C1-6F1F-4ED2-AD58-6775F81518C2}" srcOrd="1" destOrd="0" presId="urn:microsoft.com/office/officeart/2005/8/layout/hierarchy1"/>
    <dgm:cxn modelId="{E018EB39-6AC6-44BA-81EB-DBF3941F3AE3}" type="presParOf" srcId="{6737CE55-4D0E-43CE-9D88-A03CA60ADADD}" destId="{7CED53DA-8FE5-441C-AEE2-B1DE7DD2C9AA}" srcOrd="1" destOrd="0" presId="urn:microsoft.com/office/officeart/2005/8/layout/hierarchy1"/>
    <dgm:cxn modelId="{C07B062C-3151-4883-9781-F5416964A83E}" type="presParOf" srcId="{814185F7-A235-415C-B2EE-B2E2CEF259BB}" destId="{ECC52057-EAC3-40A7-8BAD-06A759C8B5B6}" srcOrd="1" destOrd="0" presId="urn:microsoft.com/office/officeart/2005/8/layout/hierarchy1"/>
    <dgm:cxn modelId="{F9985379-00CE-45E4-862A-C70F6A8C15BE}" type="presParOf" srcId="{ECC52057-EAC3-40A7-8BAD-06A759C8B5B6}" destId="{AB65D8B8-A1D6-4E01-9EC5-877191C4CCCE}" srcOrd="0" destOrd="0" presId="urn:microsoft.com/office/officeart/2005/8/layout/hierarchy1"/>
    <dgm:cxn modelId="{517A6539-56AE-489A-A2A3-7B8B118D5F26}" type="presParOf" srcId="{AB65D8B8-A1D6-4E01-9EC5-877191C4CCCE}" destId="{0F3027FB-FD57-4A5A-BA96-1990D4D56112}" srcOrd="0" destOrd="0" presId="urn:microsoft.com/office/officeart/2005/8/layout/hierarchy1"/>
    <dgm:cxn modelId="{D9F204A3-0CDF-4747-9481-239E1EC0EAA5}" type="presParOf" srcId="{AB65D8B8-A1D6-4E01-9EC5-877191C4CCCE}" destId="{114EE841-DCA8-4987-A3F4-3C6C13D35B97}" srcOrd="1" destOrd="0" presId="urn:microsoft.com/office/officeart/2005/8/layout/hierarchy1"/>
    <dgm:cxn modelId="{3EE2A34B-9D96-4E51-BAD7-9844FD424D64}" type="presParOf" srcId="{ECC52057-EAC3-40A7-8BAD-06A759C8B5B6}" destId="{8D436ED4-EFF3-4469-92E9-CB7ACBCFA626}" srcOrd="1" destOrd="0" presId="urn:microsoft.com/office/officeart/2005/8/layout/hierarchy1"/>
    <dgm:cxn modelId="{F70D16AE-DFFF-47FC-AD57-832C4FBA1975}" type="presParOf" srcId="{814185F7-A235-415C-B2EE-B2E2CEF259BB}" destId="{EC1875EC-8F66-42FA-BF63-006185DBCF30}" srcOrd="2" destOrd="0" presId="urn:microsoft.com/office/officeart/2005/8/layout/hierarchy1"/>
    <dgm:cxn modelId="{28A97F2A-2585-469C-9C55-A3E37E8F7AD4}" type="presParOf" srcId="{EC1875EC-8F66-42FA-BF63-006185DBCF30}" destId="{0EBF9EDB-3ABF-4259-832C-38F8418DAA57}" srcOrd="0" destOrd="0" presId="urn:microsoft.com/office/officeart/2005/8/layout/hierarchy1"/>
    <dgm:cxn modelId="{8F548C53-6209-4470-AC80-CAC03F643F19}" type="presParOf" srcId="{0EBF9EDB-3ABF-4259-832C-38F8418DAA57}" destId="{02593EC0-74E1-47AF-8F0F-399957228C50}" srcOrd="0" destOrd="0" presId="urn:microsoft.com/office/officeart/2005/8/layout/hierarchy1"/>
    <dgm:cxn modelId="{6D400813-EBF0-4A5F-B543-9516B84FA880}" type="presParOf" srcId="{0EBF9EDB-3ABF-4259-832C-38F8418DAA57}" destId="{BEE6D216-02A8-42B8-A9FD-AB8C434549E0}" srcOrd="1" destOrd="0" presId="urn:microsoft.com/office/officeart/2005/8/layout/hierarchy1"/>
    <dgm:cxn modelId="{6F2CA710-89AA-4C99-BEB6-03402E762662}" type="presParOf" srcId="{EC1875EC-8F66-42FA-BF63-006185DBCF30}" destId="{BDBAE969-9AAD-4EA5-B6BE-E9C841E1786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61DF23-7C97-4A2C-8C42-F0F43CF2828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6C2F8B8-AD8C-43A4-8955-32DBED0A5B07}">
      <dgm:prSet phldrT="[Text]"/>
      <dgm:spPr/>
      <dgm:t>
        <a:bodyPr/>
        <a:lstStyle/>
        <a:p>
          <a:r>
            <a:rPr lang="en-US"/>
            <a:t>Background</a:t>
          </a:r>
        </a:p>
      </dgm:t>
    </dgm:pt>
    <dgm:pt modelId="{27F7ACEB-3FD8-4112-AF6F-09CCC6DED6FA}" type="parTrans" cxnId="{4898666E-60A8-4A1B-B123-BB3497693D99}">
      <dgm:prSet/>
      <dgm:spPr/>
      <dgm:t>
        <a:bodyPr/>
        <a:lstStyle/>
        <a:p>
          <a:endParaRPr lang="en-US"/>
        </a:p>
      </dgm:t>
    </dgm:pt>
    <dgm:pt modelId="{9B03753F-4951-44DA-8BDC-AB948E2B36A4}" type="sibTrans" cxnId="{4898666E-60A8-4A1B-B123-BB3497693D99}">
      <dgm:prSet/>
      <dgm:spPr/>
      <dgm:t>
        <a:bodyPr/>
        <a:lstStyle/>
        <a:p>
          <a:endParaRPr lang="en-US"/>
        </a:p>
      </dgm:t>
    </dgm:pt>
    <dgm:pt modelId="{6F072F40-2F7F-4C41-A182-97CBA9ED41CB}">
      <dgm:prSet phldrT="[Text]"/>
      <dgm:spPr/>
      <dgm:t>
        <a:bodyPr/>
        <a:lstStyle/>
        <a:p>
          <a:endParaRPr lang="en-US" sz="1600"/>
        </a:p>
      </dgm:t>
    </dgm:pt>
    <dgm:pt modelId="{DC03A675-6499-4D78-97CF-8BD3D04AC9B9}" type="parTrans" cxnId="{A71CEAFA-3241-4B47-AF76-C4AF36536A74}">
      <dgm:prSet/>
      <dgm:spPr/>
      <dgm:t>
        <a:bodyPr/>
        <a:lstStyle/>
        <a:p>
          <a:endParaRPr lang="en-US"/>
        </a:p>
      </dgm:t>
    </dgm:pt>
    <dgm:pt modelId="{0A2593DF-13EE-4C1C-90BB-165B3A66452B}" type="sibTrans" cxnId="{A71CEAFA-3241-4B47-AF76-C4AF36536A74}">
      <dgm:prSet/>
      <dgm:spPr/>
      <dgm:t>
        <a:bodyPr/>
        <a:lstStyle/>
        <a:p>
          <a:endParaRPr lang="en-US"/>
        </a:p>
      </dgm:t>
    </dgm:pt>
    <dgm:pt modelId="{B48B21DC-F90F-4E94-84DD-58100FAC544D}">
      <dgm:prSet phldrT="[Text]"/>
      <dgm:spPr/>
      <dgm:t>
        <a:bodyPr/>
        <a:lstStyle/>
        <a:p>
          <a:r>
            <a:rPr lang="en-US"/>
            <a:t>Objectives</a:t>
          </a:r>
        </a:p>
      </dgm:t>
    </dgm:pt>
    <dgm:pt modelId="{BE77D030-300E-4C87-B0BC-6923C4071A2D}" type="parTrans" cxnId="{F05B1FDF-CCD0-4100-AACD-8419AF24476D}">
      <dgm:prSet/>
      <dgm:spPr/>
      <dgm:t>
        <a:bodyPr/>
        <a:lstStyle/>
        <a:p>
          <a:endParaRPr lang="en-US"/>
        </a:p>
      </dgm:t>
    </dgm:pt>
    <dgm:pt modelId="{974AF656-6CBE-4037-8AD1-05A1C134F39F}" type="sibTrans" cxnId="{F05B1FDF-CCD0-4100-AACD-8419AF24476D}">
      <dgm:prSet/>
      <dgm:spPr/>
      <dgm:t>
        <a:bodyPr/>
        <a:lstStyle/>
        <a:p>
          <a:endParaRPr lang="en-US"/>
        </a:p>
      </dgm:t>
    </dgm:pt>
    <dgm:pt modelId="{556DB5A0-F533-4440-B95E-C9A8FC6C67F9}">
      <dgm:prSet phldrT="[Text]" custT="1"/>
      <dgm:spPr/>
      <dgm:t>
        <a:bodyPr/>
        <a:lstStyle/>
        <a:p>
          <a:r>
            <a:rPr lang="en-US" sz="2000"/>
            <a:t>Highlight the availability &amp; accessibility of SBHC behavioral health services</a:t>
          </a:r>
        </a:p>
      </dgm:t>
    </dgm:pt>
    <dgm:pt modelId="{307CAAF7-0402-4CB4-A832-F973BE464717}" type="parTrans" cxnId="{C4976965-F535-4947-99A0-04C102AF0F17}">
      <dgm:prSet/>
      <dgm:spPr/>
      <dgm:t>
        <a:bodyPr/>
        <a:lstStyle/>
        <a:p>
          <a:endParaRPr lang="en-US"/>
        </a:p>
      </dgm:t>
    </dgm:pt>
    <dgm:pt modelId="{78688731-2F87-48CB-A80B-E0EC3FC1DF90}" type="sibTrans" cxnId="{C4976965-F535-4947-99A0-04C102AF0F17}">
      <dgm:prSet/>
      <dgm:spPr/>
      <dgm:t>
        <a:bodyPr/>
        <a:lstStyle/>
        <a:p>
          <a:endParaRPr lang="en-US"/>
        </a:p>
      </dgm:t>
    </dgm:pt>
    <dgm:pt modelId="{14BB535B-111E-4E6C-94D2-4742206E141E}">
      <dgm:prSet phldrT="[Text]"/>
      <dgm:spPr/>
      <dgm:t>
        <a:bodyPr/>
        <a:lstStyle/>
        <a:p>
          <a:r>
            <a:rPr lang="en-US"/>
            <a:t>Methods</a:t>
          </a:r>
        </a:p>
      </dgm:t>
    </dgm:pt>
    <dgm:pt modelId="{92F2959A-64E3-4094-93E8-DC3EF0C94832}" type="parTrans" cxnId="{7610DB44-E3FF-41DD-A583-9AA80F74993D}">
      <dgm:prSet/>
      <dgm:spPr/>
      <dgm:t>
        <a:bodyPr/>
        <a:lstStyle/>
        <a:p>
          <a:endParaRPr lang="en-US"/>
        </a:p>
      </dgm:t>
    </dgm:pt>
    <dgm:pt modelId="{ED716ACB-8DD6-481B-8420-600E2997A9CC}" type="sibTrans" cxnId="{7610DB44-E3FF-41DD-A583-9AA80F74993D}">
      <dgm:prSet/>
      <dgm:spPr/>
      <dgm:t>
        <a:bodyPr/>
        <a:lstStyle/>
        <a:p>
          <a:endParaRPr lang="en-US"/>
        </a:p>
      </dgm:t>
    </dgm:pt>
    <dgm:pt modelId="{BF6E265C-6A03-414E-ACC4-FAA88E14C244}">
      <dgm:prSet phldrT="[Text]" custT="1"/>
      <dgm:spPr/>
      <dgm:t>
        <a:bodyPr/>
        <a:lstStyle/>
        <a:p>
          <a:pPr>
            <a:buFont typeface="Arial" panose="020B0604020202020204" pitchFamily="34" charset="0"/>
            <a:buChar char="•"/>
          </a:pPr>
          <a:r>
            <a:rPr lang="en-US" sz="2000"/>
            <a:t>Outreach activities (in-person, social media, virtual)</a:t>
          </a:r>
        </a:p>
      </dgm:t>
    </dgm:pt>
    <dgm:pt modelId="{6BE5D258-3C35-4E35-8AE1-4B0D9C18CDAD}" type="parTrans" cxnId="{6A428FF3-8C7A-4785-A427-62C5F1DEE65B}">
      <dgm:prSet/>
      <dgm:spPr/>
      <dgm:t>
        <a:bodyPr/>
        <a:lstStyle/>
        <a:p>
          <a:endParaRPr lang="en-US"/>
        </a:p>
      </dgm:t>
    </dgm:pt>
    <dgm:pt modelId="{F39EF9D7-1EFF-4B57-BFFE-C1ED21F2332A}" type="sibTrans" cxnId="{6A428FF3-8C7A-4785-A427-62C5F1DEE65B}">
      <dgm:prSet/>
      <dgm:spPr/>
      <dgm:t>
        <a:bodyPr/>
        <a:lstStyle/>
        <a:p>
          <a:endParaRPr lang="en-US"/>
        </a:p>
      </dgm:t>
    </dgm:pt>
    <dgm:pt modelId="{04C1D2AE-F467-4143-B788-80A40F4D1C0A}">
      <dgm:prSet custT="1"/>
      <dgm:spPr/>
      <dgm:t>
        <a:bodyPr/>
        <a:lstStyle/>
        <a:p>
          <a:r>
            <a:rPr lang="en-US" sz="2000"/>
            <a:t>Increase behavioral health screening</a:t>
          </a:r>
        </a:p>
      </dgm:t>
    </dgm:pt>
    <dgm:pt modelId="{74C99341-9199-4CAE-98D5-54D00E0AD4DA}" type="parTrans" cxnId="{3A29F039-2BE3-45BB-BEB6-9EA345FEC178}">
      <dgm:prSet/>
      <dgm:spPr/>
      <dgm:t>
        <a:bodyPr/>
        <a:lstStyle/>
        <a:p>
          <a:endParaRPr lang="en-US"/>
        </a:p>
      </dgm:t>
    </dgm:pt>
    <dgm:pt modelId="{41E414F7-385C-4EC2-9C0C-282CB3C71D4D}" type="sibTrans" cxnId="{3A29F039-2BE3-45BB-BEB6-9EA345FEC178}">
      <dgm:prSet/>
      <dgm:spPr/>
      <dgm:t>
        <a:bodyPr/>
        <a:lstStyle/>
        <a:p>
          <a:endParaRPr lang="en-US"/>
        </a:p>
      </dgm:t>
    </dgm:pt>
    <dgm:pt modelId="{44DBC506-D109-4BE8-A1F3-9DD2E8E125D0}">
      <dgm:prSet custT="1"/>
      <dgm:spPr/>
      <dgm:t>
        <a:bodyPr/>
        <a:lstStyle/>
        <a:p>
          <a:r>
            <a:rPr lang="en-US" sz="2000"/>
            <a:t>Improve the identification of behavioral health concerns</a:t>
          </a:r>
        </a:p>
      </dgm:t>
    </dgm:pt>
    <dgm:pt modelId="{0BAE8528-F111-4D55-A827-3919DFA79A84}" type="parTrans" cxnId="{0BC38347-27A7-4976-8194-1F617F30E12F}">
      <dgm:prSet/>
      <dgm:spPr/>
      <dgm:t>
        <a:bodyPr/>
        <a:lstStyle/>
        <a:p>
          <a:endParaRPr lang="en-US"/>
        </a:p>
      </dgm:t>
    </dgm:pt>
    <dgm:pt modelId="{BA4311C0-8726-4DF3-8C97-22BB02F2B894}" type="sibTrans" cxnId="{0BC38347-27A7-4976-8194-1F617F30E12F}">
      <dgm:prSet/>
      <dgm:spPr/>
      <dgm:t>
        <a:bodyPr/>
        <a:lstStyle/>
        <a:p>
          <a:endParaRPr lang="en-US"/>
        </a:p>
      </dgm:t>
    </dgm:pt>
    <dgm:pt modelId="{51303446-D7F1-4E0B-8370-D6CC043A4F57}">
      <dgm:prSet custT="1"/>
      <dgm:spPr/>
      <dgm:t>
        <a:bodyPr/>
        <a:lstStyle/>
        <a:p>
          <a:r>
            <a:rPr lang="en-US" sz="2000">
              <a:latin typeface="Franklin Gothic Book" panose="020B0503020102020204" pitchFamily="34" charset="0"/>
              <a:ea typeface="Calibri" panose="020F0502020204030204" pitchFamily="34" charset="0"/>
              <a:cs typeface="Calibri" panose="020F0502020204030204" pitchFamily="34" charset="0"/>
            </a:rPr>
            <a:t>D</a:t>
          </a:r>
          <a:r>
            <a:rPr lang="en-US" sz="2000">
              <a:effectLst/>
              <a:latin typeface="Franklin Gothic Book" panose="020B0503020102020204" pitchFamily="34" charset="0"/>
              <a:ea typeface="Calibri" panose="020F0502020204030204" pitchFamily="34" charset="0"/>
              <a:cs typeface="Calibri" panose="020F0502020204030204" pitchFamily="34" charset="0"/>
            </a:rPr>
            <a:t>ramatic increase in the number of students requiring behavioral health assessment &amp; treatment since the start of the COVID-19 pandemic</a:t>
          </a:r>
        </a:p>
      </dgm:t>
    </dgm:pt>
    <dgm:pt modelId="{79235EB1-9292-44BF-A516-5713CF9CE3DB}" type="parTrans" cxnId="{E168DD81-F678-4E4B-A197-6C973E266C1C}">
      <dgm:prSet/>
      <dgm:spPr/>
      <dgm:t>
        <a:bodyPr/>
        <a:lstStyle/>
        <a:p>
          <a:endParaRPr lang="en-US"/>
        </a:p>
      </dgm:t>
    </dgm:pt>
    <dgm:pt modelId="{71EFC97A-2125-4E2A-98E1-B82C4C729158}" type="sibTrans" cxnId="{E168DD81-F678-4E4B-A197-6C973E266C1C}">
      <dgm:prSet/>
      <dgm:spPr/>
      <dgm:t>
        <a:bodyPr/>
        <a:lstStyle/>
        <a:p>
          <a:endParaRPr lang="en-US"/>
        </a:p>
      </dgm:t>
    </dgm:pt>
    <dgm:pt modelId="{F54466B4-E972-46A3-A3D1-326134069BBF}">
      <dgm:prSet phldrT="[Text]" custT="1"/>
      <dgm:spPr/>
      <dgm:t>
        <a:bodyPr/>
        <a:lstStyle/>
        <a:p>
          <a:pPr>
            <a:buFont typeface="Arial" panose="020B0604020202020204" pitchFamily="34" charset="0"/>
            <a:buChar char="•"/>
          </a:pPr>
          <a:r>
            <a:rPr lang="en-US" sz="2000"/>
            <a:t>Behavioral health screenings to more individuals</a:t>
          </a:r>
        </a:p>
      </dgm:t>
    </dgm:pt>
    <dgm:pt modelId="{D14FFA37-EC2C-4EAF-8AFF-E7DE3CD36133}" type="parTrans" cxnId="{12EE89DC-7F9F-4BEE-A57D-0F4EB0CB1579}">
      <dgm:prSet/>
      <dgm:spPr/>
      <dgm:t>
        <a:bodyPr/>
        <a:lstStyle/>
        <a:p>
          <a:endParaRPr lang="en-US"/>
        </a:p>
      </dgm:t>
    </dgm:pt>
    <dgm:pt modelId="{0A251E30-9C37-4B8F-8ABA-C81B387464E1}" type="sibTrans" cxnId="{12EE89DC-7F9F-4BEE-A57D-0F4EB0CB1579}">
      <dgm:prSet/>
      <dgm:spPr/>
      <dgm:t>
        <a:bodyPr/>
        <a:lstStyle/>
        <a:p>
          <a:endParaRPr lang="en-US"/>
        </a:p>
      </dgm:t>
    </dgm:pt>
    <dgm:pt modelId="{BC60F4BA-600C-4BA9-A5C5-A55E929F67EF}">
      <dgm:prSet phldrT="[Text]" custT="1"/>
      <dgm:spPr/>
      <dgm:t>
        <a:bodyPr/>
        <a:lstStyle/>
        <a:p>
          <a:pPr>
            <a:buFont typeface="Arial" panose="020B0604020202020204" pitchFamily="34" charset="0"/>
            <a:buChar char="•"/>
          </a:pPr>
          <a:r>
            <a:rPr lang="en-US" sz="2000"/>
            <a:t>Identify &amp; refer for behavioral health services</a:t>
          </a:r>
        </a:p>
      </dgm:t>
    </dgm:pt>
    <dgm:pt modelId="{0C5ADA21-46DB-4A82-80A2-535676CFD1C0}" type="parTrans" cxnId="{6CB0BDAB-C5FB-4BE6-BABC-17C3848E3A2B}">
      <dgm:prSet/>
      <dgm:spPr/>
      <dgm:t>
        <a:bodyPr/>
        <a:lstStyle/>
        <a:p>
          <a:endParaRPr lang="en-US"/>
        </a:p>
      </dgm:t>
    </dgm:pt>
    <dgm:pt modelId="{377EB5BE-8B3B-4F4A-AFE0-4431BB965CED}" type="sibTrans" cxnId="{6CB0BDAB-C5FB-4BE6-BABC-17C3848E3A2B}">
      <dgm:prSet/>
      <dgm:spPr/>
      <dgm:t>
        <a:bodyPr/>
        <a:lstStyle/>
        <a:p>
          <a:endParaRPr lang="en-US"/>
        </a:p>
      </dgm:t>
    </dgm:pt>
    <dgm:pt modelId="{8CD64C69-DF7A-4880-885C-302E1E3D77C9}" type="pres">
      <dgm:prSet presAssocID="{1261DF23-7C97-4A2C-8C42-F0F43CF28284}" presName="linearFlow" presStyleCnt="0">
        <dgm:presLayoutVars>
          <dgm:dir/>
          <dgm:animLvl val="lvl"/>
          <dgm:resizeHandles val="exact"/>
        </dgm:presLayoutVars>
      </dgm:prSet>
      <dgm:spPr/>
      <dgm:t>
        <a:bodyPr/>
        <a:lstStyle/>
        <a:p>
          <a:endParaRPr lang="en-US"/>
        </a:p>
      </dgm:t>
    </dgm:pt>
    <dgm:pt modelId="{57FFD57D-50C2-427A-87EF-C0BBF9F97F3F}" type="pres">
      <dgm:prSet presAssocID="{16C2F8B8-AD8C-43A4-8955-32DBED0A5B07}" presName="composite" presStyleCnt="0"/>
      <dgm:spPr/>
    </dgm:pt>
    <dgm:pt modelId="{B8095895-62CC-4323-AAB4-2538EB22A366}" type="pres">
      <dgm:prSet presAssocID="{16C2F8B8-AD8C-43A4-8955-32DBED0A5B07}" presName="parentText" presStyleLbl="alignNode1" presStyleIdx="0" presStyleCnt="3">
        <dgm:presLayoutVars>
          <dgm:chMax val="1"/>
          <dgm:bulletEnabled val="1"/>
        </dgm:presLayoutVars>
      </dgm:prSet>
      <dgm:spPr/>
      <dgm:t>
        <a:bodyPr/>
        <a:lstStyle/>
        <a:p>
          <a:endParaRPr lang="en-US"/>
        </a:p>
      </dgm:t>
    </dgm:pt>
    <dgm:pt modelId="{0B255F06-C34A-4E36-8CF7-3865FADE67F5}" type="pres">
      <dgm:prSet presAssocID="{16C2F8B8-AD8C-43A4-8955-32DBED0A5B07}" presName="descendantText" presStyleLbl="alignAcc1" presStyleIdx="0" presStyleCnt="3">
        <dgm:presLayoutVars>
          <dgm:bulletEnabled val="1"/>
        </dgm:presLayoutVars>
      </dgm:prSet>
      <dgm:spPr/>
      <dgm:t>
        <a:bodyPr/>
        <a:lstStyle/>
        <a:p>
          <a:endParaRPr lang="en-US"/>
        </a:p>
      </dgm:t>
    </dgm:pt>
    <dgm:pt modelId="{2602CC30-1D91-4515-8D0B-1955452C99AC}" type="pres">
      <dgm:prSet presAssocID="{9B03753F-4951-44DA-8BDC-AB948E2B36A4}" presName="sp" presStyleCnt="0"/>
      <dgm:spPr/>
    </dgm:pt>
    <dgm:pt modelId="{50AFF033-8BB8-44EB-84B4-8154D9EEC8B2}" type="pres">
      <dgm:prSet presAssocID="{B48B21DC-F90F-4E94-84DD-58100FAC544D}" presName="composite" presStyleCnt="0"/>
      <dgm:spPr/>
    </dgm:pt>
    <dgm:pt modelId="{B8DC9B88-95D7-47DE-A578-AF488CD05F47}" type="pres">
      <dgm:prSet presAssocID="{B48B21DC-F90F-4E94-84DD-58100FAC544D}" presName="parentText" presStyleLbl="alignNode1" presStyleIdx="1" presStyleCnt="3">
        <dgm:presLayoutVars>
          <dgm:chMax val="1"/>
          <dgm:bulletEnabled val="1"/>
        </dgm:presLayoutVars>
      </dgm:prSet>
      <dgm:spPr/>
      <dgm:t>
        <a:bodyPr/>
        <a:lstStyle/>
        <a:p>
          <a:endParaRPr lang="en-US"/>
        </a:p>
      </dgm:t>
    </dgm:pt>
    <dgm:pt modelId="{E1765BCE-39FF-4212-9E54-696D41AD74D6}" type="pres">
      <dgm:prSet presAssocID="{B48B21DC-F90F-4E94-84DD-58100FAC544D}" presName="descendantText" presStyleLbl="alignAcc1" presStyleIdx="1" presStyleCnt="3">
        <dgm:presLayoutVars>
          <dgm:bulletEnabled val="1"/>
        </dgm:presLayoutVars>
      </dgm:prSet>
      <dgm:spPr/>
      <dgm:t>
        <a:bodyPr/>
        <a:lstStyle/>
        <a:p>
          <a:endParaRPr lang="en-US"/>
        </a:p>
      </dgm:t>
    </dgm:pt>
    <dgm:pt modelId="{F690D758-9DAF-4613-A5B1-ED63C7DCA90A}" type="pres">
      <dgm:prSet presAssocID="{974AF656-6CBE-4037-8AD1-05A1C134F39F}" presName="sp" presStyleCnt="0"/>
      <dgm:spPr/>
    </dgm:pt>
    <dgm:pt modelId="{294700E3-D66E-407C-BB61-37524C82976F}" type="pres">
      <dgm:prSet presAssocID="{14BB535B-111E-4E6C-94D2-4742206E141E}" presName="composite" presStyleCnt="0"/>
      <dgm:spPr/>
    </dgm:pt>
    <dgm:pt modelId="{5648BE3B-C813-4DB4-9E2F-71564D4F37F7}" type="pres">
      <dgm:prSet presAssocID="{14BB535B-111E-4E6C-94D2-4742206E141E}" presName="parentText" presStyleLbl="alignNode1" presStyleIdx="2" presStyleCnt="3">
        <dgm:presLayoutVars>
          <dgm:chMax val="1"/>
          <dgm:bulletEnabled val="1"/>
        </dgm:presLayoutVars>
      </dgm:prSet>
      <dgm:spPr/>
      <dgm:t>
        <a:bodyPr/>
        <a:lstStyle/>
        <a:p>
          <a:endParaRPr lang="en-US"/>
        </a:p>
      </dgm:t>
    </dgm:pt>
    <dgm:pt modelId="{462E5241-28C3-443C-910F-22D956359FF5}" type="pres">
      <dgm:prSet presAssocID="{14BB535B-111E-4E6C-94D2-4742206E141E}" presName="descendantText" presStyleLbl="alignAcc1" presStyleIdx="2" presStyleCnt="3">
        <dgm:presLayoutVars>
          <dgm:bulletEnabled val="1"/>
        </dgm:presLayoutVars>
      </dgm:prSet>
      <dgm:spPr/>
      <dgm:t>
        <a:bodyPr/>
        <a:lstStyle/>
        <a:p>
          <a:endParaRPr lang="en-US"/>
        </a:p>
      </dgm:t>
    </dgm:pt>
  </dgm:ptLst>
  <dgm:cxnLst>
    <dgm:cxn modelId="{8FC2ACEF-50D5-4E54-87B7-2534D2C987EE}" type="presOf" srcId="{6F072F40-2F7F-4C41-A182-97CBA9ED41CB}" destId="{0B255F06-C34A-4E36-8CF7-3865FADE67F5}" srcOrd="0" destOrd="0" presId="urn:microsoft.com/office/officeart/2005/8/layout/chevron2"/>
    <dgm:cxn modelId="{C4976965-F535-4947-99A0-04C102AF0F17}" srcId="{B48B21DC-F90F-4E94-84DD-58100FAC544D}" destId="{556DB5A0-F533-4440-B95E-C9A8FC6C67F9}" srcOrd="0" destOrd="0" parTransId="{307CAAF7-0402-4CB4-A832-F973BE464717}" sibTransId="{78688731-2F87-48CB-A80B-E0EC3FC1DF90}"/>
    <dgm:cxn modelId="{3A29F039-2BE3-45BB-BEB6-9EA345FEC178}" srcId="{B48B21DC-F90F-4E94-84DD-58100FAC544D}" destId="{04C1D2AE-F467-4143-B788-80A40F4D1C0A}" srcOrd="1" destOrd="0" parTransId="{74C99341-9199-4CAE-98D5-54D00E0AD4DA}" sibTransId="{41E414F7-385C-4EC2-9C0C-282CB3C71D4D}"/>
    <dgm:cxn modelId="{0C52F63B-7B4C-4C89-8754-09EE78779B0F}" type="presOf" srcId="{BC60F4BA-600C-4BA9-A5C5-A55E929F67EF}" destId="{462E5241-28C3-443C-910F-22D956359FF5}" srcOrd="0" destOrd="2" presId="urn:microsoft.com/office/officeart/2005/8/layout/chevron2"/>
    <dgm:cxn modelId="{6A428FF3-8C7A-4785-A427-62C5F1DEE65B}" srcId="{14BB535B-111E-4E6C-94D2-4742206E141E}" destId="{BF6E265C-6A03-414E-ACC4-FAA88E14C244}" srcOrd="0" destOrd="0" parTransId="{6BE5D258-3C35-4E35-8AE1-4B0D9C18CDAD}" sibTransId="{F39EF9D7-1EFF-4B57-BFFE-C1ED21F2332A}"/>
    <dgm:cxn modelId="{6CB0BDAB-C5FB-4BE6-BABC-17C3848E3A2B}" srcId="{14BB535B-111E-4E6C-94D2-4742206E141E}" destId="{BC60F4BA-600C-4BA9-A5C5-A55E929F67EF}" srcOrd="2" destOrd="0" parTransId="{0C5ADA21-46DB-4A82-80A2-535676CFD1C0}" sibTransId="{377EB5BE-8B3B-4F4A-AFE0-4431BB965CED}"/>
    <dgm:cxn modelId="{A71CEAFA-3241-4B47-AF76-C4AF36536A74}" srcId="{16C2F8B8-AD8C-43A4-8955-32DBED0A5B07}" destId="{6F072F40-2F7F-4C41-A182-97CBA9ED41CB}" srcOrd="0" destOrd="0" parTransId="{DC03A675-6499-4D78-97CF-8BD3D04AC9B9}" sibTransId="{0A2593DF-13EE-4C1C-90BB-165B3A66452B}"/>
    <dgm:cxn modelId="{2BDC1122-E31A-4F5D-89C6-BA15C9B624ED}" type="presOf" srcId="{51303446-D7F1-4E0B-8370-D6CC043A4F57}" destId="{0B255F06-C34A-4E36-8CF7-3865FADE67F5}" srcOrd="0" destOrd="1" presId="urn:microsoft.com/office/officeart/2005/8/layout/chevron2"/>
    <dgm:cxn modelId="{8ABBB78D-CB26-4D9D-B392-2165374764CF}" type="presOf" srcId="{16C2F8B8-AD8C-43A4-8955-32DBED0A5B07}" destId="{B8095895-62CC-4323-AAB4-2538EB22A366}" srcOrd="0" destOrd="0" presId="urn:microsoft.com/office/officeart/2005/8/layout/chevron2"/>
    <dgm:cxn modelId="{E168DD81-F678-4E4B-A197-6C973E266C1C}" srcId="{16C2F8B8-AD8C-43A4-8955-32DBED0A5B07}" destId="{51303446-D7F1-4E0B-8370-D6CC043A4F57}" srcOrd="1" destOrd="0" parTransId="{79235EB1-9292-44BF-A516-5713CF9CE3DB}" sibTransId="{71EFC97A-2125-4E2A-98E1-B82C4C729158}"/>
    <dgm:cxn modelId="{12EE89DC-7F9F-4BEE-A57D-0F4EB0CB1579}" srcId="{14BB535B-111E-4E6C-94D2-4742206E141E}" destId="{F54466B4-E972-46A3-A3D1-326134069BBF}" srcOrd="1" destOrd="0" parTransId="{D14FFA37-EC2C-4EAF-8AFF-E7DE3CD36133}" sibTransId="{0A251E30-9C37-4B8F-8ABA-C81B387464E1}"/>
    <dgm:cxn modelId="{F05B1FDF-CCD0-4100-AACD-8419AF24476D}" srcId="{1261DF23-7C97-4A2C-8C42-F0F43CF28284}" destId="{B48B21DC-F90F-4E94-84DD-58100FAC544D}" srcOrd="1" destOrd="0" parTransId="{BE77D030-300E-4C87-B0BC-6923C4071A2D}" sibTransId="{974AF656-6CBE-4037-8AD1-05A1C134F39F}"/>
    <dgm:cxn modelId="{4898666E-60A8-4A1B-B123-BB3497693D99}" srcId="{1261DF23-7C97-4A2C-8C42-F0F43CF28284}" destId="{16C2F8B8-AD8C-43A4-8955-32DBED0A5B07}" srcOrd="0" destOrd="0" parTransId="{27F7ACEB-3FD8-4112-AF6F-09CCC6DED6FA}" sibTransId="{9B03753F-4951-44DA-8BDC-AB948E2B36A4}"/>
    <dgm:cxn modelId="{A51E4C85-B1A2-4E1F-8DC9-C23B8576E026}" type="presOf" srcId="{1261DF23-7C97-4A2C-8C42-F0F43CF28284}" destId="{8CD64C69-DF7A-4880-885C-302E1E3D77C9}" srcOrd="0" destOrd="0" presId="urn:microsoft.com/office/officeart/2005/8/layout/chevron2"/>
    <dgm:cxn modelId="{0BC38347-27A7-4976-8194-1F617F30E12F}" srcId="{B48B21DC-F90F-4E94-84DD-58100FAC544D}" destId="{44DBC506-D109-4BE8-A1F3-9DD2E8E125D0}" srcOrd="2" destOrd="0" parTransId="{0BAE8528-F111-4D55-A827-3919DFA79A84}" sibTransId="{BA4311C0-8726-4DF3-8C97-22BB02F2B894}"/>
    <dgm:cxn modelId="{4828B6A4-62F8-4098-9627-58C5DCAE6645}" type="presOf" srcId="{14BB535B-111E-4E6C-94D2-4742206E141E}" destId="{5648BE3B-C813-4DB4-9E2F-71564D4F37F7}" srcOrd="0" destOrd="0" presId="urn:microsoft.com/office/officeart/2005/8/layout/chevron2"/>
    <dgm:cxn modelId="{AF537FBF-5DB0-4E87-AB36-C97D8E3C67C8}" type="presOf" srcId="{44DBC506-D109-4BE8-A1F3-9DD2E8E125D0}" destId="{E1765BCE-39FF-4212-9E54-696D41AD74D6}" srcOrd="0" destOrd="2" presId="urn:microsoft.com/office/officeart/2005/8/layout/chevron2"/>
    <dgm:cxn modelId="{CAD3A3B7-AC01-450E-837F-CEE77733D862}" type="presOf" srcId="{556DB5A0-F533-4440-B95E-C9A8FC6C67F9}" destId="{E1765BCE-39FF-4212-9E54-696D41AD74D6}" srcOrd="0" destOrd="0" presId="urn:microsoft.com/office/officeart/2005/8/layout/chevron2"/>
    <dgm:cxn modelId="{7B0C724E-A936-49C7-8DC9-E6CFE16D3C31}" type="presOf" srcId="{F54466B4-E972-46A3-A3D1-326134069BBF}" destId="{462E5241-28C3-443C-910F-22D956359FF5}" srcOrd="0" destOrd="1" presId="urn:microsoft.com/office/officeart/2005/8/layout/chevron2"/>
    <dgm:cxn modelId="{282443AE-8FE7-4ACE-A8AB-440E7DEB743A}" type="presOf" srcId="{BF6E265C-6A03-414E-ACC4-FAA88E14C244}" destId="{462E5241-28C3-443C-910F-22D956359FF5}" srcOrd="0" destOrd="0" presId="urn:microsoft.com/office/officeart/2005/8/layout/chevron2"/>
    <dgm:cxn modelId="{D95E81EC-E093-4698-AAE3-D54D61B9F4D5}" type="presOf" srcId="{B48B21DC-F90F-4E94-84DD-58100FAC544D}" destId="{B8DC9B88-95D7-47DE-A578-AF488CD05F47}" srcOrd="0" destOrd="0" presId="urn:microsoft.com/office/officeart/2005/8/layout/chevron2"/>
    <dgm:cxn modelId="{D54B0F60-CA10-43B4-80FA-44D76F6138BE}" type="presOf" srcId="{04C1D2AE-F467-4143-B788-80A40F4D1C0A}" destId="{E1765BCE-39FF-4212-9E54-696D41AD74D6}" srcOrd="0" destOrd="1" presId="urn:microsoft.com/office/officeart/2005/8/layout/chevron2"/>
    <dgm:cxn modelId="{7610DB44-E3FF-41DD-A583-9AA80F74993D}" srcId="{1261DF23-7C97-4A2C-8C42-F0F43CF28284}" destId="{14BB535B-111E-4E6C-94D2-4742206E141E}" srcOrd="2" destOrd="0" parTransId="{92F2959A-64E3-4094-93E8-DC3EF0C94832}" sibTransId="{ED716ACB-8DD6-481B-8420-600E2997A9CC}"/>
    <dgm:cxn modelId="{062786BE-4B37-4DCF-8E6B-860F7AA2B56D}" type="presParOf" srcId="{8CD64C69-DF7A-4880-885C-302E1E3D77C9}" destId="{57FFD57D-50C2-427A-87EF-C0BBF9F97F3F}" srcOrd="0" destOrd="0" presId="urn:microsoft.com/office/officeart/2005/8/layout/chevron2"/>
    <dgm:cxn modelId="{6AB6D12E-EC45-45C8-9E0C-12C82AC1D1BC}" type="presParOf" srcId="{57FFD57D-50C2-427A-87EF-C0BBF9F97F3F}" destId="{B8095895-62CC-4323-AAB4-2538EB22A366}" srcOrd="0" destOrd="0" presId="urn:microsoft.com/office/officeart/2005/8/layout/chevron2"/>
    <dgm:cxn modelId="{CFA41CC1-728B-4C67-A012-EF1C4FC58C7D}" type="presParOf" srcId="{57FFD57D-50C2-427A-87EF-C0BBF9F97F3F}" destId="{0B255F06-C34A-4E36-8CF7-3865FADE67F5}" srcOrd="1" destOrd="0" presId="urn:microsoft.com/office/officeart/2005/8/layout/chevron2"/>
    <dgm:cxn modelId="{9F8BE720-3056-4D7E-B3FD-2F3E58488D41}" type="presParOf" srcId="{8CD64C69-DF7A-4880-885C-302E1E3D77C9}" destId="{2602CC30-1D91-4515-8D0B-1955452C99AC}" srcOrd="1" destOrd="0" presId="urn:microsoft.com/office/officeart/2005/8/layout/chevron2"/>
    <dgm:cxn modelId="{A258DAE9-921A-4CD2-9A59-C79E6AC6625B}" type="presParOf" srcId="{8CD64C69-DF7A-4880-885C-302E1E3D77C9}" destId="{50AFF033-8BB8-44EB-84B4-8154D9EEC8B2}" srcOrd="2" destOrd="0" presId="urn:microsoft.com/office/officeart/2005/8/layout/chevron2"/>
    <dgm:cxn modelId="{91E95F99-A93B-4CEB-BB6B-FBE3E2753030}" type="presParOf" srcId="{50AFF033-8BB8-44EB-84B4-8154D9EEC8B2}" destId="{B8DC9B88-95D7-47DE-A578-AF488CD05F47}" srcOrd="0" destOrd="0" presId="urn:microsoft.com/office/officeart/2005/8/layout/chevron2"/>
    <dgm:cxn modelId="{DFC6749E-2C04-42A7-8F80-6150BE60C1C8}" type="presParOf" srcId="{50AFF033-8BB8-44EB-84B4-8154D9EEC8B2}" destId="{E1765BCE-39FF-4212-9E54-696D41AD74D6}" srcOrd="1" destOrd="0" presId="urn:microsoft.com/office/officeart/2005/8/layout/chevron2"/>
    <dgm:cxn modelId="{6A261511-DB2A-40E8-ADA4-E775D47957C9}" type="presParOf" srcId="{8CD64C69-DF7A-4880-885C-302E1E3D77C9}" destId="{F690D758-9DAF-4613-A5B1-ED63C7DCA90A}" srcOrd="3" destOrd="0" presId="urn:microsoft.com/office/officeart/2005/8/layout/chevron2"/>
    <dgm:cxn modelId="{122A5B97-0FA1-4438-80F4-B5A9AF2A0550}" type="presParOf" srcId="{8CD64C69-DF7A-4880-885C-302E1E3D77C9}" destId="{294700E3-D66E-407C-BB61-37524C82976F}" srcOrd="4" destOrd="0" presId="urn:microsoft.com/office/officeart/2005/8/layout/chevron2"/>
    <dgm:cxn modelId="{0DD7FFF2-9EF9-4E63-ADE7-8844A80AEEC2}" type="presParOf" srcId="{294700E3-D66E-407C-BB61-37524C82976F}" destId="{5648BE3B-C813-4DB4-9E2F-71564D4F37F7}" srcOrd="0" destOrd="0" presId="urn:microsoft.com/office/officeart/2005/8/layout/chevron2"/>
    <dgm:cxn modelId="{101CF1AC-9F6A-49E1-A21A-9EBF59135E20}" type="presParOf" srcId="{294700E3-D66E-407C-BB61-37524C82976F}" destId="{462E5241-28C3-443C-910F-22D956359FF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1A1EF4-0818-46BB-9A77-71B11B7B993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5C1F7E5-827E-4B33-8923-79D1DB60D67B}">
      <dgm:prSet phldrT="[Text]"/>
      <dgm:spPr>
        <a:solidFill>
          <a:schemeClr val="accent1"/>
        </a:solidFill>
      </dgm:spPr>
      <dgm:t>
        <a:bodyPr/>
        <a:lstStyle/>
        <a:p>
          <a:r>
            <a:rPr lang="en-US"/>
            <a:t>Main Outcomes</a:t>
          </a:r>
        </a:p>
      </dgm:t>
    </dgm:pt>
    <dgm:pt modelId="{04218EE5-6068-4CFC-A118-9AF15CD6836C}" type="parTrans" cxnId="{5397AB8B-0599-473E-B284-6406ABDB5A08}">
      <dgm:prSet/>
      <dgm:spPr/>
      <dgm:t>
        <a:bodyPr/>
        <a:lstStyle/>
        <a:p>
          <a:endParaRPr lang="en-US"/>
        </a:p>
      </dgm:t>
    </dgm:pt>
    <dgm:pt modelId="{75A17B0E-B17D-43E8-83E0-AE138716994B}" type="sibTrans" cxnId="{5397AB8B-0599-473E-B284-6406ABDB5A08}">
      <dgm:prSet/>
      <dgm:spPr/>
      <dgm:t>
        <a:bodyPr/>
        <a:lstStyle/>
        <a:p>
          <a:endParaRPr lang="en-US"/>
        </a:p>
      </dgm:t>
    </dgm:pt>
    <dgm:pt modelId="{9E764F03-961E-4F75-9CDB-B0B4B4720293}">
      <dgm:prSet phldrT="[Text]"/>
      <dgm:spPr/>
      <dgm:t>
        <a:bodyPr/>
        <a:lstStyle/>
        <a:p>
          <a:r>
            <a:rPr lang="en-US"/>
            <a:t>BH screenings increased (73/month to 117/month)</a:t>
          </a:r>
        </a:p>
      </dgm:t>
    </dgm:pt>
    <dgm:pt modelId="{E4875A18-18EE-453F-962D-197B51165AE8}" type="parTrans" cxnId="{91D60673-992A-4E71-8125-34E2C9B071DF}">
      <dgm:prSet/>
      <dgm:spPr/>
      <dgm:t>
        <a:bodyPr/>
        <a:lstStyle/>
        <a:p>
          <a:endParaRPr lang="en-US"/>
        </a:p>
      </dgm:t>
    </dgm:pt>
    <dgm:pt modelId="{B77636AE-1239-47F2-A7B9-2B7944C911AF}" type="sibTrans" cxnId="{91D60673-992A-4E71-8125-34E2C9B071DF}">
      <dgm:prSet/>
      <dgm:spPr/>
      <dgm:t>
        <a:bodyPr/>
        <a:lstStyle/>
        <a:p>
          <a:endParaRPr lang="en-US"/>
        </a:p>
      </dgm:t>
    </dgm:pt>
    <dgm:pt modelId="{29511703-151B-4843-BC1B-4FE5C8BDB50F}">
      <dgm:prSet phldrT="[Text]"/>
      <dgm:spPr/>
      <dgm:t>
        <a:bodyPr/>
        <a:lstStyle/>
        <a:p>
          <a:r>
            <a:rPr lang="en-US"/>
            <a:t>Lessons Learned</a:t>
          </a:r>
        </a:p>
      </dgm:t>
    </dgm:pt>
    <dgm:pt modelId="{3F96A50E-E197-4CBB-8F40-FB08244BE78B}" type="parTrans" cxnId="{CB3A0D45-8D54-46DF-9C55-7C1A0386B949}">
      <dgm:prSet/>
      <dgm:spPr/>
      <dgm:t>
        <a:bodyPr/>
        <a:lstStyle/>
        <a:p>
          <a:endParaRPr lang="en-US"/>
        </a:p>
      </dgm:t>
    </dgm:pt>
    <dgm:pt modelId="{62E4619E-6E9E-4B55-BF30-A23F9C498DE5}" type="sibTrans" cxnId="{CB3A0D45-8D54-46DF-9C55-7C1A0386B949}">
      <dgm:prSet/>
      <dgm:spPr/>
      <dgm:t>
        <a:bodyPr/>
        <a:lstStyle/>
        <a:p>
          <a:endParaRPr lang="en-US"/>
        </a:p>
      </dgm:t>
    </dgm:pt>
    <dgm:pt modelId="{BBE3B1F8-7587-4BA1-9A6D-F0A5D50D84DE}">
      <dgm:prSet phldrT="[Text]"/>
      <dgm:spPr/>
      <dgm:t>
        <a:bodyPr/>
        <a:lstStyle/>
        <a:p>
          <a:pPr>
            <a:buFont typeface="Arial" panose="020B0604020202020204" pitchFamily="34" charset="0"/>
            <a:buChar char="•"/>
          </a:pPr>
          <a:r>
            <a:rPr lang="en-US" b="0" i="0"/>
            <a:t>Increased comfort/ familiarity using screening tools (PHQ2/9, CRAFFT and GAD)</a:t>
          </a:r>
          <a:endParaRPr lang="en-US"/>
        </a:p>
      </dgm:t>
    </dgm:pt>
    <dgm:pt modelId="{3CE45163-C97E-46BD-AF96-E15019DC2CFC}" type="parTrans" cxnId="{D3921C87-BED9-448C-A740-70E0650FA9E6}">
      <dgm:prSet/>
      <dgm:spPr/>
      <dgm:t>
        <a:bodyPr/>
        <a:lstStyle/>
        <a:p>
          <a:endParaRPr lang="en-US"/>
        </a:p>
      </dgm:t>
    </dgm:pt>
    <dgm:pt modelId="{C07E7E6F-611F-409A-92B0-8BD9C6486BC7}" type="sibTrans" cxnId="{D3921C87-BED9-448C-A740-70E0650FA9E6}">
      <dgm:prSet/>
      <dgm:spPr/>
      <dgm:t>
        <a:bodyPr/>
        <a:lstStyle/>
        <a:p>
          <a:endParaRPr lang="en-US"/>
        </a:p>
      </dgm:t>
    </dgm:pt>
    <dgm:pt modelId="{8C57C0A2-16FB-4455-A8B0-EE737EDC39D0}">
      <dgm:prSet/>
      <dgm:spPr/>
      <dgm:t>
        <a:bodyPr/>
        <a:lstStyle/>
        <a:p>
          <a:pPr>
            <a:buFont typeface="Arial" panose="020B0604020202020204" pitchFamily="34" charset="0"/>
            <a:buChar char="•"/>
          </a:pPr>
          <a:r>
            <a:rPr lang="en-US" b="0" i="0"/>
            <a:t>Effective utilization of social media for outreach purposes</a:t>
          </a:r>
        </a:p>
      </dgm:t>
    </dgm:pt>
    <dgm:pt modelId="{249A5974-DB29-4621-B7EC-5DF1B7879F26}" type="parTrans" cxnId="{6523F0C2-8F92-4430-9804-2664FCEA10B1}">
      <dgm:prSet/>
      <dgm:spPr/>
      <dgm:t>
        <a:bodyPr/>
        <a:lstStyle/>
        <a:p>
          <a:endParaRPr lang="en-US"/>
        </a:p>
      </dgm:t>
    </dgm:pt>
    <dgm:pt modelId="{30166292-795D-47CA-8164-A494F5A9BAB7}" type="sibTrans" cxnId="{6523F0C2-8F92-4430-9804-2664FCEA10B1}">
      <dgm:prSet/>
      <dgm:spPr/>
      <dgm:t>
        <a:bodyPr/>
        <a:lstStyle/>
        <a:p>
          <a:endParaRPr lang="en-US"/>
        </a:p>
      </dgm:t>
    </dgm:pt>
    <dgm:pt modelId="{C8BC4251-3F5C-4130-95B9-574AE551C29C}">
      <dgm:prSet/>
      <dgm:spPr/>
      <dgm:t>
        <a:bodyPr/>
        <a:lstStyle/>
        <a:p>
          <a:pPr>
            <a:buFont typeface="Arial" panose="020B0604020202020204" pitchFamily="34" charset="0"/>
            <a:buChar char="•"/>
          </a:pPr>
          <a:r>
            <a:rPr lang="en-US" b="0" i="0"/>
            <a:t>Utilization of therapeutic intervention materials to enhance behavioral health therapy</a:t>
          </a:r>
        </a:p>
      </dgm:t>
    </dgm:pt>
    <dgm:pt modelId="{C694356C-6C80-4BA2-8F91-58C320A41E53}" type="parTrans" cxnId="{2753C919-D53D-46E1-9CBB-F468F6B5D38F}">
      <dgm:prSet/>
      <dgm:spPr/>
      <dgm:t>
        <a:bodyPr/>
        <a:lstStyle/>
        <a:p>
          <a:endParaRPr lang="en-US"/>
        </a:p>
      </dgm:t>
    </dgm:pt>
    <dgm:pt modelId="{99B87545-2BC5-4A8B-B333-382745E3CA20}" type="sibTrans" cxnId="{2753C919-D53D-46E1-9CBB-F468F6B5D38F}">
      <dgm:prSet/>
      <dgm:spPr/>
      <dgm:t>
        <a:bodyPr/>
        <a:lstStyle/>
        <a:p>
          <a:endParaRPr lang="en-US"/>
        </a:p>
      </dgm:t>
    </dgm:pt>
    <dgm:pt modelId="{4C93FF66-E4B1-4E74-AA11-F5FAFA914F9A}">
      <dgm:prSet phldrT="[Text]"/>
      <dgm:spPr/>
      <dgm:t>
        <a:bodyPr/>
        <a:lstStyle/>
        <a:p>
          <a:r>
            <a:rPr lang="en-US"/>
            <a:t>Of the 155 students identified with BH issues, 112 (72%) were referred and agreed to continued behavioral health services (83 on-site &amp; 29 off-site)</a:t>
          </a:r>
        </a:p>
      </dgm:t>
    </dgm:pt>
    <dgm:pt modelId="{9F76B1AB-D8ED-4CC9-8D91-4E5AA44E7641}" type="parTrans" cxnId="{B3BDD311-C310-4EE3-A58A-2B67FBFC7F69}">
      <dgm:prSet/>
      <dgm:spPr/>
      <dgm:t>
        <a:bodyPr/>
        <a:lstStyle/>
        <a:p>
          <a:endParaRPr lang="en-US"/>
        </a:p>
      </dgm:t>
    </dgm:pt>
    <dgm:pt modelId="{FFF66637-794A-4ADD-A704-7DC2EC2817CE}" type="sibTrans" cxnId="{B3BDD311-C310-4EE3-A58A-2B67FBFC7F69}">
      <dgm:prSet/>
      <dgm:spPr/>
      <dgm:t>
        <a:bodyPr/>
        <a:lstStyle/>
        <a:p>
          <a:endParaRPr lang="en-US"/>
        </a:p>
      </dgm:t>
    </dgm:pt>
    <dgm:pt modelId="{A06BD4B1-7606-46F9-B3CF-8DAB8D5094F0}">
      <dgm:prSet phldrT="[Text]"/>
      <dgm:spPr/>
      <dgm:t>
        <a:bodyPr/>
        <a:lstStyle/>
        <a:p>
          <a:r>
            <a:rPr lang="en-US"/>
            <a:t>Total # of BH screenings increased, # of severely depressed unchanged</a:t>
          </a:r>
        </a:p>
      </dgm:t>
    </dgm:pt>
    <dgm:pt modelId="{FBA6F96A-5A38-4A6F-B3BB-6648013D675A}" type="parTrans" cxnId="{1A77B44B-8E56-4F20-BC9B-A6BBB44DA01E}">
      <dgm:prSet/>
      <dgm:spPr/>
      <dgm:t>
        <a:bodyPr/>
        <a:lstStyle/>
        <a:p>
          <a:endParaRPr lang="en-US"/>
        </a:p>
      </dgm:t>
    </dgm:pt>
    <dgm:pt modelId="{A5763DD6-1912-4019-9D3E-D803BA6D7CF8}" type="sibTrans" cxnId="{1A77B44B-8E56-4F20-BC9B-A6BBB44DA01E}">
      <dgm:prSet/>
      <dgm:spPr/>
      <dgm:t>
        <a:bodyPr/>
        <a:lstStyle/>
        <a:p>
          <a:endParaRPr lang="en-US"/>
        </a:p>
      </dgm:t>
    </dgm:pt>
    <dgm:pt modelId="{C710D5AC-DEF1-4E75-A5BE-E08D2FAC85E1}">
      <dgm:prSet phldrT="[Text]"/>
      <dgm:spPr/>
      <dgm:t>
        <a:bodyPr/>
        <a:lstStyle/>
        <a:p>
          <a:r>
            <a:rPr lang="en-US"/>
            <a:t>Numerous outreach activities were conducted</a:t>
          </a:r>
        </a:p>
      </dgm:t>
    </dgm:pt>
    <dgm:pt modelId="{85605070-4306-49D0-BE62-FA912DD6789E}" type="parTrans" cxnId="{49081E6D-C4D3-4D90-8C6C-E6D636253957}">
      <dgm:prSet/>
      <dgm:spPr/>
      <dgm:t>
        <a:bodyPr/>
        <a:lstStyle/>
        <a:p>
          <a:endParaRPr lang="en-US"/>
        </a:p>
      </dgm:t>
    </dgm:pt>
    <dgm:pt modelId="{C08F3025-428A-438E-9FF6-030723CE2B46}" type="sibTrans" cxnId="{49081E6D-C4D3-4D90-8C6C-E6D636253957}">
      <dgm:prSet/>
      <dgm:spPr/>
      <dgm:t>
        <a:bodyPr/>
        <a:lstStyle/>
        <a:p>
          <a:endParaRPr lang="en-US"/>
        </a:p>
      </dgm:t>
    </dgm:pt>
    <dgm:pt modelId="{812F45C7-BEFE-4D24-AE25-08C939597CDF}" type="pres">
      <dgm:prSet presAssocID="{BD1A1EF4-0818-46BB-9A77-71B11B7B993F}" presName="Name0" presStyleCnt="0">
        <dgm:presLayoutVars>
          <dgm:dir/>
          <dgm:animLvl val="lvl"/>
          <dgm:resizeHandles val="exact"/>
        </dgm:presLayoutVars>
      </dgm:prSet>
      <dgm:spPr/>
      <dgm:t>
        <a:bodyPr/>
        <a:lstStyle/>
        <a:p>
          <a:endParaRPr lang="en-US"/>
        </a:p>
      </dgm:t>
    </dgm:pt>
    <dgm:pt modelId="{01E668BF-5928-4286-A428-3D0182C504EA}" type="pres">
      <dgm:prSet presAssocID="{C5C1F7E5-827E-4B33-8923-79D1DB60D67B}" presName="composite" presStyleCnt="0"/>
      <dgm:spPr/>
    </dgm:pt>
    <dgm:pt modelId="{0BCB6420-E9F1-44D0-9F11-FF5281D70FF2}" type="pres">
      <dgm:prSet presAssocID="{C5C1F7E5-827E-4B33-8923-79D1DB60D67B}" presName="parTx" presStyleLbl="alignNode1" presStyleIdx="0" presStyleCnt="2" custLinFactNeighborX="-1">
        <dgm:presLayoutVars>
          <dgm:chMax val="0"/>
          <dgm:chPref val="0"/>
          <dgm:bulletEnabled val="1"/>
        </dgm:presLayoutVars>
      </dgm:prSet>
      <dgm:spPr/>
      <dgm:t>
        <a:bodyPr/>
        <a:lstStyle/>
        <a:p>
          <a:endParaRPr lang="en-US"/>
        </a:p>
      </dgm:t>
    </dgm:pt>
    <dgm:pt modelId="{41DA7067-C0B5-47D5-B0C6-3E16E81464DF}" type="pres">
      <dgm:prSet presAssocID="{C5C1F7E5-827E-4B33-8923-79D1DB60D67B}" presName="desTx" presStyleLbl="alignAccFollowNode1" presStyleIdx="0" presStyleCnt="2" custLinFactNeighborX="-1" custLinFactNeighborY="-1253">
        <dgm:presLayoutVars>
          <dgm:bulletEnabled val="1"/>
        </dgm:presLayoutVars>
      </dgm:prSet>
      <dgm:spPr/>
      <dgm:t>
        <a:bodyPr/>
        <a:lstStyle/>
        <a:p>
          <a:endParaRPr lang="en-US"/>
        </a:p>
      </dgm:t>
    </dgm:pt>
    <dgm:pt modelId="{E9DB05BD-468C-4B15-BDA0-CD0DBF3FCF85}" type="pres">
      <dgm:prSet presAssocID="{75A17B0E-B17D-43E8-83E0-AE138716994B}" presName="space" presStyleCnt="0"/>
      <dgm:spPr/>
    </dgm:pt>
    <dgm:pt modelId="{F2200EFB-A61F-41A4-BE50-A4ED9BBBAFB7}" type="pres">
      <dgm:prSet presAssocID="{29511703-151B-4843-BC1B-4FE5C8BDB50F}" presName="composite" presStyleCnt="0"/>
      <dgm:spPr/>
    </dgm:pt>
    <dgm:pt modelId="{EADE70DF-F69A-4379-AC27-A91F08EFC950}" type="pres">
      <dgm:prSet presAssocID="{29511703-151B-4843-BC1B-4FE5C8BDB50F}" presName="parTx" presStyleLbl="alignNode1" presStyleIdx="1" presStyleCnt="2">
        <dgm:presLayoutVars>
          <dgm:chMax val="0"/>
          <dgm:chPref val="0"/>
          <dgm:bulletEnabled val="1"/>
        </dgm:presLayoutVars>
      </dgm:prSet>
      <dgm:spPr/>
      <dgm:t>
        <a:bodyPr/>
        <a:lstStyle/>
        <a:p>
          <a:endParaRPr lang="en-US"/>
        </a:p>
      </dgm:t>
    </dgm:pt>
    <dgm:pt modelId="{10CCDF03-43B4-4266-8706-620C6AC96145}" type="pres">
      <dgm:prSet presAssocID="{29511703-151B-4843-BC1B-4FE5C8BDB50F}" presName="desTx" presStyleLbl="alignAccFollowNode1" presStyleIdx="1" presStyleCnt="2">
        <dgm:presLayoutVars>
          <dgm:bulletEnabled val="1"/>
        </dgm:presLayoutVars>
      </dgm:prSet>
      <dgm:spPr/>
      <dgm:t>
        <a:bodyPr/>
        <a:lstStyle/>
        <a:p>
          <a:endParaRPr lang="en-US"/>
        </a:p>
      </dgm:t>
    </dgm:pt>
  </dgm:ptLst>
  <dgm:cxnLst>
    <dgm:cxn modelId="{80A4EC1C-C099-4CA2-AA45-300AFCB691AA}" type="presOf" srcId="{8C57C0A2-16FB-4455-A8B0-EE737EDC39D0}" destId="{10CCDF03-43B4-4266-8706-620C6AC96145}" srcOrd="0" destOrd="1" presId="urn:microsoft.com/office/officeart/2005/8/layout/hList1"/>
    <dgm:cxn modelId="{D3921C87-BED9-448C-A740-70E0650FA9E6}" srcId="{29511703-151B-4843-BC1B-4FE5C8BDB50F}" destId="{BBE3B1F8-7587-4BA1-9A6D-F0A5D50D84DE}" srcOrd="0" destOrd="0" parTransId="{3CE45163-C97E-46BD-AF96-E15019DC2CFC}" sibTransId="{C07E7E6F-611F-409A-92B0-8BD9C6486BC7}"/>
    <dgm:cxn modelId="{52499F58-A93C-45FB-89E1-2AB6402DFA08}" type="presOf" srcId="{BBE3B1F8-7587-4BA1-9A6D-F0A5D50D84DE}" destId="{10CCDF03-43B4-4266-8706-620C6AC96145}" srcOrd="0" destOrd="0" presId="urn:microsoft.com/office/officeart/2005/8/layout/hList1"/>
    <dgm:cxn modelId="{75D45F1F-1C26-44CA-8697-A30646356B68}" type="presOf" srcId="{C8BC4251-3F5C-4130-95B9-574AE551C29C}" destId="{10CCDF03-43B4-4266-8706-620C6AC96145}" srcOrd="0" destOrd="2" presId="urn:microsoft.com/office/officeart/2005/8/layout/hList1"/>
    <dgm:cxn modelId="{D975B180-1B4C-4BE0-928F-6B4F6DFD233C}" type="presOf" srcId="{C710D5AC-DEF1-4E75-A5BE-E08D2FAC85E1}" destId="{41DA7067-C0B5-47D5-B0C6-3E16E81464DF}" srcOrd="0" destOrd="0" presId="urn:microsoft.com/office/officeart/2005/8/layout/hList1"/>
    <dgm:cxn modelId="{49081E6D-C4D3-4D90-8C6C-E6D636253957}" srcId="{C5C1F7E5-827E-4B33-8923-79D1DB60D67B}" destId="{C710D5AC-DEF1-4E75-A5BE-E08D2FAC85E1}" srcOrd="0" destOrd="0" parTransId="{85605070-4306-49D0-BE62-FA912DD6789E}" sibTransId="{C08F3025-428A-438E-9FF6-030723CE2B46}"/>
    <dgm:cxn modelId="{91D60673-992A-4E71-8125-34E2C9B071DF}" srcId="{C5C1F7E5-827E-4B33-8923-79D1DB60D67B}" destId="{9E764F03-961E-4F75-9CDB-B0B4B4720293}" srcOrd="1" destOrd="0" parTransId="{E4875A18-18EE-453F-962D-197B51165AE8}" sibTransId="{B77636AE-1239-47F2-A7B9-2B7944C911AF}"/>
    <dgm:cxn modelId="{1A77B44B-8E56-4F20-BC9B-A6BBB44DA01E}" srcId="{C5C1F7E5-827E-4B33-8923-79D1DB60D67B}" destId="{A06BD4B1-7606-46F9-B3CF-8DAB8D5094F0}" srcOrd="2" destOrd="0" parTransId="{FBA6F96A-5A38-4A6F-B3BB-6648013D675A}" sibTransId="{A5763DD6-1912-4019-9D3E-D803BA6D7CF8}"/>
    <dgm:cxn modelId="{D75F783A-D696-46F5-A697-63285530EFFE}" type="presOf" srcId="{4C93FF66-E4B1-4E74-AA11-F5FAFA914F9A}" destId="{41DA7067-C0B5-47D5-B0C6-3E16E81464DF}" srcOrd="0" destOrd="3" presId="urn:microsoft.com/office/officeart/2005/8/layout/hList1"/>
    <dgm:cxn modelId="{7AB4650B-07FE-4985-86B3-573C0DCB1F65}" type="presOf" srcId="{9E764F03-961E-4F75-9CDB-B0B4B4720293}" destId="{41DA7067-C0B5-47D5-B0C6-3E16E81464DF}" srcOrd="0" destOrd="1" presId="urn:microsoft.com/office/officeart/2005/8/layout/hList1"/>
    <dgm:cxn modelId="{6FFA72E4-A8FF-47EE-A72E-7DF4291EFEA6}" type="presOf" srcId="{C5C1F7E5-827E-4B33-8923-79D1DB60D67B}" destId="{0BCB6420-E9F1-44D0-9F11-FF5281D70FF2}" srcOrd="0" destOrd="0" presId="urn:microsoft.com/office/officeart/2005/8/layout/hList1"/>
    <dgm:cxn modelId="{CB3A0D45-8D54-46DF-9C55-7C1A0386B949}" srcId="{BD1A1EF4-0818-46BB-9A77-71B11B7B993F}" destId="{29511703-151B-4843-BC1B-4FE5C8BDB50F}" srcOrd="1" destOrd="0" parTransId="{3F96A50E-E197-4CBB-8F40-FB08244BE78B}" sibTransId="{62E4619E-6E9E-4B55-BF30-A23F9C498DE5}"/>
    <dgm:cxn modelId="{9B773046-942A-42BE-85F8-28D992343FD0}" type="presOf" srcId="{A06BD4B1-7606-46F9-B3CF-8DAB8D5094F0}" destId="{41DA7067-C0B5-47D5-B0C6-3E16E81464DF}" srcOrd="0" destOrd="2" presId="urn:microsoft.com/office/officeart/2005/8/layout/hList1"/>
    <dgm:cxn modelId="{2753C919-D53D-46E1-9CBB-F468F6B5D38F}" srcId="{29511703-151B-4843-BC1B-4FE5C8BDB50F}" destId="{C8BC4251-3F5C-4130-95B9-574AE551C29C}" srcOrd="2" destOrd="0" parTransId="{C694356C-6C80-4BA2-8F91-58C320A41E53}" sibTransId="{99B87545-2BC5-4A8B-B333-382745E3CA20}"/>
    <dgm:cxn modelId="{CDDDDFF4-91E5-40CE-AB1A-A73DBBB81D56}" type="presOf" srcId="{29511703-151B-4843-BC1B-4FE5C8BDB50F}" destId="{EADE70DF-F69A-4379-AC27-A91F08EFC950}" srcOrd="0" destOrd="0" presId="urn:microsoft.com/office/officeart/2005/8/layout/hList1"/>
    <dgm:cxn modelId="{D642F34B-4193-40D3-9AD3-6914AB19678D}" type="presOf" srcId="{BD1A1EF4-0818-46BB-9A77-71B11B7B993F}" destId="{812F45C7-BEFE-4D24-AE25-08C939597CDF}" srcOrd="0" destOrd="0" presId="urn:microsoft.com/office/officeart/2005/8/layout/hList1"/>
    <dgm:cxn modelId="{6523F0C2-8F92-4430-9804-2664FCEA10B1}" srcId="{29511703-151B-4843-BC1B-4FE5C8BDB50F}" destId="{8C57C0A2-16FB-4455-A8B0-EE737EDC39D0}" srcOrd="1" destOrd="0" parTransId="{249A5974-DB29-4621-B7EC-5DF1B7879F26}" sibTransId="{30166292-795D-47CA-8164-A494F5A9BAB7}"/>
    <dgm:cxn modelId="{B3BDD311-C310-4EE3-A58A-2B67FBFC7F69}" srcId="{C5C1F7E5-827E-4B33-8923-79D1DB60D67B}" destId="{4C93FF66-E4B1-4E74-AA11-F5FAFA914F9A}" srcOrd="3" destOrd="0" parTransId="{9F76B1AB-D8ED-4CC9-8D91-4E5AA44E7641}" sibTransId="{FFF66637-794A-4ADD-A704-7DC2EC2817CE}"/>
    <dgm:cxn modelId="{5397AB8B-0599-473E-B284-6406ABDB5A08}" srcId="{BD1A1EF4-0818-46BB-9A77-71B11B7B993F}" destId="{C5C1F7E5-827E-4B33-8923-79D1DB60D67B}" srcOrd="0" destOrd="0" parTransId="{04218EE5-6068-4CFC-A118-9AF15CD6836C}" sibTransId="{75A17B0E-B17D-43E8-83E0-AE138716994B}"/>
    <dgm:cxn modelId="{257831E9-2FFC-410B-88F7-9F2FF996CFEE}" type="presParOf" srcId="{812F45C7-BEFE-4D24-AE25-08C939597CDF}" destId="{01E668BF-5928-4286-A428-3D0182C504EA}" srcOrd="0" destOrd="0" presId="urn:microsoft.com/office/officeart/2005/8/layout/hList1"/>
    <dgm:cxn modelId="{BB4A45A1-710F-471F-8ADD-7C279BC88667}" type="presParOf" srcId="{01E668BF-5928-4286-A428-3D0182C504EA}" destId="{0BCB6420-E9F1-44D0-9F11-FF5281D70FF2}" srcOrd="0" destOrd="0" presId="urn:microsoft.com/office/officeart/2005/8/layout/hList1"/>
    <dgm:cxn modelId="{9676A2AA-9B4C-44A2-9D48-222D23E75AF5}" type="presParOf" srcId="{01E668BF-5928-4286-A428-3D0182C504EA}" destId="{41DA7067-C0B5-47D5-B0C6-3E16E81464DF}" srcOrd="1" destOrd="0" presId="urn:microsoft.com/office/officeart/2005/8/layout/hList1"/>
    <dgm:cxn modelId="{F4E1F34A-CF19-47B1-B978-721B0A98464E}" type="presParOf" srcId="{812F45C7-BEFE-4D24-AE25-08C939597CDF}" destId="{E9DB05BD-468C-4B15-BDA0-CD0DBF3FCF85}" srcOrd="1" destOrd="0" presId="urn:microsoft.com/office/officeart/2005/8/layout/hList1"/>
    <dgm:cxn modelId="{7B9BC7A3-5949-4868-9265-A01FC32AEF4F}" type="presParOf" srcId="{812F45C7-BEFE-4D24-AE25-08C939597CDF}" destId="{F2200EFB-A61F-41A4-BE50-A4ED9BBBAFB7}" srcOrd="2" destOrd="0" presId="urn:microsoft.com/office/officeart/2005/8/layout/hList1"/>
    <dgm:cxn modelId="{10D77B4F-D040-4C1A-A25A-7C9C1D118416}" type="presParOf" srcId="{F2200EFB-A61F-41A4-BE50-A4ED9BBBAFB7}" destId="{EADE70DF-F69A-4379-AC27-A91F08EFC950}" srcOrd="0" destOrd="0" presId="urn:microsoft.com/office/officeart/2005/8/layout/hList1"/>
    <dgm:cxn modelId="{E1083449-478C-4388-8AFC-53A1ADD7069D}" type="presParOf" srcId="{F2200EFB-A61F-41A4-BE50-A4ED9BBBAFB7}" destId="{10CCDF03-43B4-4266-8706-620C6AC961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E5CF88-38C6-47B7-9B4B-3A79818BF936}"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1778F9AB-F7A4-4111-8747-B520F3EF02BE}">
      <dgm:prSet/>
      <dgm:spPr/>
      <dgm:t>
        <a:bodyPr/>
        <a:lstStyle/>
        <a:p>
          <a:r>
            <a:rPr lang="en-US"/>
            <a:t>Weight</a:t>
          </a:r>
        </a:p>
      </dgm:t>
    </dgm:pt>
    <dgm:pt modelId="{6566D410-F2C4-4D39-BF49-4E47335D9E85}" type="parTrans" cxnId="{5D2EBF65-165B-4C09-80FE-17E1415F1134}">
      <dgm:prSet/>
      <dgm:spPr/>
      <dgm:t>
        <a:bodyPr/>
        <a:lstStyle/>
        <a:p>
          <a:endParaRPr lang="en-US"/>
        </a:p>
      </dgm:t>
    </dgm:pt>
    <dgm:pt modelId="{0E1FBF61-D7B5-4BA8-B201-3A2B7C9F79BD}" type="sibTrans" cxnId="{5D2EBF65-165B-4C09-80FE-17E1415F1134}">
      <dgm:prSet/>
      <dgm:spPr/>
      <dgm:t>
        <a:bodyPr/>
        <a:lstStyle/>
        <a:p>
          <a:endParaRPr lang="en-US"/>
        </a:p>
      </dgm:t>
    </dgm:pt>
    <dgm:pt modelId="{4FED00CC-420D-4CEE-AA63-9372747F16F7}">
      <dgm:prSet/>
      <dgm:spPr/>
      <dgm:t>
        <a:bodyPr/>
        <a:lstStyle/>
        <a:p>
          <a:r>
            <a:rPr lang="en-US"/>
            <a:t>Blood pressure</a:t>
          </a:r>
        </a:p>
      </dgm:t>
    </dgm:pt>
    <dgm:pt modelId="{49AA9E9B-2EFA-422E-96AB-437854C92CCD}" type="parTrans" cxnId="{699E1482-C645-4C1E-ABA8-3F0CE8DBCA55}">
      <dgm:prSet/>
      <dgm:spPr/>
      <dgm:t>
        <a:bodyPr/>
        <a:lstStyle/>
        <a:p>
          <a:endParaRPr lang="en-US"/>
        </a:p>
      </dgm:t>
    </dgm:pt>
    <dgm:pt modelId="{8B8104D0-F2F8-4164-8DAF-E2FEBF47E12B}" type="sibTrans" cxnId="{699E1482-C645-4C1E-ABA8-3F0CE8DBCA55}">
      <dgm:prSet/>
      <dgm:spPr/>
      <dgm:t>
        <a:bodyPr/>
        <a:lstStyle/>
        <a:p>
          <a:endParaRPr lang="en-US"/>
        </a:p>
      </dgm:t>
    </dgm:pt>
    <dgm:pt modelId="{C3E18398-8F7E-43CD-8F30-F8DA292095E8}">
      <dgm:prSet/>
      <dgm:spPr/>
      <dgm:t>
        <a:bodyPr/>
        <a:lstStyle/>
        <a:p>
          <a:r>
            <a:rPr lang="en-US"/>
            <a:t>Resting Heart Rate (reflects fitness level)</a:t>
          </a:r>
        </a:p>
      </dgm:t>
    </dgm:pt>
    <dgm:pt modelId="{D8210F92-8714-48D8-9E6D-4BA1218A5F7B}" type="parTrans" cxnId="{E44F21E7-FF9D-4506-880B-770D5AA6CD61}">
      <dgm:prSet/>
      <dgm:spPr/>
      <dgm:t>
        <a:bodyPr/>
        <a:lstStyle/>
        <a:p>
          <a:endParaRPr lang="en-US"/>
        </a:p>
      </dgm:t>
    </dgm:pt>
    <dgm:pt modelId="{BBE31ACB-FACE-4ADF-A4FF-051C39FF33C0}" type="sibTrans" cxnId="{E44F21E7-FF9D-4506-880B-770D5AA6CD61}">
      <dgm:prSet/>
      <dgm:spPr/>
      <dgm:t>
        <a:bodyPr/>
        <a:lstStyle/>
        <a:p>
          <a:endParaRPr lang="en-US"/>
        </a:p>
      </dgm:t>
    </dgm:pt>
    <dgm:pt modelId="{8DB71D69-CE00-4F58-A899-79FBDE5C7AEE}">
      <dgm:prSet/>
      <dgm:spPr/>
      <dgm:t>
        <a:bodyPr/>
        <a:lstStyle/>
        <a:p>
          <a:r>
            <a:rPr lang="en-US"/>
            <a:t>Hemoglobin A1C (Screening for Type 2 Diabetes - T2D)</a:t>
          </a:r>
        </a:p>
      </dgm:t>
    </dgm:pt>
    <dgm:pt modelId="{880A8339-F83B-4D6A-BBD9-46191817DFDA}" type="parTrans" cxnId="{3C841BD0-30BB-4E4B-A1BC-A5848C292F34}">
      <dgm:prSet/>
      <dgm:spPr/>
      <dgm:t>
        <a:bodyPr/>
        <a:lstStyle/>
        <a:p>
          <a:endParaRPr lang="en-US"/>
        </a:p>
      </dgm:t>
    </dgm:pt>
    <dgm:pt modelId="{E944876B-A8EE-4F3C-B631-1EE96F7282D8}" type="sibTrans" cxnId="{3C841BD0-30BB-4E4B-A1BC-A5848C292F34}">
      <dgm:prSet/>
      <dgm:spPr/>
      <dgm:t>
        <a:bodyPr/>
        <a:lstStyle/>
        <a:p>
          <a:endParaRPr lang="en-US"/>
        </a:p>
      </dgm:t>
    </dgm:pt>
    <dgm:pt modelId="{283CA0DF-1053-4B1C-9E76-8922DF728C00}">
      <dgm:prSet/>
      <dgm:spPr/>
      <dgm:t>
        <a:bodyPr/>
        <a:lstStyle/>
        <a:p>
          <a:r>
            <a:rPr lang="en-US"/>
            <a:t>Fasting Lipids</a:t>
          </a:r>
        </a:p>
      </dgm:t>
    </dgm:pt>
    <dgm:pt modelId="{1620435E-8826-400B-B8AC-4E0BBD519559}" type="parTrans" cxnId="{83BD04A6-625B-45B3-B6C1-E90DD7CED62A}">
      <dgm:prSet/>
      <dgm:spPr/>
      <dgm:t>
        <a:bodyPr/>
        <a:lstStyle/>
        <a:p>
          <a:endParaRPr lang="en-US"/>
        </a:p>
      </dgm:t>
    </dgm:pt>
    <dgm:pt modelId="{7774FFAD-5025-4766-BFB8-ADD92481ECF7}" type="sibTrans" cxnId="{83BD04A6-625B-45B3-B6C1-E90DD7CED62A}">
      <dgm:prSet/>
      <dgm:spPr/>
      <dgm:t>
        <a:bodyPr/>
        <a:lstStyle/>
        <a:p>
          <a:endParaRPr lang="en-US"/>
        </a:p>
      </dgm:t>
    </dgm:pt>
    <dgm:pt modelId="{5E39A3F1-39E9-4E02-B2D4-9B264B610310}">
      <dgm:prSet/>
      <dgm:spPr/>
      <dgm:t>
        <a:bodyPr/>
        <a:lstStyle/>
        <a:p>
          <a:r>
            <a:rPr lang="en-US"/>
            <a:t>Fasting Glucose (Screening for T2D)</a:t>
          </a:r>
        </a:p>
      </dgm:t>
    </dgm:pt>
    <dgm:pt modelId="{2CA99CC3-4387-42B7-91D0-7AC1F47DC28D}" type="parTrans" cxnId="{D1B73F65-08D4-48BE-AD02-BA84B106D661}">
      <dgm:prSet/>
      <dgm:spPr/>
      <dgm:t>
        <a:bodyPr/>
        <a:lstStyle/>
        <a:p>
          <a:endParaRPr lang="en-US"/>
        </a:p>
      </dgm:t>
    </dgm:pt>
    <dgm:pt modelId="{502A546A-AEE3-4B9C-B67A-29CD5B18E332}" type="sibTrans" cxnId="{D1B73F65-08D4-48BE-AD02-BA84B106D661}">
      <dgm:prSet/>
      <dgm:spPr/>
      <dgm:t>
        <a:bodyPr/>
        <a:lstStyle/>
        <a:p>
          <a:endParaRPr lang="en-US"/>
        </a:p>
      </dgm:t>
    </dgm:pt>
    <dgm:pt modelId="{10D6D9F9-FAE4-477A-B35F-A8FA47A8CD5F}">
      <dgm:prSet/>
      <dgm:spPr/>
      <dgm:t>
        <a:bodyPr/>
        <a:lstStyle/>
        <a:p>
          <a:r>
            <a:rPr lang="en-US"/>
            <a:t>SGOT &amp; SGPT (Screening for Non-Alcoholic Fatty Liver Disease – NAFLD)</a:t>
          </a:r>
        </a:p>
      </dgm:t>
    </dgm:pt>
    <dgm:pt modelId="{A1D62A39-F7E5-427C-AD5A-5DFBAFD6A2EB}" type="parTrans" cxnId="{DBB778DE-8322-489E-B89F-4EEE7B395270}">
      <dgm:prSet/>
      <dgm:spPr/>
      <dgm:t>
        <a:bodyPr/>
        <a:lstStyle/>
        <a:p>
          <a:endParaRPr lang="en-US"/>
        </a:p>
      </dgm:t>
    </dgm:pt>
    <dgm:pt modelId="{A1B210C8-CC12-427E-80C0-D9BE502BFF7D}" type="sibTrans" cxnId="{DBB778DE-8322-489E-B89F-4EEE7B395270}">
      <dgm:prSet/>
      <dgm:spPr/>
      <dgm:t>
        <a:bodyPr/>
        <a:lstStyle/>
        <a:p>
          <a:endParaRPr lang="en-US"/>
        </a:p>
      </dgm:t>
    </dgm:pt>
    <dgm:pt modelId="{B9045B17-43EF-4C88-AC28-05C044C922EF}" type="pres">
      <dgm:prSet presAssocID="{5CE5CF88-38C6-47B7-9B4B-3A79818BF936}" presName="diagram" presStyleCnt="0">
        <dgm:presLayoutVars>
          <dgm:dir/>
          <dgm:resizeHandles val="exact"/>
        </dgm:presLayoutVars>
      </dgm:prSet>
      <dgm:spPr/>
      <dgm:t>
        <a:bodyPr/>
        <a:lstStyle/>
        <a:p>
          <a:endParaRPr lang="en-US"/>
        </a:p>
      </dgm:t>
    </dgm:pt>
    <dgm:pt modelId="{68B0432C-0E0C-4471-88E3-9EA439BDD7A7}" type="pres">
      <dgm:prSet presAssocID="{1778F9AB-F7A4-4111-8747-B520F3EF02BE}" presName="node" presStyleLbl="node1" presStyleIdx="0" presStyleCnt="7">
        <dgm:presLayoutVars>
          <dgm:bulletEnabled val="1"/>
        </dgm:presLayoutVars>
      </dgm:prSet>
      <dgm:spPr/>
      <dgm:t>
        <a:bodyPr/>
        <a:lstStyle/>
        <a:p>
          <a:endParaRPr lang="en-US"/>
        </a:p>
      </dgm:t>
    </dgm:pt>
    <dgm:pt modelId="{5207D021-24E3-4D95-BFC1-345BD9F94221}" type="pres">
      <dgm:prSet presAssocID="{0E1FBF61-D7B5-4BA8-B201-3A2B7C9F79BD}" presName="sibTrans" presStyleCnt="0"/>
      <dgm:spPr/>
    </dgm:pt>
    <dgm:pt modelId="{C18B158E-AEDC-4F78-A812-21D4563B7BC0}" type="pres">
      <dgm:prSet presAssocID="{4FED00CC-420D-4CEE-AA63-9372747F16F7}" presName="node" presStyleLbl="node1" presStyleIdx="1" presStyleCnt="7">
        <dgm:presLayoutVars>
          <dgm:bulletEnabled val="1"/>
        </dgm:presLayoutVars>
      </dgm:prSet>
      <dgm:spPr/>
      <dgm:t>
        <a:bodyPr/>
        <a:lstStyle/>
        <a:p>
          <a:endParaRPr lang="en-US"/>
        </a:p>
      </dgm:t>
    </dgm:pt>
    <dgm:pt modelId="{C2F8FEEF-1322-4A6C-9E7A-1E11638A585F}" type="pres">
      <dgm:prSet presAssocID="{8B8104D0-F2F8-4164-8DAF-E2FEBF47E12B}" presName="sibTrans" presStyleCnt="0"/>
      <dgm:spPr/>
    </dgm:pt>
    <dgm:pt modelId="{66DED673-1163-434C-BA5B-AFD2D9590900}" type="pres">
      <dgm:prSet presAssocID="{C3E18398-8F7E-43CD-8F30-F8DA292095E8}" presName="node" presStyleLbl="node1" presStyleIdx="2" presStyleCnt="7">
        <dgm:presLayoutVars>
          <dgm:bulletEnabled val="1"/>
        </dgm:presLayoutVars>
      </dgm:prSet>
      <dgm:spPr/>
      <dgm:t>
        <a:bodyPr/>
        <a:lstStyle/>
        <a:p>
          <a:endParaRPr lang="en-US"/>
        </a:p>
      </dgm:t>
    </dgm:pt>
    <dgm:pt modelId="{6341C2F8-FB25-45BA-8AF7-ABDE71ABDE71}" type="pres">
      <dgm:prSet presAssocID="{BBE31ACB-FACE-4ADF-A4FF-051C39FF33C0}" presName="sibTrans" presStyleCnt="0"/>
      <dgm:spPr/>
    </dgm:pt>
    <dgm:pt modelId="{B635A785-520B-45DA-802D-AC7795EFA1DA}" type="pres">
      <dgm:prSet presAssocID="{8DB71D69-CE00-4F58-A899-79FBDE5C7AEE}" presName="node" presStyleLbl="node1" presStyleIdx="3" presStyleCnt="7">
        <dgm:presLayoutVars>
          <dgm:bulletEnabled val="1"/>
        </dgm:presLayoutVars>
      </dgm:prSet>
      <dgm:spPr/>
      <dgm:t>
        <a:bodyPr/>
        <a:lstStyle/>
        <a:p>
          <a:endParaRPr lang="en-US"/>
        </a:p>
      </dgm:t>
    </dgm:pt>
    <dgm:pt modelId="{4C2F9AE7-EF50-459C-B82B-A14ED4E8E899}" type="pres">
      <dgm:prSet presAssocID="{E944876B-A8EE-4F3C-B631-1EE96F7282D8}" presName="sibTrans" presStyleCnt="0"/>
      <dgm:spPr/>
    </dgm:pt>
    <dgm:pt modelId="{5BA6B4C4-DA6E-42EA-B62B-573F26D41F3F}" type="pres">
      <dgm:prSet presAssocID="{283CA0DF-1053-4B1C-9E76-8922DF728C00}" presName="node" presStyleLbl="node1" presStyleIdx="4" presStyleCnt="7">
        <dgm:presLayoutVars>
          <dgm:bulletEnabled val="1"/>
        </dgm:presLayoutVars>
      </dgm:prSet>
      <dgm:spPr/>
      <dgm:t>
        <a:bodyPr/>
        <a:lstStyle/>
        <a:p>
          <a:endParaRPr lang="en-US"/>
        </a:p>
      </dgm:t>
    </dgm:pt>
    <dgm:pt modelId="{05A08966-A158-4C5F-9BF6-7C0C135A28CA}" type="pres">
      <dgm:prSet presAssocID="{7774FFAD-5025-4766-BFB8-ADD92481ECF7}" presName="sibTrans" presStyleCnt="0"/>
      <dgm:spPr/>
    </dgm:pt>
    <dgm:pt modelId="{41BDC2F5-0C47-4D71-9F32-6DB07599EEA5}" type="pres">
      <dgm:prSet presAssocID="{5E39A3F1-39E9-4E02-B2D4-9B264B610310}" presName="node" presStyleLbl="node1" presStyleIdx="5" presStyleCnt="7">
        <dgm:presLayoutVars>
          <dgm:bulletEnabled val="1"/>
        </dgm:presLayoutVars>
      </dgm:prSet>
      <dgm:spPr/>
      <dgm:t>
        <a:bodyPr/>
        <a:lstStyle/>
        <a:p>
          <a:endParaRPr lang="en-US"/>
        </a:p>
      </dgm:t>
    </dgm:pt>
    <dgm:pt modelId="{90957845-7A37-4492-AADB-0C45125E839A}" type="pres">
      <dgm:prSet presAssocID="{502A546A-AEE3-4B9C-B67A-29CD5B18E332}" presName="sibTrans" presStyleCnt="0"/>
      <dgm:spPr/>
    </dgm:pt>
    <dgm:pt modelId="{0A47BF56-56EF-4161-B495-F491456A646B}" type="pres">
      <dgm:prSet presAssocID="{10D6D9F9-FAE4-477A-B35F-A8FA47A8CD5F}" presName="node" presStyleLbl="node1" presStyleIdx="6" presStyleCnt="7">
        <dgm:presLayoutVars>
          <dgm:bulletEnabled val="1"/>
        </dgm:presLayoutVars>
      </dgm:prSet>
      <dgm:spPr/>
      <dgm:t>
        <a:bodyPr/>
        <a:lstStyle/>
        <a:p>
          <a:endParaRPr lang="en-US"/>
        </a:p>
      </dgm:t>
    </dgm:pt>
  </dgm:ptLst>
  <dgm:cxnLst>
    <dgm:cxn modelId="{98CE6EE2-41F8-9543-A595-89B8A89D07CA}" type="presOf" srcId="{8DB71D69-CE00-4F58-A899-79FBDE5C7AEE}" destId="{B635A785-520B-45DA-802D-AC7795EFA1DA}" srcOrd="0" destOrd="0" presId="urn:microsoft.com/office/officeart/2005/8/layout/default"/>
    <dgm:cxn modelId="{15D53E01-9FBE-4E46-A892-474BF40E45D9}" type="presOf" srcId="{283CA0DF-1053-4B1C-9E76-8922DF728C00}" destId="{5BA6B4C4-DA6E-42EA-B62B-573F26D41F3F}" srcOrd="0" destOrd="0" presId="urn:microsoft.com/office/officeart/2005/8/layout/default"/>
    <dgm:cxn modelId="{5D91B9C5-281C-204A-8E22-08B3D9BA76FF}" type="presOf" srcId="{1778F9AB-F7A4-4111-8747-B520F3EF02BE}" destId="{68B0432C-0E0C-4471-88E3-9EA439BDD7A7}" srcOrd="0" destOrd="0" presId="urn:microsoft.com/office/officeart/2005/8/layout/default"/>
    <dgm:cxn modelId="{45350437-CE6E-F742-A842-A50A63DB20FA}" type="presOf" srcId="{5CE5CF88-38C6-47B7-9B4B-3A79818BF936}" destId="{B9045B17-43EF-4C88-AC28-05C044C922EF}" srcOrd="0" destOrd="0" presId="urn:microsoft.com/office/officeart/2005/8/layout/default"/>
    <dgm:cxn modelId="{699E1482-C645-4C1E-ABA8-3F0CE8DBCA55}" srcId="{5CE5CF88-38C6-47B7-9B4B-3A79818BF936}" destId="{4FED00CC-420D-4CEE-AA63-9372747F16F7}" srcOrd="1" destOrd="0" parTransId="{49AA9E9B-2EFA-422E-96AB-437854C92CCD}" sibTransId="{8B8104D0-F2F8-4164-8DAF-E2FEBF47E12B}"/>
    <dgm:cxn modelId="{D8D39FE1-839F-314E-AC34-51DE0DB98E37}" type="presOf" srcId="{10D6D9F9-FAE4-477A-B35F-A8FA47A8CD5F}" destId="{0A47BF56-56EF-4161-B495-F491456A646B}" srcOrd="0" destOrd="0" presId="urn:microsoft.com/office/officeart/2005/8/layout/default"/>
    <dgm:cxn modelId="{A0E6393B-1E2D-5841-B23A-01729919DA10}" type="presOf" srcId="{C3E18398-8F7E-43CD-8F30-F8DA292095E8}" destId="{66DED673-1163-434C-BA5B-AFD2D9590900}" srcOrd="0" destOrd="0" presId="urn:microsoft.com/office/officeart/2005/8/layout/default"/>
    <dgm:cxn modelId="{5D2EBF65-165B-4C09-80FE-17E1415F1134}" srcId="{5CE5CF88-38C6-47B7-9B4B-3A79818BF936}" destId="{1778F9AB-F7A4-4111-8747-B520F3EF02BE}" srcOrd="0" destOrd="0" parTransId="{6566D410-F2C4-4D39-BF49-4E47335D9E85}" sibTransId="{0E1FBF61-D7B5-4BA8-B201-3A2B7C9F79BD}"/>
    <dgm:cxn modelId="{D1B73F65-08D4-48BE-AD02-BA84B106D661}" srcId="{5CE5CF88-38C6-47B7-9B4B-3A79818BF936}" destId="{5E39A3F1-39E9-4E02-B2D4-9B264B610310}" srcOrd="5" destOrd="0" parTransId="{2CA99CC3-4387-42B7-91D0-7AC1F47DC28D}" sibTransId="{502A546A-AEE3-4B9C-B67A-29CD5B18E332}"/>
    <dgm:cxn modelId="{F2888A6B-7FF1-E742-A88A-46D9F8991B7B}" type="presOf" srcId="{5E39A3F1-39E9-4E02-B2D4-9B264B610310}" destId="{41BDC2F5-0C47-4D71-9F32-6DB07599EEA5}" srcOrd="0" destOrd="0" presId="urn:microsoft.com/office/officeart/2005/8/layout/default"/>
    <dgm:cxn modelId="{3C841BD0-30BB-4E4B-A1BC-A5848C292F34}" srcId="{5CE5CF88-38C6-47B7-9B4B-3A79818BF936}" destId="{8DB71D69-CE00-4F58-A899-79FBDE5C7AEE}" srcOrd="3" destOrd="0" parTransId="{880A8339-F83B-4D6A-BBD9-46191817DFDA}" sibTransId="{E944876B-A8EE-4F3C-B631-1EE96F7282D8}"/>
    <dgm:cxn modelId="{E44F21E7-FF9D-4506-880B-770D5AA6CD61}" srcId="{5CE5CF88-38C6-47B7-9B4B-3A79818BF936}" destId="{C3E18398-8F7E-43CD-8F30-F8DA292095E8}" srcOrd="2" destOrd="0" parTransId="{D8210F92-8714-48D8-9E6D-4BA1218A5F7B}" sibTransId="{BBE31ACB-FACE-4ADF-A4FF-051C39FF33C0}"/>
    <dgm:cxn modelId="{DBB778DE-8322-489E-B89F-4EEE7B395270}" srcId="{5CE5CF88-38C6-47B7-9B4B-3A79818BF936}" destId="{10D6D9F9-FAE4-477A-B35F-A8FA47A8CD5F}" srcOrd="6" destOrd="0" parTransId="{A1D62A39-F7E5-427C-AD5A-5DFBAFD6A2EB}" sibTransId="{A1B210C8-CC12-427E-80C0-D9BE502BFF7D}"/>
    <dgm:cxn modelId="{83BD04A6-625B-45B3-B6C1-E90DD7CED62A}" srcId="{5CE5CF88-38C6-47B7-9B4B-3A79818BF936}" destId="{283CA0DF-1053-4B1C-9E76-8922DF728C00}" srcOrd="4" destOrd="0" parTransId="{1620435E-8826-400B-B8AC-4E0BBD519559}" sibTransId="{7774FFAD-5025-4766-BFB8-ADD92481ECF7}"/>
    <dgm:cxn modelId="{D2E8EF43-515B-F54E-A9E6-B86B2095B511}" type="presOf" srcId="{4FED00CC-420D-4CEE-AA63-9372747F16F7}" destId="{C18B158E-AEDC-4F78-A812-21D4563B7BC0}" srcOrd="0" destOrd="0" presId="urn:microsoft.com/office/officeart/2005/8/layout/default"/>
    <dgm:cxn modelId="{4F97BF0C-D756-8941-BFAD-A2A4BE0A6A2A}" type="presParOf" srcId="{B9045B17-43EF-4C88-AC28-05C044C922EF}" destId="{68B0432C-0E0C-4471-88E3-9EA439BDD7A7}" srcOrd="0" destOrd="0" presId="urn:microsoft.com/office/officeart/2005/8/layout/default"/>
    <dgm:cxn modelId="{05C22E30-ECD2-434C-8E5A-F00DD5823ECA}" type="presParOf" srcId="{B9045B17-43EF-4C88-AC28-05C044C922EF}" destId="{5207D021-24E3-4D95-BFC1-345BD9F94221}" srcOrd="1" destOrd="0" presId="urn:microsoft.com/office/officeart/2005/8/layout/default"/>
    <dgm:cxn modelId="{66A48FAF-1848-7A4A-AC0E-59CCE73AC2A7}" type="presParOf" srcId="{B9045B17-43EF-4C88-AC28-05C044C922EF}" destId="{C18B158E-AEDC-4F78-A812-21D4563B7BC0}" srcOrd="2" destOrd="0" presId="urn:microsoft.com/office/officeart/2005/8/layout/default"/>
    <dgm:cxn modelId="{70C0252B-417F-1241-AD87-14EBD464B0EF}" type="presParOf" srcId="{B9045B17-43EF-4C88-AC28-05C044C922EF}" destId="{C2F8FEEF-1322-4A6C-9E7A-1E11638A585F}" srcOrd="3" destOrd="0" presId="urn:microsoft.com/office/officeart/2005/8/layout/default"/>
    <dgm:cxn modelId="{7EC00C58-D5EE-5342-98C2-A33628685526}" type="presParOf" srcId="{B9045B17-43EF-4C88-AC28-05C044C922EF}" destId="{66DED673-1163-434C-BA5B-AFD2D9590900}" srcOrd="4" destOrd="0" presId="urn:microsoft.com/office/officeart/2005/8/layout/default"/>
    <dgm:cxn modelId="{D64CCF2A-E028-B543-8DFC-EB914D9C66D5}" type="presParOf" srcId="{B9045B17-43EF-4C88-AC28-05C044C922EF}" destId="{6341C2F8-FB25-45BA-8AF7-ABDE71ABDE71}" srcOrd="5" destOrd="0" presId="urn:microsoft.com/office/officeart/2005/8/layout/default"/>
    <dgm:cxn modelId="{F92B36F1-A8F0-BE44-8070-05A66B05BDC4}" type="presParOf" srcId="{B9045B17-43EF-4C88-AC28-05C044C922EF}" destId="{B635A785-520B-45DA-802D-AC7795EFA1DA}" srcOrd="6" destOrd="0" presId="urn:microsoft.com/office/officeart/2005/8/layout/default"/>
    <dgm:cxn modelId="{26196C23-DA65-2548-B811-58C24515A2B6}" type="presParOf" srcId="{B9045B17-43EF-4C88-AC28-05C044C922EF}" destId="{4C2F9AE7-EF50-459C-B82B-A14ED4E8E899}" srcOrd="7" destOrd="0" presId="urn:microsoft.com/office/officeart/2005/8/layout/default"/>
    <dgm:cxn modelId="{23940560-18EA-B847-8BB9-30AA0F898818}" type="presParOf" srcId="{B9045B17-43EF-4C88-AC28-05C044C922EF}" destId="{5BA6B4C4-DA6E-42EA-B62B-573F26D41F3F}" srcOrd="8" destOrd="0" presId="urn:microsoft.com/office/officeart/2005/8/layout/default"/>
    <dgm:cxn modelId="{E7AD1399-F6E8-8345-AC21-E770275812B4}" type="presParOf" srcId="{B9045B17-43EF-4C88-AC28-05C044C922EF}" destId="{05A08966-A158-4C5F-9BF6-7C0C135A28CA}" srcOrd="9" destOrd="0" presId="urn:microsoft.com/office/officeart/2005/8/layout/default"/>
    <dgm:cxn modelId="{E9E74E2D-D1F1-3440-A42E-9AF158688B5D}" type="presParOf" srcId="{B9045B17-43EF-4C88-AC28-05C044C922EF}" destId="{41BDC2F5-0C47-4D71-9F32-6DB07599EEA5}" srcOrd="10" destOrd="0" presId="urn:microsoft.com/office/officeart/2005/8/layout/default"/>
    <dgm:cxn modelId="{E9E509EE-3060-7941-9FC3-AD78F9EEAED4}" type="presParOf" srcId="{B9045B17-43EF-4C88-AC28-05C044C922EF}" destId="{90957845-7A37-4492-AADB-0C45125E839A}" srcOrd="11" destOrd="0" presId="urn:microsoft.com/office/officeart/2005/8/layout/default"/>
    <dgm:cxn modelId="{B6F014AF-24FD-8744-B755-B02C9AE4013F}" type="presParOf" srcId="{B9045B17-43EF-4C88-AC28-05C044C922EF}" destId="{0A47BF56-56EF-4161-B495-F491456A646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F343B1-461B-4356-8DC2-0C0C874A0771}"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1B9F857B-ECD9-4157-AC7B-F45677C3E648}">
      <dgm:prSet/>
      <dgm:spPr/>
      <dgm:t>
        <a:bodyPr/>
        <a:lstStyle/>
        <a:p>
          <a:r>
            <a:rPr lang="en-US"/>
            <a:t>Track workouts 3 days per week – lead by the NP staff at each site</a:t>
          </a:r>
        </a:p>
      </dgm:t>
    </dgm:pt>
    <dgm:pt modelId="{C78B0210-2128-47FA-8872-19A8618084CB}" type="parTrans" cxnId="{C8B41727-7876-42A6-AE3C-E38485861063}">
      <dgm:prSet/>
      <dgm:spPr/>
      <dgm:t>
        <a:bodyPr/>
        <a:lstStyle/>
        <a:p>
          <a:endParaRPr lang="en-US"/>
        </a:p>
      </dgm:t>
    </dgm:pt>
    <dgm:pt modelId="{79142ADB-2E6C-4342-914E-49143DA34294}" type="sibTrans" cxnId="{C8B41727-7876-42A6-AE3C-E38485861063}">
      <dgm:prSet/>
      <dgm:spPr/>
      <dgm:t>
        <a:bodyPr/>
        <a:lstStyle/>
        <a:p>
          <a:endParaRPr lang="en-US"/>
        </a:p>
      </dgm:t>
    </dgm:pt>
    <dgm:pt modelId="{7A55E21B-4D6C-45BD-A0DB-3385EA5B291F}">
      <dgm:prSet/>
      <dgm:spPr/>
      <dgm:t>
        <a:bodyPr/>
        <a:lstStyle/>
        <a:p>
          <a:r>
            <a:rPr lang="en-US" dirty="0"/>
            <a:t>Strength and conditioning workouts 2 days per week  - to be done at home</a:t>
          </a:r>
        </a:p>
      </dgm:t>
    </dgm:pt>
    <dgm:pt modelId="{145A5414-CE53-4186-8768-B612875762BF}" type="parTrans" cxnId="{3EA92D24-C5E6-4327-BCB7-2EBA568820B6}">
      <dgm:prSet/>
      <dgm:spPr/>
      <dgm:t>
        <a:bodyPr/>
        <a:lstStyle/>
        <a:p>
          <a:endParaRPr lang="en-US"/>
        </a:p>
      </dgm:t>
    </dgm:pt>
    <dgm:pt modelId="{A5DA2054-D0B7-4198-A4D9-2BF85368C07D}" type="sibTrans" cxnId="{3EA92D24-C5E6-4327-BCB7-2EBA568820B6}">
      <dgm:prSet/>
      <dgm:spPr/>
      <dgm:t>
        <a:bodyPr/>
        <a:lstStyle/>
        <a:p>
          <a:endParaRPr lang="en-US"/>
        </a:p>
      </dgm:t>
    </dgm:pt>
    <dgm:pt modelId="{A438CB1C-34A5-4765-A388-74E57F114138}" type="pres">
      <dgm:prSet presAssocID="{13F343B1-461B-4356-8DC2-0C0C874A0771}" presName="hierChild1" presStyleCnt="0">
        <dgm:presLayoutVars>
          <dgm:chPref val="1"/>
          <dgm:dir/>
          <dgm:animOne val="branch"/>
          <dgm:animLvl val="lvl"/>
          <dgm:resizeHandles/>
        </dgm:presLayoutVars>
      </dgm:prSet>
      <dgm:spPr/>
      <dgm:t>
        <a:bodyPr/>
        <a:lstStyle/>
        <a:p>
          <a:endParaRPr lang="en-US"/>
        </a:p>
      </dgm:t>
    </dgm:pt>
    <dgm:pt modelId="{87B0DE9B-BE4F-443C-B88B-3FA3CB1417F6}" type="pres">
      <dgm:prSet presAssocID="{1B9F857B-ECD9-4157-AC7B-F45677C3E648}" presName="hierRoot1" presStyleCnt="0"/>
      <dgm:spPr/>
    </dgm:pt>
    <dgm:pt modelId="{337891AA-B27B-4404-B337-05CF99FC9795}" type="pres">
      <dgm:prSet presAssocID="{1B9F857B-ECD9-4157-AC7B-F45677C3E648}" presName="composite" presStyleCnt="0"/>
      <dgm:spPr/>
    </dgm:pt>
    <dgm:pt modelId="{A7968C2E-1B61-4943-9D86-B1FAA4447DB2}" type="pres">
      <dgm:prSet presAssocID="{1B9F857B-ECD9-4157-AC7B-F45677C3E648}" presName="background" presStyleLbl="node0" presStyleIdx="0" presStyleCnt="2"/>
      <dgm:spPr/>
    </dgm:pt>
    <dgm:pt modelId="{4C9FA90E-4443-4A71-90D9-0B70EDEA32EA}" type="pres">
      <dgm:prSet presAssocID="{1B9F857B-ECD9-4157-AC7B-F45677C3E648}" presName="text" presStyleLbl="fgAcc0" presStyleIdx="0" presStyleCnt="2">
        <dgm:presLayoutVars>
          <dgm:chPref val="3"/>
        </dgm:presLayoutVars>
      </dgm:prSet>
      <dgm:spPr/>
      <dgm:t>
        <a:bodyPr/>
        <a:lstStyle/>
        <a:p>
          <a:endParaRPr lang="en-US"/>
        </a:p>
      </dgm:t>
    </dgm:pt>
    <dgm:pt modelId="{F0D4F321-8F85-4253-943A-826E2960A0AF}" type="pres">
      <dgm:prSet presAssocID="{1B9F857B-ECD9-4157-AC7B-F45677C3E648}" presName="hierChild2" presStyleCnt="0"/>
      <dgm:spPr/>
    </dgm:pt>
    <dgm:pt modelId="{6FA1F65A-2D18-4C30-B4E2-1026777C178F}" type="pres">
      <dgm:prSet presAssocID="{7A55E21B-4D6C-45BD-A0DB-3385EA5B291F}" presName="hierRoot1" presStyleCnt="0"/>
      <dgm:spPr/>
    </dgm:pt>
    <dgm:pt modelId="{0E6D9550-300A-4E07-A46C-44D67110B1F9}" type="pres">
      <dgm:prSet presAssocID="{7A55E21B-4D6C-45BD-A0DB-3385EA5B291F}" presName="composite" presStyleCnt="0"/>
      <dgm:spPr/>
    </dgm:pt>
    <dgm:pt modelId="{50337F59-98CE-4EBE-8951-DEE7493E8FB7}" type="pres">
      <dgm:prSet presAssocID="{7A55E21B-4D6C-45BD-A0DB-3385EA5B291F}" presName="background" presStyleLbl="node0" presStyleIdx="1" presStyleCnt="2"/>
      <dgm:spPr/>
    </dgm:pt>
    <dgm:pt modelId="{D90129DB-FFA2-42B8-B861-B6A7E73BEC29}" type="pres">
      <dgm:prSet presAssocID="{7A55E21B-4D6C-45BD-A0DB-3385EA5B291F}" presName="text" presStyleLbl="fgAcc0" presStyleIdx="1" presStyleCnt="2">
        <dgm:presLayoutVars>
          <dgm:chPref val="3"/>
        </dgm:presLayoutVars>
      </dgm:prSet>
      <dgm:spPr/>
      <dgm:t>
        <a:bodyPr/>
        <a:lstStyle/>
        <a:p>
          <a:endParaRPr lang="en-US"/>
        </a:p>
      </dgm:t>
    </dgm:pt>
    <dgm:pt modelId="{6142F9F3-FC30-4FEC-BBAD-8F7BC6663005}" type="pres">
      <dgm:prSet presAssocID="{7A55E21B-4D6C-45BD-A0DB-3385EA5B291F}" presName="hierChild2" presStyleCnt="0"/>
      <dgm:spPr/>
    </dgm:pt>
  </dgm:ptLst>
  <dgm:cxnLst>
    <dgm:cxn modelId="{C8B41727-7876-42A6-AE3C-E38485861063}" srcId="{13F343B1-461B-4356-8DC2-0C0C874A0771}" destId="{1B9F857B-ECD9-4157-AC7B-F45677C3E648}" srcOrd="0" destOrd="0" parTransId="{C78B0210-2128-47FA-8872-19A8618084CB}" sibTransId="{79142ADB-2E6C-4342-914E-49143DA34294}"/>
    <dgm:cxn modelId="{3437B54E-D95B-264F-95FA-539AD92F507D}" type="presOf" srcId="{13F343B1-461B-4356-8DC2-0C0C874A0771}" destId="{A438CB1C-34A5-4765-A388-74E57F114138}" srcOrd="0" destOrd="0" presId="urn:microsoft.com/office/officeart/2005/8/layout/hierarchy1"/>
    <dgm:cxn modelId="{3EA92D24-C5E6-4327-BCB7-2EBA568820B6}" srcId="{13F343B1-461B-4356-8DC2-0C0C874A0771}" destId="{7A55E21B-4D6C-45BD-A0DB-3385EA5B291F}" srcOrd="1" destOrd="0" parTransId="{145A5414-CE53-4186-8768-B612875762BF}" sibTransId="{A5DA2054-D0B7-4198-A4D9-2BF85368C07D}"/>
    <dgm:cxn modelId="{55E8012C-4529-D445-BCF8-EC9DD65CD73A}" type="presOf" srcId="{1B9F857B-ECD9-4157-AC7B-F45677C3E648}" destId="{4C9FA90E-4443-4A71-90D9-0B70EDEA32EA}" srcOrd="0" destOrd="0" presId="urn:microsoft.com/office/officeart/2005/8/layout/hierarchy1"/>
    <dgm:cxn modelId="{68476C6A-51C9-A948-928A-F172DAE5FF74}" type="presOf" srcId="{7A55E21B-4D6C-45BD-A0DB-3385EA5B291F}" destId="{D90129DB-FFA2-42B8-B861-B6A7E73BEC29}" srcOrd="0" destOrd="0" presId="urn:microsoft.com/office/officeart/2005/8/layout/hierarchy1"/>
    <dgm:cxn modelId="{B2952BD4-DF19-1E4C-99CB-56D4DD05427D}" type="presParOf" srcId="{A438CB1C-34A5-4765-A388-74E57F114138}" destId="{87B0DE9B-BE4F-443C-B88B-3FA3CB1417F6}" srcOrd="0" destOrd="0" presId="urn:microsoft.com/office/officeart/2005/8/layout/hierarchy1"/>
    <dgm:cxn modelId="{7FBE1211-2E27-0A46-B44A-B59382F3AB8B}" type="presParOf" srcId="{87B0DE9B-BE4F-443C-B88B-3FA3CB1417F6}" destId="{337891AA-B27B-4404-B337-05CF99FC9795}" srcOrd="0" destOrd="0" presId="urn:microsoft.com/office/officeart/2005/8/layout/hierarchy1"/>
    <dgm:cxn modelId="{8E884B13-F08D-394B-97A2-D1BA1906816A}" type="presParOf" srcId="{337891AA-B27B-4404-B337-05CF99FC9795}" destId="{A7968C2E-1B61-4943-9D86-B1FAA4447DB2}" srcOrd="0" destOrd="0" presId="urn:microsoft.com/office/officeart/2005/8/layout/hierarchy1"/>
    <dgm:cxn modelId="{D4BEE4DD-90FA-DF48-8773-DAE40627ACA1}" type="presParOf" srcId="{337891AA-B27B-4404-B337-05CF99FC9795}" destId="{4C9FA90E-4443-4A71-90D9-0B70EDEA32EA}" srcOrd="1" destOrd="0" presId="urn:microsoft.com/office/officeart/2005/8/layout/hierarchy1"/>
    <dgm:cxn modelId="{9FA81F23-53F0-0E41-BBE5-29E4E25DAB14}" type="presParOf" srcId="{87B0DE9B-BE4F-443C-B88B-3FA3CB1417F6}" destId="{F0D4F321-8F85-4253-943A-826E2960A0AF}" srcOrd="1" destOrd="0" presId="urn:microsoft.com/office/officeart/2005/8/layout/hierarchy1"/>
    <dgm:cxn modelId="{9DB0EB56-843D-6442-9E21-5625EB679CB5}" type="presParOf" srcId="{A438CB1C-34A5-4765-A388-74E57F114138}" destId="{6FA1F65A-2D18-4C30-B4E2-1026777C178F}" srcOrd="1" destOrd="0" presId="urn:microsoft.com/office/officeart/2005/8/layout/hierarchy1"/>
    <dgm:cxn modelId="{BAC47256-BF85-9243-AA88-932B560C4507}" type="presParOf" srcId="{6FA1F65A-2D18-4C30-B4E2-1026777C178F}" destId="{0E6D9550-300A-4E07-A46C-44D67110B1F9}" srcOrd="0" destOrd="0" presId="urn:microsoft.com/office/officeart/2005/8/layout/hierarchy1"/>
    <dgm:cxn modelId="{55D5BC67-5EE6-824A-8934-C0B541EEED58}" type="presParOf" srcId="{0E6D9550-300A-4E07-A46C-44D67110B1F9}" destId="{50337F59-98CE-4EBE-8951-DEE7493E8FB7}" srcOrd="0" destOrd="0" presId="urn:microsoft.com/office/officeart/2005/8/layout/hierarchy1"/>
    <dgm:cxn modelId="{C0084D82-8D91-6E46-97A2-B7B23A2BE51A}" type="presParOf" srcId="{0E6D9550-300A-4E07-A46C-44D67110B1F9}" destId="{D90129DB-FFA2-42B8-B861-B6A7E73BEC29}" srcOrd="1" destOrd="0" presId="urn:microsoft.com/office/officeart/2005/8/layout/hierarchy1"/>
    <dgm:cxn modelId="{09281CC5-B947-5942-86A4-091D04BBDC6C}" type="presParOf" srcId="{6FA1F65A-2D18-4C30-B4E2-1026777C178F}" destId="{6142F9F3-FC30-4FEC-BBAD-8F7BC66630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19F66-919A-465D-929C-C121137578A0}">
      <dsp:nvSpPr>
        <dsp:cNvPr id="0" name=""/>
        <dsp:cNvSpPr/>
      </dsp:nvSpPr>
      <dsp:spPr>
        <a:xfrm>
          <a:off x="0" y="59174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038C1-6F1F-4ED2-AD58-6775F81518C2}">
      <dsp:nvSpPr>
        <dsp:cNvPr id="0" name=""/>
        <dsp:cNvSpPr/>
      </dsp:nvSpPr>
      <dsp:spPr>
        <a:xfrm>
          <a:off x="328612" y="90392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April Lee, MD, Director, Division of Adolescent Medicine, Department of Pediatrics, Staten Island University Hospital/ Northwell Health</a:t>
          </a:r>
        </a:p>
      </dsp:txBody>
      <dsp:txXfrm>
        <a:off x="383617" y="958933"/>
        <a:ext cx="2847502" cy="1768010"/>
      </dsp:txXfrm>
    </dsp:sp>
    <dsp:sp modelId="{0F3027FB-FD57-4A5A-BA96-1990D4D56112}">
      <dsp:nvSpPr>
        <dsp:cNvPr id="0" name=""/>
        <dsp:cNvSpPr/>
      </dsp:nvSpPr>
      <dsp:spPr>
        <a:xfrm>
          <a:off x="3614737" y="59174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EE841-DCA8-4987-A3F4-3C6C13D35B97}">
      <dsp:nvSpPr>
        <dsp:cNvPr id="0" name=""/>
        <dsp:cNvSpPr/>
      </dsp:nvSpPr>
      <dsp:spPr>
        <a:xfrm>
          <a:off x="3943350" y="90392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Suanne Kowal-Connelly, MD FAAP, Director of Quality, Harmony Healthcare Long Island</a:t>
          </a:r>
        </a:p>
      </dsp:txBody>
      <dsp:txXfrm>
        <a:off x="3998355" y="958933"/>
        <a:ext cx="2847502" cy="1768010"/>
      </dsp:txXfrm>
    </dsp:sp>
    <dsp:sp modelId="{02593EC0-74E1-47AF-8F0F-399957228C50}">
      <dsp:nvSpPr>
        <dsp:cNvPr id="0" name=""/>
        <dsp:cNvSpPr/>
      </dsp:nvSpPr>
      <dsp:spPr>
        <a:xfrm>
          <a:off x="7229475" y="59174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6D216-02A8-42B8-A9FD-AB8C434549E0}">
      <dsp:nvSpPr>
        <dsp:cNvPr id="0" name=""/>
        <dsp:cNvSpPr/>
      </dsp:nvSpPr>
      <dsp:spPr>
        <a:xfrm>
          <a:off x="7558087" y="90392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Donya Vergine Rhett, PhD, Psychology Program Manager for the New York-Presbyterian School-Based Health Center Program </a:t>
          </a:r>
        </a:p>
      </dsp:txBody>
      <dsp:txXfrm>
        <a:off x="7613092" y="958933"/>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95895-62CC-4323-AAB4-2538EB22A366}">
      <dsp:nvSpPr>
        <dsp:cNvPr id="0" name=""/>
        <dsp:cNvSpPr/>
      </dsp:nvSpPr>
      <dsp:spPr>
        <a:xfrm rot="5400000">
          <a:off x="-245118" y="245972"/>
          <a:ext cx="1634121" cy="11438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Background</a:t>
          </a:r>
        </a:p>
      </dsp:txBody>
      <dsp:txXfrm rot="-5400000">
        <a:off x="1" y="572795"/>
        <a:ext cx="1143884" cy="490237"/>
      </dsp:txXfrm>
    </dsp:sp>
    <dsp:sp modelId="{0B255F06-C34A-4E36-8CF7-3865FADE67F5}">
      <dsp:nvSpPr>
        <dsp:cNvPr id="0" name=""/>
        <dsp:cNvSpPr/>
      </dsp:nvSpPr>
      <dsp:spPr>
        <a:xfrm rot="5400000">
          <a:off x="5674890" y="-4530151"/>
          <a:ext cx="1062178" cy="101241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1450" lvl="1" indent="-171450" algn="l" defTabSz="711200">
            <a:lnSpc>
              <a:spcPct val="90000"/>
            </a:lnSpc>
            <a:spcBef>
              <a:spcPct val="0"/>
            </a:spcBef>
            <a:spcAft>
              <a:spcPct val="15000"/>
            </a:spcAft>
            <a:buChar char="••"/>
          </a:pPr>
          <a:endParaRPr lang="en-US" sz="1600" kern="1200"/>
        </a:p>
        <a:p>
          <a:pPr marL="228600" lvl="1" indent="-228600" algn="l" defTabSz="889000">
            <a:lnSpc>
              <a:spcPct val="90000"/>
            </a:lnSpc>
            <a:spcBef>
              <a:spcPct val="0"/>
            </a:spcBef>
            <a:spcAft>
              <a:spcPct val="15000"/>
            </a:spcAft>
            <a:buChar char="••"/>
          </a:pPr>
          <a:r>
            <a:rPr lang="en-US" sz="2000" kern="1200">
              <a:latin typeface="Franklin Gothic Book" panose="020B0503020102020204" pitchFamily="34" charset="0"/>
              <a:ea typeface="Calibri" panose="020F0502020204030204" pitchFamily="34" charset="0"/>
              <a:cs typeface="Calibri" panose="020F0502020204030204" pitchFamily="34" charset="0"/>
            </a:rPr>
            <a:t>D</a:t>
          </a:r>
          <a:r>
            <a:rPr lang="en-US" sz="2000" kern="1200">
              <a:effectLst/>
              <a:latin typeface="Franklin Gothic Book" panose="020B0503020102020204" pitchFamily="34" charset="0"/>
              <a:ea typeface="Calibri" panose="020F0502020204030204" pitchFamily="34" charset="0"/>
              <a:cs typeface="Calibri" panose="020F0502020204030204" pitchFamily="34" charset="0"/>
            </a:rPr>
            <a:t>ramatic increase in the number of students requiring behavioral health assessment &amp; treatment since the start of the COVID-19 pandemic</a:t>
          </a:r>
        </a:p>
      </dsp:txBody>
      <dsp:txXfrm rot="-5400000">
        <a:off x="1143885" y="52705"/>
        <a:ext cx="10072339" cy="958476"/>
      </dsp:txXfrm>
    </dsp:sp>
    <dsp:sp modelId="{B8DC9B88-95D7-47DE-A578-AF488CD05F47}">
      <dsp:nvSpPr>
        <dsp:cNvPr id="0" name=""/>
        <dsp:cNvSpPr/>
      </dsp:nvSpPr>
      <dsp:spPr>
        <a:xfrm rot="5400000">
          <a:off x="-245118" y="1686276"/>
          <a:ext cx="1634121" cy="11438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Objectives</a:t>
          </a:r>
        </a:p>
      </dsp:txBody>
      <dsp:txXfrm rot="-5400000">
        <a:off x="1" y="2013099"/>
        <a:ext cx="1143884" cy="490237"/>
      </dsp:txXfrm>
    </dsp:sp>
    <dsp:sp modelId="{E1765BCE-39FF-4212-9E54-696D41AD74D6}">
      <dsp:nvSpPr>
        <dsp:cNvPr id="0" name=""/>
        <dsp:cNvSpPr/>
      </dsp:nvSpPr>
      <dsp:spPr>
        <a:xfrm rot="5400000">
          <a:off x="5674890" y="-3089847"/>
          <a:ext cx="1062178" cy="101241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Highlight the availability &amp; accessibility of SBHC behavioral health services</a:t>
          </a:r>
        </a:p>
        <a:p>
          <a:pPr marL="228600" lvl="1" indent="-228600" algn="l" defTabSz="889000">
            <a:lnSpc>
              <a:spcPct val="90000"/>
            </a:lnSpc>
            <a:spcBef>
              <a:spcPct val="0"/>
            </a:spcBef>
            <a:spcAft>
              <a:spcPct val="15000"/>
            </a:spcAft>
            <a:buChar char="••"/>
          </a:pPr>
          <a:r>
            <a:rPr lang="en-US" sz="2000" kern="1200"/>
            <a:t>Increase behavioral health screening</a:t>
          </a:r>
        </a:p>
        <a:p>
          <a:pPr marL="228600" lvl="1" indent="-228600" algn="l" defTabSz="889000">
            <a:lnSpc>
              <a:spcPct val="90000"/>
            </a:lnSpc>
            <a:spcBef>
              <a:spcPct val="0"/>
            </a:spcBef>
            <a:spcAft>
              <a:spcPct val="15000"/>
            </a:spcAft>
            <a:buChar char="••"/>
          </a:pPr>
          <a:r>
            <a:rPr lang="en-US" sz="2000" kern="1200"/>
            <a:t>Improve the identification of behavioral health concerns</a:t>
          </a:r>
        </a:p>
      </dsp:txBody>
      <dsp:txXfrm rot="-5400000">
        <a:off x="1143885" y="1493009"/>
        <a:ext cx="10072339" cy="958476"/>
      </dsp:txXfrm>
    </dsp:sp>
    <dsp:sp modelId="{5648BE3B-C813-4DB4-9E2F-71564D4F37F7}">
      <dsp:nvSpPr>
        <dsp:cNvPr id="0" name=""/>
        <dsp:cNvSpPr/>
      </dsp:nvSpPr>
      <dsp:spPr>
        <a:xfrm rot="5400000">
          <a:off x="-245118" y="3126579"/>
          <a:ext cx="1634121" cy="11438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Methods</a:t>
          </a:r>
        </a:p>
      </dsp:txBody>
      <dsp:txXfrm rot="-5400000">
        <a:off x="1" y="3453402"/>
        <a:ext cx="1143884" cy="490237"/>
      </dsp:txXfrm>
    </dsp:sp>
    <dsp:sp modelId="{462E5241-28C3-443C-910F-22D956359FF5}">
      <dsp:nvSpPr>
        <dsp:cNvPr id="0" name=""/>
        <dsp:cNvSpPr/>
      </dsp:nvSpPr>
      <dsp:spPr>
        <a:xfrm rot="5400000">
          <a:off x="5674890" y="-1649544"/>
          <a:ext cx="1062178" cy="101241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a:t>Outreach activities (in-person, social media, virtual)</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t>Behavioral health screenings to more individuals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t>Identify &amp; refer for behavioral health services</a:t>
          </a:r>
        </a:p>
      </dsp:txBody>
      <dsp:txXfrm rot="-5400000">
        <a:off x="1143885" y="2933312"/>
        <a:ext cx="10072339" cy="958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6420-E9F1-44D0-9F11-FF5281D70FF2}">
      <dsp:nvSpPr>
        <dsp:cNvPr id="0" name=""/>
        <dsp:cNvSpPr/>
      </dsp:nvSpPr>
      <dsp:spPr>
        <a:xfrm>
          <a:off x="2" y="176639"/>
          <a:ext cx="5265404" cy="662400"/>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a:t>Main Outcomes</a:t>
          </a:r>
        </a:p>
      </dsp:txBody>
      <dsp:txXfrm>
        <a:off x="2" y="176639"/>
        <a:ext cx="5265404" cy="662400"/>
      </dsp:txXfrm>
    </dsp:sp>
    <dsp:sp modelId="{41DA7067-C0B5-47D5-B0C6-3E16E81464DF}">
      <dsp:nvSpPr>
        <dsp:cNvPr id="0" name=""/>
        <dsp:cNvSpPr/>
      </dsp:nvSpPr>
      <dsp:spPr>
        <a:xfrm>
          <a:off x="2" y="793156"/>
          <a:ext cx="5265404" cy="3661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Numerous outreach activities were conducted</a:t>
          </a:r>
        </a:p>
        <a:p>
          <a:pPr marL="228600" lvl="1" indent="-228600" algn="l" defTabSz="1022350">
            <a:lnSpc>
              <a:spcPct val="90000"/>
            </a:lnSpc>
            <a:spcBef>
              <a:spcPct val="0"/>
            </a:spcBef>
            <a:spcAft>
              <a:spcPct val="15000"/>
            </a:spcAft>
            <a:buChar char="••"/>
          </a:pPr>
          <a:r>
            <a:rPr lang="en-US" sz="2300" kern="1200"/>
            <a:t>BH screenings increased (73/month to 117/month)</a:t>
          </a:r>
        </a:p>
        <a:p>
          <a:pPr marL="228600" lvl="1" indent="-228600" algn="l" defTabSz="1022350">
            <a:lnSpc>
              <a:spcPct val="90000"/>
            </a:lnSpc>
            <a:spcBef>
              <a:spcPct val="0"/>
            </a:spcBef>
            <a:spcAft>
              <a:spcPct val="15000"/>
            </a:spcAft>
            <a:buChar char="••"/>
          </a:pPr>
          <a:r>
            <a:rPr lang="en-US" sz="2300" kern="1200"/>
            <a:t>Total # of BH screenings increased, # of severely depressed unchanged</a:t>
          </a:r>
        </a:p>
        <a:p>
          <a:pPr marL="228600" lvl="1" indent="-228600" algn="l" defTabSz="1022350">
            <a:lnSpc>
              <a:spcPct val="90000"/>
            </a:lnSpc>
            <a:spcBef>
              <a:spcPct val="0"/>
            </a:spcBef>
            <a:spcAft>
              <a:spcPct val="15000"/>
            </a:spcAft>
            <a:buChar char="••"/>
          </a:pPr>
          <a:r>
            <a:rPr lang="en-US" sz="2300" kern="1200"/>
            <a:t>Of the 155 students identified with BH issues, 112 (72%) were referred and agreed to continued behavioral health services (83 on-site &amp; 29 off-site)</a:t>
          </a:r>
        </a:p>
      </dsp:txBody>
      <dsp:txXfrm>
        <a:off x="2" y="793156"/>
        <a:ext cx="5265404" cy="3661830"/>
      </dsp:txXfrm>
    </dsp:sp>
    <dsp:sp modelId="{EADE70DF-F69A-4379-AC27-A91F08EFC950}">
      <dsp:nvSpPr>
        <dsp:cNvPr id="0" name=""/>
        <dsp:cNvSpPr/>
      </dsp:nvSpPr>
      <dsp:spPr>
        <a:xfrm>
          <a:off x="6002615" y="176639"/>
          <a:ext cx="5265404"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a:t>Lessons Learned</a:t>
          </a:r>
        </a:p>
      </dsp:txBody>
      <dsp:txXfrm>
        <a:off x="6002615" y="176639"/>
        <a:ext cx="5265404" cy="662400"/>
      </dsp:txXfrm>
    </dsp:sp>
    <dsp:sp modelId="{10CCDF03-43B4-4266-8706-620C6AC96145}">
      <dsp:nvSpPr>
        <dsp:cNvPr id="0" name=""/>
        <dsp:cNvSpPr/>
      </dsp:nvSpPr>
      <dsp:spPr>
        <a:xfrm>
          <a:off x="6002615" y="839039"/>
          <a:ext cx="5265404" cy="3661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a:t>Increased comfort/ familiarity using screening tools (PHQ2/9, CRAFFT and GAD)</a:t>
          </a:r>
          <a:endParaRPr lang="en-US" sz="2300" kern="1200"/>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a:t>Effective utilization of social media for outreach purposes</a:t>
          </a:r>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a:t>Utilization of therapeutic intervention materials to enhance behavioral health therapy</a:t>
          </a:r>
        </a:p>
      </dsp:txBody>
      <dsp:txXfrm>
        <a:off x="6002615" y="839039"/>
        <a:ext cx="5265404" cy="3661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0432C-0E0C-4471-88E3-9EA439BDD7A7}">
      <dsp:nvSpPr>
        <dsp:cNvPr id="0" name=""/>
        <dsp:cNvSpPr/>
      </dsp:nvSpPr>
      <dsp:spPr>
        <a:xfrm>
          <a:off x="3257" y="537610"/>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Weight</a:t>
          </a:r>
        </a:p>
      </dsp:txBody>
      <dsp:txXfrm>
        <a:off x="3257" y="537610"/>
        <a:ext cx="2584322" cy="1550593"/>
      </dsp:txXfrm>
    </dsp:sp>
    <dsp:sp modelId="{C18B158E-AEDC-4F78-A812-21D4563B7BC0}">
      <dsp:nvSpPr>
        <dsp:cNvPr id="0" name=""/>
        <dsp:cNvSpPr/>
      </dsp:nvSpPr>
      <dsp:spPr>
        <a:xfrm>
          <a:off x="2846012" y="537610"/>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Blood pressure</a:t>
          </a:r>
        </a:p>
      </dsp:txBody>
      <dsp:txXfrm>
        <a:off x="2846012" y="537610"/>
        <a:ext cx="2584322" cy="1550593"/>
      </dsp:txXfrm>
    </dsp:sp>
    <dsp:sp modelId="{66DED673-1163-434C-BA5B-AFD2D9590900}">
      <dsp:nvSpPr>
        <dsp:cNvPr id="0" name=""/>
        <dsp:cNvSpPr/>
      </dsp:nvSpPr>
      <dsp:spPr>
        <a:xfrm>
          <a:off x="5688768" y="537610"/>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Resting Heart Rate (reflects fitness level)</a:t>
          </a:r>
        </a:p>
      </dsp:txBody>
      <dsp:txXfrm>
        <a:off x="5688768" y="537610"/>
        <a:ext cx="2584322" cy="1550593"/>
      </dsp:txXfrm>
    </dsp:sp>
    <dsp:sp modelId="{B635A785-520B-45DA-802D-AC7795EFA1DA}">
      <dsp:nvSpPr>
        <dsp:cNvPr id="0" name=""/>
        <dsp:cNvSpPr/>
      </dsp:nvSpPr>
      <dsp:spPr>
        <a:xfrm>
          <a:off x="8531523" y="537610"/>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Hemoglobin A1C (Screening for Type 2 Diabetes - T2D)</a:t>
          </a:r>
        </a:p>
      </dsp:txBody>
      <dsp:txXfrm>
        <a:off x="8531523" y="537610"/>
        <a:ext cx="2584322" cy="1550593"/>
      </dsp:txXfrm>
    </dsp:sp>
    <dsp:sp modelId="{5BA6B4C4-DA6E-42EA-B62B-573F26D41F3F}">
      <dsp:nvSpPr>
        <dsp:cNvPr id="0" name=""/>
        <dsp:cNvSpPr/>
      </dsp:nvSpPr>
      <dsp:spPr>
        <a:xfrm>
          <a:off x="1424635" y="2346636"/>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Fasting Lipids</a:t>
          </a:r>
        </a:p>
      </dsp:txBody>
      <dsp:txXfrm>
        <a:off x="1424635" y="2346636"/>
        <a:ext cx="2584322" cy="1550593"/>
      </dsp:txXfrm>
    </dsp:sp>
    <dsp:sp modelId="{41BDC2F5-0C47-4D71-9F32-6DB07599EEA5}">
      <dsp:nvSpPr>
        <dsp:cNvPr id="0" name=""/>
        <dsp:cNvSpPr/>
      </dsp:nvSpPr>
      <dsp:spPr>
        <a:xfrm>
          <a:off x="4267390" y="2346636"/>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Fasting Glucose (Screening for T2D)</a:t>
          </a:r>
        </a:p>
      </dsp:txBody>
      <dsp:txXfrm>
        <a:off x="4267390" y="2346636"/>
        <a:ext cx="2584322" cy="1550593"/>
      </dsp:txXfrm>
    </dsp:sp>
    <dsp:sp modelId="{0A47BF56-56EF-4161-B495-F491456A646B}">
      <dsp:nvSpPr>
        <dsp:cNvPr id="0" name=""/>
        <dsp:cNvSpPr/>
      </dsp:nvSpPr>
      <dsp:spPr>
        <a:xfrm>
          <a:off x="7110145" y="2346636"/>
          <a:ext cx="2584322" cy="15505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SGOT &amp; SGPT (Screening for Non-Alcoholic Fatty Liver Disease – NAFLD)</a:t>
          </a:r>
        </a:p>
      </dsp:txBody>
      <dsp:txXfrm>
        <a:off x="7110145" y="2346636"/>
        <a:ext cx="2584322" cy="15505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68C2E-1B61-4943-9D86-B1FAA4447DB2}">
      <dsp:nvSpPr>
        <dsp:cNvPr id="0" name=""/>
        <dsp:cNvSpPr/>
      </dsp:nvSpPr>
      <dsp:spPr>
        <a:xfrm>
          <a:off x="1357" y="453354"/>
          <a:ext cx="4764166" cy="302524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C9FA90E-4443-4A71-90D9-0B70EDEA32EA}">
      <dsp:nvSpPr>
        <dsp:cNvPr id="0" name=""/>
        <dsp:cNvSpPr/>
      </dsp:nvSpPr>
      <dsp:spPr>
        <a:xfrm>
          <a:off x="530709" y="956239"/>
          <a:ext cx="4764166" cy="302524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a:t>Track workouts 3 days per week – lead by the NP staff at each site</a:t>
          </a:r>
        </a:p>
      </dsp:txBody>
      <dsp:txXfrm>
        <a:off x="619315" y="1044845"/>
        <a:ext cx="4586954" cy="2848033"/>
      </dsp:txXfrm>
    </dsp:sp>
    <dsp:sp modelId="{50337F59-98CE-4EBE-8951-DEE7493E8FB7}">
      <dsp:nvSpPr>
        <dsp:cNvPr id="0" name=""/>
        <dsp:cNvSpPr/>
      </dsp:nvSpPr>
      <dsp:spPr>
        <a:xfrm>
          <a:off x="5824227" y="453354"/>
          <a:ext cx="4764166" cy="302524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90129DB-FFA2-42B8-B861-B6A7E73BEC29}">
      <dsp:nvSpPr>
        <dsp:cNvPr id="0" name=""/>
        <dsp:cNvSpPr/>
      </dsp:nvSpPr>
      <dsp:spPr>
        <a:xfrm>
          <a:off x="6353579" y="956239"/>
          <a:ext cx="4764166" cy="302524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Strength and conditioning workouts 2 days per week  - to be done at home</a:t>
          </a:r>
        </a:p>
      </dsp:txBody>
      <dsp:txXfrm>
        <a:off x="6442185" y="1044845"/>
        <a:ext cx="4586954" cy="28480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90EBC-94D4-4AE6-ACE6-F80DDB492F0B}" type="datetimeFigureOut">
              <a:rPr lang="en-US" smtClean="0"/>
              <a:t>3/14/23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31983-870F-488E-8634-05BFF3C451CC}" type="slidenum">
              <a:rPr lang="en-US" smtClean="0"/>
              <a:t>‹#›</a:t>
            </a:fld>
            <a:endParaRPr lang="en-US"/>
          </a:p>
        </p:txBody>
      </p:sp>
    </p:spTree>
    <p:extLst>
      <p:ext uri="{BB962C8B-B14F-4D97-AF65-F5344CB8AC3E}">
        <p14:creationId xmlns:p14="http://schemas.microsoft.com/office/powerpoint/2010/main" val="208370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Shout out to our Project Manager Lisa Perry and Ronda </a:t>
            </a:r>
            <a:r>
              <a:rPr lang="en-US" err="1"/>
              <a:t>Kotelchuck</a:t>
            </a:r>
            <a:r>
              <a:rPr lang="en-US"/>
              <a:t>, Board Chair of the NY SCHOOL BASED HEALTH FOUNDATION, Their unwavering support in this project. </a:t>
            </a:r>
          </a:p>
        </p:txBody>
      </p:sp>
      <p:sp>
        <p:nvSpPr>
          <p:cNvPr id="4" name="Slide Number Placeholder 3"/>
          <p:cNvSpPr>
            <a:spLocks noGrp="1"/>
          </p:cNvSpPr>
          <p:nvPr>
            <p:ph type="sldNum" sz="quarter" idx="5"/>
          </p:nvPr>
        </p:nvSpPr>
        <p:spPr/>
        <p:txBody>
          <a:bodyPr/>
          <a:lstStyle/>
          <a:p>
            <a:fld id="{EF331983-870F-488E-8634-05BFF3C451CC}" type="slidenum">
              <a:rPr lang="en-US" smtClean="0"/>
              <a:t>1</a:t>
            </a:fld>
            <a:endParaRPr lang="en-US"/>
          </a:p>
        </p:txBody>
      </p:sp>
    </p:spTree>
    <p:extLst>
      <p:ext uri="{BB962C8B-B14F-4D97-AF65-F5344CB8AC3E}">
        <p14:creationId xmlns:p14="http://schemas.microsoft.com/office/powerpoint/2010/main" val="10559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Screenings represent the national average is 20%, 17%.  80% of those identified were referred to treatment on-site. </a:t>
            </a:r>
          </a:p>
        </p:txBody>
      </p:sp>
      <p:sp>
        <p:nvSpPr>
          <p:cNvPr id="4" name="Slide Number Placeholder 3"/>
          <p:cNvSpPr>
            <a:spLocks noGrp="1"/>
          </p:cNvSpPr>
          <p:nvPr>
            <p:ph type="sldNum" sz="quarter" idx="5"/>
          </p:nvPr>
        </p:nvSpPr>
        <p:spPr/>
        <p:txBody>
          <a:bodyPr/>
          <a:lstStyle/>
          <a:p>
            <a:fld id="{EF331983-870F-488E-8634-05BFF3C451CC}" type="slidenum">
              <a:rPr lang="en-US" smtClean="0"/>
              <a:t>10</a:t>
            </a:fld>
            <a:endParaRPr lang="en-US"/>
          </a:p>
        </p:txBody>
      </p:sp>
    </p:spTree>
    <p:extLst>
      <p:ext uri="{BB962C8B-B14F-4D97-AF65-F5344CB8AC3E}">
        <p14:creationId xmlns:p14="http://schemas.microsoft.com/office/powerpoint/2010/main" val="33531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11</a:t>
            </a:fld>
            <a:endParaRPr lang="en-US"/>
          </a:p>
        </p:txBody>
      </p:sp>
    </p:spTree>
    <p:extLst>
      <p:ext uri="{BB962C8B-B14F-4D97-AF65-F5344CB8AC3E}">
        <p14:creationId xmlns:p14="http://schemas.microsoft.com/office/powerpoint/2010/main" val="413569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83 enrollment = 20%</a:t>
            </a:r>
          </a:p>
        </p:txBody>
      </p:sp>
      <p:sp>
        <p:nvSpPr>
          <p:cNvPr id="4" name="Slide Number Placeholder 3"/>
          <p:cNvSpPr>
            <a:spLocks noGrp="1"/>
          </p:cNvSpPr>
          <p:nvPr>
            <p:ph type="sldNum" sz="quarter" idx="5"/>
          </p:nvPr>
        </p:nvSpPr>
        <p:spPr/>
        <p:txBody>
          <a:bodyPr/>
          <a:lstStyle/>
          <a:p>
            <a:fld id="{EF331983-870F-488E-8634-05BFF3C451CC}" type="slidenum">
              <a:rPr lang="en-US" smtClean="0"/>
              <a:t>12</a:t>
            </a:fld>
            <a:endParaRPr lang="en-US"/>
          </a:p>
        </p:txBody>
      </p:sp>
    </p:spTree>
    <p:extLst>
      <p:ext uri="{BB962C8B-B14F-4D97-AF65-F5344CB8AC3E}">
        <p14:creationId xmlns:p14="http://schemas.microsoft.com/office/powerpoint/2010/main" val="401384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13</a:t>
            </a:fld>
            <a:endParaRPr lang="en-US"/>
          </a:p>
        </p:txBody>
      </p:sp>
    </p:spTree>
    <p:extLst>
      <p:ext uri="{BB962C8B-B14F-4D97-AF65-F5344CB8AC3E}">
        <p14:creationId xmlns:p14="http://schemas.microsoft.com/office/powerpoint/2010/main" val="206971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14</a:t>
            </a:fld>
            <a:endParaRPr lang="en-US"/>
          </a:p>
        </p:txBody>
      </p:sp>
    </p:spTree>
    <p:extLst>
      <p:ext uri="{BB962C8B-B14F-4D97-AF65-F5344CB8AC3E}">
        <p14:creationId xmlns:p14="http://schemas.microsoft.com/office/powerpoint/2010/main" val="122031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15</a:t>
            </a:fld>
            <a:endParaRPr lang="en-US"/>
          </a:p>
        </p:txBody>
      </p:sp>
    </p:spTree>
    <p:extLst>
      <p:ext uri="{BB962C8B-B14F-4D97-AF65-F5344CB8AC3E}">
        <p14:creationId xmlns:p14="http://schemas.microsoft.com/office/powerpoint/2010/main" val="3750784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16</a:t>
            </a:fld>
            <a:endParaRPr lang="en-US"/>
          </a:p>
        </p:txBody>
      </p:sp>
    </p:spTree>
    <p:extLst>
      <p:ext uri="{BB962C8B-B14F-4D97-AF65-F5344CB8AC3E}">
        <p14:creationId xmlns:p14="http://schemas.microsoft.com/office/powerpoint/2010/main" val="394632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17</a:t>
            </a:fld>
            <a:endParaRPr lang="en-US"/>
          </a:p>
        </p:txBody>
      </p:sp>
    </p:spTree>
    <p:extLst>
      <p:ext uri="{BB962C8B-B14F-4D97-AF65-F5344CB8AC3E}">
        <p14:creationId xmlns:p14="http://schemas.microsoft.com/office/powerpoint/2010/main" val="278933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73152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210320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D80D45-06C9-E64F-BA05-6F44C3A37BE1}" type="slidenum">
              <a:rPr lang="en-US">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18194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2</a:t>
            </a:fld>
            <a:endParaRPr lang="en-US"/>
          </a:p>
        </p:txBody>
      </p:sp>
    </p:spTree>
    <p:extLst>
      <p:ext uri="{BB962C8B-B14F-4D97-AF65-F5344CB8AC3E}">
        <p14:creationId xmlns:p14="http://schemas.microsoft.com/office/powerpoint/2010/main" val="1551051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828CF3-758E-44D4-A605-FC37CF94DF08}"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2391876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32</a:t>
            </a:fld>
            <a:endParaRPr lang="en-US"/>
          </a:p>
        </p:txBody>
      </p:sp>
    </p:spTree>
    <p:extLst>
      <p:ext uri="{BB962C8B-B14F-4D97-AF65-F5344CB8AC3E}">
        <p14:creationId xmlns:p14="http://schemas.microsoft.com/office/powerpoint/2010/main" val="2762716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31983-870F-488E-8634-05BFF3C451CC}" type="slidenum">
              <a:rPr lang="en-US" smtClean="0"/>
              <a:t>33</a:t>
            </a:fld>
            <a:endParaRPr lang="en-US"/>
          </a:p>
        </p:txBody>
      </p:sp>
    </p:spTree>
    <p:extLst>
      <p:ext uri="{BB962C8B-B14F-4D97-AF65-F5344CB8AC3E}">
        <p14:creationId xmlns:p14="http://schemas.microsoft.com/office/powerpoint/2010/main" val="394211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Bios are located in your programs and on the Conference Website</a:t>
            </a:r>
            <a:endParaRPr lang="en-US" dirty="0"/>
          </a:p>
        </p:txBody>
      </p:sp>
      <p:sp>
        <p:nvSpPr>
          <p:cNvPr id="4" name="Slide Number Placeholder 3"/>
          <p:cNvSpPr>
            <a:spLocks noGrp="1"/>
          </p:cNvSpPr>
          <p:nvPr>
            <p:ph type="sldNum" sz="quarter" idx="5"/>
          </p:nvPr>
        </p:nvSpPr>
        <p:spPr/>
        <p:txBody>
          <a:bodyPr/>
          <a:lstStyle/>
          <a:p>
            <a:fld id="{EF331983-870F-488E-8634-05BFF3C451CC}" type="slidenum">
              <a:rPr lang="en-US" smtClean="0"/>
              <a:t>3</a:t>
            </a:fld>
            <a:endParaRPr lang="en-US"/>
          </a:p>
        </p:txBody>
      </p:sp>
    </p:spTree>
    <p:extLst>
      <p:ext uri="{BB962C8B-B14F-4D97-AF65-F5344CB8AC3E}">
        <p14:creationId xmlns:p14="http://schemas.microsoft.com/office/powerpoint/2010/main" val="120604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Shout out to our Project Manager Lisa Perry and Ronda Kotelchuck, Board Chair of the NY SCHOOL BASED HEALTH FOUNDATION, Their unwavering support in this project. </a:t>
            </a:r>
          </a:p>
          <a:p>
            <a:endParaRPr lang="en-US" dirty="0">
              <a:cs typeface="Calibri"/>
            </a:endParaRPr>
          </a:p>
        </p:txBody>
      </p:sp>
      <p:sp>
        <p:nvSpPr>
          <p:cNvPr id="4" name="Slide Number Placeholder 3"/>
          <p:cNvSpPr>
            <a:spLocks noGrp="1"/>
          </p:cNvSpPr>
          <p:nvPr>
            <p:ph type="sldNum" sz="quarter" idx="5"/>
          </p:nvPr>
        </p:nvSpPr>
        <p:spPr/>
        <p:txBody>
          <a:bodyPr/>
          <a:lstStyle/>
          <a:p>
            <a:fld id="{EF331983-870F-488E-8634-05BFF3C451CC}" type="slidenum">
              <a:rPr lang="en-US" smtClean="0"/>
              <a:t>4</a:t>
            </a:fld>
            <a:endParaRPr lang="en-US"/>
          </a:p>
        </p:txBody>
      </p:sp>
    </p:spTree>
    <p:extLst>
      <p:ext uri="{BB962C8B-B14F-4D97-AF65-F5344CB8AC3E}">
        <p14:creationId xmlns:p14="http://schemas.microsoft.com/office/powerpoint/2010/main" val="174103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5</a:t>
            </a:fld>
            <a:endParaRPr lang="en-US"/>
          </a:p>
        </p:txBody>
      </p:sp>
    </p:spTree>
    <p:extLst>
      <p:ext uri="{BB962C8B-B14F-4D97-AF65-F5344CB8AC3E}">
        <p14:creationId xmlns:p14="http://schemas.microsoft.com/office/powerpoint/2010/main" val="73881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 As Client, Suicide Prevention, Self-Care and Vicarious Trauma =- burnout, stress, anxiety, working with students with intense needs on a daily basis has an effect on our. </a:t>
            </a:r>
          </a:p>
        </p:txBody>
      </p:sp>
      <p:sp>
        <p:nvSpPr>
          <p:cNvPr id="4" name="Slide Number Placeholder 3"/>
          <p:cNvSpPr>
            <a:spLocks noGrp="1"/>
          </p:cNvSpPr>
          <p:nvPr>
            <p:ph type="sldNum" sz="quarter" idx="5"/>
          </p:nvPr>
        </p:nvSpPr>
        <p:spPr/>
        <p:txBody>
          <a:bodyPr/>
          <a:lstStyle/>
          <a:p>
            <a:fld id="{EF331983-870F-488E-8634-05BFF3C451CC}" type="slidenum">
              <a:rPr lang="en-US" smtClean="0"/>
              <a:t>6</a:t>
            </a:fld>
            <a:endParaRPr lang="en-US"/>
          </a:p>
        </p:txBody>
      </p:sp>
    </p:spTree>
    <p:extLst>
      <p:ext uri="{BB962C8B-B14F-4D97-AF65-F5344CB8AC3E}">
        <p14:creationId xmlns:p14="http://schemas.microsoft.com/office/powerpoint/2010/main" val="59014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we have 3 representatives on the panel today, we do want to acknowledge all the wonderful work and great efforts by all the Participating Organizations.</a:t>
            </a:r>
            <a:endParaRPr lang="en-US" dirty="0"/>
          </a:p>
        </p:txBody>
      </p:sp>
      <p:sp>
        <p:nvSpPr>
          <p:cNvPr id="4" name="Slide Number Placeholder 3"/>
          <p:cNvSpPr>
            <a:spLocks noGrp="1"/>
          </p:cNvSpPr>
          <p:nvPr>
            <p:ph type="sldNum" sz="quarter" idx="5"/>
          </p:nvPr>
        </p:nvSpPr>
        <p:spPr/>
        <p:txBody>
          <a:bodyPr/>
          <a:lstStyle/>
          <a:p>
            <a:fld id="{EF331983-870F-488E-8634-05BFF3C451CC}" type="slidenum">
              <a:rPr lang="en-US" smtClean="0"/>
              <a:t>7</a:t>
            </a:fld>
            <a:endParaRPr lang="en-US"/>
          </a:p>
        </p:txBody>
      </p:sp>
    </p:spTree>
    <p:extLst>
      <p:ext uri="{BB962C8B-B14F-4D97-AF65-F5344CB8AC3E}">
        <p14:creationId xmlns:p14="http://schemas.microsoft.com/office/powerpoint/2010/main" val="155105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Public Health Model, evidence based and most effective when implementing MH programs in schools. </a:t>
            </a:r>
            <a:endParaRPr lang="en-US"/>
          </a:p>
        </p:txBody>
      </p:sp>
      <p:sp>
        <p:nvSpPr>
          <p:cNvPr id="4" name="Slide Number Placeholder 3"/>
          <p:cNvSpPr>
            <a:spLocks noGrp="1"/>
          </p:cNvSpPr>
          <p:nvPr>
            <p:ph type="sldNum" sz="quarter" idx="5"/>
          </p:nvPr>
        </p:nvSpPr>
        <p:spPr/>
        <p:txBody>
          <a:bodyPr/>
          <a:lstStyle/>
          <a:p>
            <a:fld id="{EF331983-870F-488E-8634-05BFF3C451CC}" type="slidenum">
              <a:rPr lang="en-US" smtClean="0"/>
              <a:t>8</a:t>
            </a:fld>
            <a:endParaRPr lang="en-US"/>
          </a:p>
        </p:txBody>
      </p:sp>
    </p:spTree>
    <p:extLst>
      <p:ext uri="{BB962C8B-B14F-4D97-AF65-F5344CB8AC3E}">
        <p14:creationId xmlns:p14="http://schemas.microsoft.com/office/powerpoint/2010/main" val="147650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12bbce4f5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12bbce4f5_0_0:notes"/>
          <p:cNvSpPr txBox="1">
            <a:spLocks noGrp="1"/>
          </p:cNvSpPr>
          <p:nvPr>
            <p:ph type="body" idx="1"/>
          </p:nvPr>
        </p:nvSpPr>
        <p:spPr>
          <a:xfrm>
            <a:off x="701040" y="4415792"/>
            <a:ext cx="5608320" cy="4183380"/>
          </a:xfrm>
          <a:prstGeom prst="rect">
            <a:avLst/>
          </a:prstGeom>
        </p:spPr>
        <p:txBody>
          <a:bodyPr spcFirstLastPara="1" wrap="square" lIns="93151" tIns="93151" rIns="93151" bIns="93151" anchor="t" anchorCtr="0">
            <a:noAutofit/>
          </a:bodyPr>
          <a:lstStyle/>
          <a:p>
            <a:pPr defTabSz="912859">
              <a:buClr>
                <a:srgbClr val="000000"/>
              </a:buClr>
              <a:defRPr/>
            </a:pPr>
            <a:r>
              <a:rPr lang="en-US"/>
              <a:t>Scott to review 3 Tiers</a:t>
            </a:r>
            <a:r>
              <a:rPr lang="en-US" baseline="0"/>
              <a:t> and how they connect to Survey and possible projects for programs</a:t>
            </a:r>
            <a:endParaRPr lang="en-US"/>
          </a:p>
          <a:p>
            <a:endParaRPr lang="en"/>
          </a:p>
          <a:p>
            <a:pPr defTabSz="912859">
              <a:buClr>
                <a:srgbClr val="000000"/>
              </a:buClr>
              <a:defRPr/>
            </a:pPr>
            <a:r>
              <a:rPr lang="en-US"/>
              <a:t>Talking points:</a:t>
            </a:r>
          </a:p>
          <a:p>
            <a:pPr marL="285268" indent="-285268" defTabSz="912859">
              <a:buClr>
                <a:srgbClr val="000000"/>
              </a:buClr>
              <a:buFont typeface="Arial" panose="020B0604020202020204" pitchFamily="34" charset="0"/>
              <a:buChar char="•"/>
              <a:defRPr/>
            </a:pPr>
            <a:r>
              <a:rPr lang="en-US"/>
              <a:t>Universal, Selective, Targeted</a:t>
            </a:r>
          </a:p>
          <a:p>
            <a:pPr marL="285268" indent="-285268" defTabSz="912859">
              <a:buClr>
                <a:srgbClr val="000000"/>
              </a:buClr>
              <a:buFont typeface="Arial" panose="020B0604020202020204" pitchFamily="34" charset="0"/>
              <a:buChar char="•"/>
              <a:defRPr/>
            </a:pPr>
            <a:r>
              <a:rPr lang="en-US"/>
              <a:t>All School Mental Health programs use</a:t>
            </a:r>
            <a:r>
              <a:rPr lang="en-US" baseline="0"/>
              <a:t> interventions on all three levels to </a:t>
            </a:r>
            <a:endParaRPr lang="en-US"/>
          </a:p>
          <a:p>
            <a:pPr marL="285268" indent="-285268" defTabSz="912859">
              <a:buClr>
                <a:srgbClr val="000000"/>
              </a:buClr>
              <a:buFont typeface="Arial" panose="020B0604020202020204" pitchFamily="34" charset="0"/>
              <a:buChar char="•"/>
              <a:defRPr/>
            </a:pPr>
            <a:r>
              <a:rPr lang="en"/>
              <a:t>Examples</a:t>
            </a:r>
            <a:r>
              <a:rPr lang="en" baseline="0"/>
              <a:t> - </a:t>
            </a:r>
            <a:endParaRPr lang="en"/>
          </a:p>
          <a:p>
            <a:pPr marL="0" lvl="1" defTabSz="912859">
              <a:buClr>
                <a:srgbClr val="000000"/>
              </a:buClr>
              <a:defRPr/>
            </a:pPr>
            <a:r>
              <a:rPr lang="en"/>
              <a:t>        Universal: Anti-Bullying Campaigns, Substance</a:t>
            </a:r>
            <a:r>
              <a:rPr lang="en" baseline="0"/>
              <a:t> Abuse Education, Mental Health 101, Stress </a:t>
            </a:r>
          </a:p>
          <a:p>
            <a:pPr marL="0" lvl="1" defTabSz="912859">
              <a:buClr>
                <a:srgbClr val="000000"/>
              </a:buClr>
              <a:defRPr/>
            </a:pPr>
            <a:r>
              <a:rPr lang="en" baseline="0"/>
              <a:t>        </a:t>
            </a:r>
            <a:r>
              <a:rPr lang="en"/>
              <a:t>Selective:</a:t>
            </a:r>
            <a:r>
              <a:rPr lang="en" baseline="0"/>
              <a:t> </a:t>
            </a:r>
            <a:r>
              <a:rPr lang="en"/>
              <a:t>Girls’ Empowerment</a:t>
            </a:r>
            <a:r>
              <a:rPr lang="en" baseline="0"/>
              <a:t> Group, Grief Support Group, Divorce Support Group</a:t>
            </a:r>
            <a:endParaRPr lang="en"/>
          </a:p>
          <a:p>
            <a:r>
              <a:rPr lang="en"/>
              <a:t>        Targeted:</a:t>
            </a:r>
            <a:r>
              <a:rPr lang="en" baseline="0"/>
              <a:t> </a:t>
            </a:r>
            <a:r>
              <a:rPr lang="en"/>
              <a:t>Referral</a:t>
            </a:r>
            <a:r>
              <a:rPr lang="en" baseline="0"/>
              <a:t> for individual treatment, behavioral intervention for a student</a:t>
            </a:r>
          </a:p>
        </p:txBody>
      </p:sp>
    </p:spTree>
    <p:extLst>
      <p:ext uri="{BB962C8B-B14F-4D97-AF65-F5344CB8AC3E}">
        <p14:creationId xmlns:p14="http://schemas.microsoft.com/office/powerpoint/2010/main" val="273592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microsoft.com/office/2007/relationships/hdphoto" Target="../media/hdphoto2.wdp"/></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svg"/><Relationship Id="rId4" Type="http://schemas.openxmlformats.org/officeDocument/2006/relationships/image" Target="../media/image14.png"/><Relationship Id="rId5" Type="http://schemas.openxmlformats.org/officeDocument/2006/relationships/image" Target="../media/image4.svg"/><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 Id="rId3" Type="http://schemas.openxmlformats.org/officeDocument/2006/relationships/image" Target="../media/image6.sv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 Id="rId3" Type="http://schemas.openxmlformats.org/officeDocument/2006/relationships/image" Target="../media/image8.sv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svg"/><Relationship Id="rId4" Type="http://schemas.openxmlformats.org/officeDocument/2006/relationships/image" Target="../media/image14.png"/><Relationship Id="rId5" Type="http://schemas.openxmlformats.org/officeDocument/2006/relationships/image" Target="../media/image4.svg"/><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microsoft.com/office/2007/relationships/hdphoto" Target="../media/hdphoto1.wdp"/></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microsoft.com/office/2007/relationships/hdphoto" Target="../media/hdphoto2.wdp"/></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 Id="rId3"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 Id="rId3"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 Id="rId3"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microsoft.com/office/2007/relationships/hdphoto" Target="../media/hdphoto1.wdp"/></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ADRANT PAGE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6" name="Text Placeholder 15">
            <a:extLst>
              <a:ext uri="{FF2B5EF4-FFF2-40B4-BE49-F238E27FC236}">
                <a16:creationId xmlns:a16="http://schemas.microsoft.com/office/drawing/2014/main" xmlns="" id="{ED13A76A-F4D9-484F-B033-5DA64AA6E407}"/>
              </a:ext>
            </a:extLst>
          </p:cNvPr>
          <p:cNvSpPr>
            <a:spLocks noGrp="1" noChangeAspect="1"/>
          </p:cNvSpPr>
          <p:nvPr>
            <p:ph type="body" sz="quarter" idx="18"/>
          </p:nvPr>
        </p:nvSpPr>
        <p:spPr>
          <a:xfrm>
            <a:off x="1357852" y="1246484"/>
            <a:ext cx="4422849"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1" name="Text Placeholder 15">
            <a:extLst>
              <a:ext uri="{FF2B5EF4-FFF2-40B4-BE49-F238E27FC236}">
                <a16:creationId xmlns:a16="http://schemas.microsoft.com/office/drawing/2014/main" xmlns="" id="{E14073DA-681B-5F45-8A2A-52CA4EBD0453}"/>
              </a:ext>
            </a:extLst>
          </p:cNvPr>
          <p:cNvSpPr>
            <a:spLocks noGrp="1" noChangeAspect="1"/>
          </p:cNvSpPr>
          <p:nvPr>
            <p:ph type="body" sz="quarter" idx="19"/>
          </p:nvPr>
        </p:nvSpPr>
        <p:spPr>
          <a:xfrm>
            <a:off x="7208716" y="1246485"/>
            <a:ext cx="4412101"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2" name="Text Placeholder 15">
            <a:extLst>
              <a:ext uri="{FF2B5EF4-FFF2-40B4-BE49-F238E27FC236}">
                <a16:creationId xmlns:a16="http://schemas.microsoft.com/office/drawing/2014/main" xmlns="" id="{73B8C1EC-85C7-A14D-AE0C-1E58326BECE4}"/>
              </a:ext>
            </a:extLst>
          </p:cNvPr>
          <p:cNvSpPr>
            <a:spLocks noGrp="1" noChangeAspect="1"/>
          </p:cNvSpPr>
          <p:nvPr>
            <p:ph type="body" sz="quarter" idx="20"/>
          </p:nvPr>
        </p:nvSpPr>
        <p:spPr>
          <a:xfrm>
            <a:off x="1357852" y="3869431"/>
            <a:ext cx="4422849"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3" name="Text Placeholder 15">
            <a:extLst>
              <a:ext uri="{FF2B5EF4-FFF2-40B4-BE49-F238E27FC236}">
                <a16:creationId xmlns:a16="http://schemas.microsoft.com/office/drawing/2014/main" xmlns="" id="{14319966-8CA3-F24E-84BE-60F4852DBECC}"/>
              </a:ext>
            </a:extLst>
          </p:cNvPr>
          <p:cNvSpPr>
            <a:spLocks noGrp="1" noChangeAspect="1"/>
          </p:cNvSpPr>
          <p:nvPr>
            <p:ph type="body" sz="quarter" idx="21"/>
          </p:nvPr>
        </p:nvSpPr>
        <p:spPr>
          <a:xfrm>
            <a:off x="7208716" y="3869431"/>
            <a:ext cx="4412101"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0" name="TextBox 19">
            <a:extLst>
              <a:ext uri="{FF2B5EF4-FFF2-40B4-BE49-F238E27FC236}">
                <a16:creationId xmlns:a16="http://schemas.microsoft.com/office/drawing/2014/main" xmlns="" id="{FE9E8FC1-3F59-444E-A1CE-F0543BA3571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5" name="Picture Placeholder 4">
            <a:extLst>
              <a:ext uri="{FF2B5EF4-FFF2-40B4-BE49-F238E27FC236}">
                <a16:creationId xmlns:a16="http://schemas.microsoft.com/office/drawing/2014/main" xmlns="" id="{CF4FD8D7-BEDC-324C-95D2-742095C7099F}"/>
              </a:ext>
            </a:extLst>
          </p:cNvPr>
          <p:cNvSpPr>
            <a:spLocks noGrp="1"/>
          </p:cNvSpPr>
          <p:nvPr>
            <p:ph type="pic" sz="quarter" idx="22" hasCustomPrompt="1"/>
          </p:nvPr>
        </p:nvSpPr>
        <p:spPr>
          <a:xfrm>
            <a:off x="245534" y="1246485"/>
            <a:ext cx="1113367"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4" name="Picture Placeholder 4">
            <a:extLst>
              <a:ext uri="{FF2B5EF4-FFF2-40B4-BE49-F238E27FC236}">
                <a16:creationId xmlns:a16="http://schemas.microsoft.com/office/drawing/2014/main" xmlns="" id="{E37181D2-C62A-274B-BC44-E443502FB534}"/>
              </a:ext>
            </a:extLst>
          </p:cNvPr>
          <p:cNvSpPr>
            <a:spLocks noGrp="1"/>
          </p:cNvSpPr>
          <p:nvPr>
            <p:ph type="pic" sz="quarter" idx="23" hasCustomPrompt="1"/>
          </p:nvPr>
        </p:nvSpPr>
        <p:spPr>
          <a:xfrm>
            <a:off x="6096001" y="1246485"/>
            <a:ext cx="1112716"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5" name="Picture Placeholder 4">
            <a:extLst>
              <a:ext uri="{FF2B5EF4-FFF2-40B4-BE49-F238E27FC236}">
                <a16:creationId xmlns:a16="http://schemas.microsoft.com/office/drawing/2014/main" xmlns="" id="{3E27FB66-76A7-414E-81C8-E0BDD7F42E41}"/>
              </a:ext>
            </a:extLst>
          </p:cNvPr>
          <p:cNvSpPr>
            <a:spLocks noGrp="1"/>
          </p:cNvSpPr>
          <p:nvPr>
            <p:ph type="pic" sz="quarter" idx="24" hasCustomPrompt="1"/>
          </p:nvPr>
        </p:nvSpPr>
        <p:spPr>
          <a:xfrm>
            <a:off x="245534" y="3869431"/>
            <a:ext cx="1113367"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6" name="Picture Placeholder 4">
            <a:extLst>
              <a:ext uri="{FF2B5EF4-FFF2-40B4-BE49-F238E27FC236}">
                <a16:creationId xmlns:a16="http://schemas.microsoft.com/office/drawing/2014/main" xmlns="" id="{38A6571D-34F5-D148-B4D4-3022C35BF66F}"/>
              </a:ext>
            </a:extLst>
          </p:cNvPr>
          <p:cNvSpPr>
            <a:spLocks noGrp="1"/>
          </p:cNvSpPr>
          <p:nvPr>
            <p:ph type="pic" sz="quarter" idx="25" hasCustomPrompt="1"/>
          </p:nvPr>
        </p:nvSpPr>
        <p:spPr>
          <a:xfrm>
            <a:off x="6096001" y="3869431"/>
            <a:ext cx="1112716"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14" name="Picture 13">
            <a:extLst>
              <a:ext uri="{FF2B5EF4-FFF2-40B4-BE49-F238E27FC236}">
                <a16:creationId xmlns:a16="http://schemas.microsoft.com/office/drawing/2014/main" xmlns="" id="{CDAC4450-AD84-D34E-B824-41B604480288}"/>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405827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6" name="Text Placeholder 5">
            <a:extLst>
              <a:ext uri="{FF2B5EF4-FFF2-40B4-BE49-F238E27FC236}">
                <a16:creationId xmlns:a16="http://schemas.microsoft.com/office/drawing/2014/main" xmlns="" id="{7894316A-B2CD-9141-AF25-0E3EC47C58D1}"/>
              </a:ext>
            </a:extLst>
          </p:cNvPr>
          <p:cNvSpPr>
            <a:spLocks noGrp="1"/>
          </p:cNvSpPr>
          <p:nvPr>
            <p:ph type="body" sz="quarter" idx="10"/>
          </p:nvPr>
        </p:nvSpPr>
        <p:spPr>
          <a:xfrm>
            <a:off x="246237" y="1125649"/>
            <a:ext cx="5650088"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7" name="Text Placeholder 5">
            <a:extLst>
              <a:ext uri="{FF2B5EF4-FFF2-40B4-BE49-F238E27FC236}">
                <a16:creationId xmlns:a16="http://schemas.microsoft.com/office/drawing/2014/main" xmlns="" id="{388059C0-8A6F-344B-8DDC-EC13D4D952C6}"/>
              </a:ext>
            </a:extLst>
          </p:cNvPr>
          <p:cNvSpPr>
            <a:spLocks noGrp="1"/>
          </p:cNvSpPr>
          <p:nvPr>
            <p:ph type="body" sz="quarter" idx="11"/>
          </p:nvPr>
        </p:nvSpPr>
        <p:spPr>
          <a:xfrm>
            <a:off x="6296379" y="1125649"/>
            <a:ext cx="564044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9" name="Text Placeholder 5">
            <a:extLst>
              <a:ext uri="{FF2B5EF4-FFF2-40B4-BE49-F238E27FC236}">
                <a16:creationId xmlns:a16="http://schemas.microsoft.com/office/drawing/2014/main" xmlns="" id="{1E836DD5-5D7F-CF4D-BC16-07277252499C}"/>
              </a:ext>
            </a:extLst>
          </p:cNvPr>
          <p:cNvSpPr>
            <a:spLocks noGrp="1"/>
          </p:cNvSpPr>
          <p:nvPr>
            <p:ph type="body" sz="quarter" idx="12"/>
          </p:nvPr>
        </p:nvSpPr>
        <p:spPr>
          <a:xfrm>
            <a:off x="246238" y="3804616"/>
            <a:ext cx="5650084"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0" name="Text Placeholder 5">
            <a:extLst>
              <a:ext uri="{FF2B5EF4-FFF2-40B4-BE49-F238E27FC236}">
                <a16:creationId xmlns:a16="http://schemas.microsoft.com/office/drawing/2014/main" xmlns="" id="{C06FB4E5-96C8-9248-A2C7-D77CF8739D00}"/>
              </a:ext>
            </a:extLst>
          </p:cNvPr>
          <p:cNvSpPr>
            <a:spLocks noGrp="1"/>
          </p:cNvSpPr>
          <p:nvPr>
            <p:ph type="body" sz="quarter" idx="13"/>
          </p:nvPr>
        </p:nvSpPr>
        <p:spPr>
          <a:xfrm>
            <a:off x="6296379" y="3804616"/>
            <a:ext cx="5650088"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12" name="Straight Connector 11">
            <a:extLst>
              <a:ext uri="{FF2B5EF4-FFF2-40B4-BE49-F238E27FC236}">
                <a16:creationId xmlns:a16="http://schemas.microsoft.com/office/drawing/2014/main" xmlns="" id="{D4FF8F23-A61B-0048-A74B-D8104572E355}"/>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F6BF345-D294-5342-A8A0-AC9BFCA8931D}"/>
              </a:ext>
            </a:extLst>
          </p:cNvPr>
          <p:cNvCxnSpPr>
            <a:cxnSpLocks/>
          </p:cNvCxnSpPr>
          <p:nvPr userDrawn="1"/>
        </p:nvCxnSpPr>
        <p:spPr>
          <a:xfrm flipH="1">
            <a:off x="245533" y="3647627"/>
            <a:ext cx="11709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xmlns="" id="{D3DA1C4F-6CD6-ED44-A108-50E52671F10D}"/>
              </a:ext>
            </a:extLst>
          </p:cNvPr>
          <p:cNvSpPr>
            <a:spLocks noGrp="1"/>
          </p:cNvSpPr>
          <p:nvPr>
            <p:ph type="body" sz="quarter" idx="14"/>
          </p:nvPr>
        </p:nvSpPr>
        <p:spPr>
          <a:xfrm>
            <a:off x="245533" y="1566423"/>
            <a:ext cx="5650088"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8" name="Text Placeholder 16">
            <a:extLst>
              <a:ext uri="{FF2B5EF4-FFF2-40B4-BE49-F238E27FC236}">
                <a16:creationId xmlns:a16="http://schemas.microsoft.com/office/drawing/2014/main" xmlns="" id="{42052DAA-E142-DF4C-8AAB-88A698E60E32}"/>
              </a:ext>
            </a:extLst>
          </p:cNvPr>
          <p:cNvSpPr>
            <a:spLocks noGrp="1"/>
          </p:cNvSpPr>
          <p:nvPr>
            <p:ph type="body" sz="quarter" idx="15"/>
          </p:nvPr>
        </p:nvSpPr>
        <p:spPr>
          <a:xfrm>
            <a:off x="6305316" y="1566423"/>
            <a:ext cx="5640445"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9" name="Text Placeholder 16">
            <a:extLst>
              <a:ext uri="{FF2B5EF4-FFF2-40B4-BE49-F238E27FC236}">
                <a16:creationId xmlns:a16="http://schemas.microsoft.com/office/drawing/2014/main" xmlns="" id="{15D82CCB-70E5-1245-A02F-CC51EF17AEAC}"/>
              </a:ext>
            </a:extLst>
          </p:cNvPr>
          <p:cNvSpPr>
            <a:spLocks noGrp="1"/>
          </p:cNvSpPr>
          <p:nvPr>
            <p:ph type="body" sz="quarter" idx="16"/>
          </p:nvPr>
        </p:nvSpPr>
        <p:spPr>
          <a:xfrm>
            <a:off x="245534" y="4241466"/>
            <a:ext cx="5650084"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0" name="Text Placeholder 16">
            <a:extLst>
              <a:ext uri="{FF2B5EF4-FFF2-40B4-BE49-F238E27FC236}">
                <a16:creationId xmlns:a16="http://schemas.microsoft.com/office/drawing/2014/main" xmlns="" id="{CA9FA43B-F9D9-9A43-BEBB-FB8FDDB27454}"/>
              </a:ext>
            </a:extLst>
          </p:cNvPr>
          <p:cNvSpPr>
            <a:spLocks noGrp="1"/>
          </p:cNvSpPr>
          <p:nvPr>
            <p:ph type="body" sz="quarter" idx="17"/>
          </p:nvPr>
        </p:nvSpPr>
        <p:spPr>
          <a:xfrm>
            <a:off x="6305317" y="4241466"/>
            <a:ext cx="5650084"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xmlns=""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16" name="Picture 15">
            <a:extLst>
              <a:ext uri="{FF2B5EF4-FFF2-40B4-BE49-F238E27FC236}">
                <a16:creationId xmlns:a16="http://schemas.microsoft.com/office/drawing/2014/main" xmlns="" id="{3FE336D8-5D8E-B243-A6B9-8FBA84301C6A}"/>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2584993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6" name="Text Placeholder 5">
            <a:extLst>
              <a:ext uri="{FF2B5EF4-FFF2-40B4-BE49-F238E27FC236}">
                <a16:creationId xmlns:a16="http://schemas.microsoft.com/office/drawing/2014/main" xmlns="" id="{7894316A-B2CD-9141-AF25-0E3EC47C58D1}"/>
              </a:ext>
            </a:extLst>
          </p:cNvPr>
          <p:cNvSpPr>
            <a:spLocks noGrp="1"/>
          </p:cNvSpPr>
          <p:nvPr>
            <p:ph type="body" sz="quarter" idx="10"/>
          </p:nvPr>
        </p:nvSpPr>
        <p:spPr>
          <a:xfrm>
            <a:off x="1629124" y="1125649"/>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12" name="Straight Connector 11">
            <a:extLst>
              <a:ext uri="{FF2B5EF4-FFF2-40B4-BE49-F238E27FC236}">
                <a16:creationId xmlns:a16="http://schemas.microsoft.com/office/drawing/2014/main" xmlns="" id="{D4FF8F23-A61B-0048-A74B-D8104572E355}"/>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F6BF345-D294-5342-A8A0-AC9BFCA8931D}"/>
              </a:ext>
            </a:extLst>
          </p:cNvPr>
          <p:cNvCxnSpPr>
            <a:cxnSpLocks/>
          </p:cNvCxnSpPr>
          <p:nvPr userDrawn="1"/>
        </p:nvCxnSpPr>
        <p:spPr>
          <a:xfrm flipH="1">
            <a:off x="245534" y="3615259"/>
            <a:ext cx="11700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xmlns="" id="{D3DA1C4F-6CD6-ED44-A108-50E52671F10D}"/>
              </a:ext>
            </a:extLst>
          </p:cNvPr>
          <p:cNvSpPr>
            <a:spLocks noGrp="1"/>
          </p:cNvSpPr>
          <p:nvPr>
            <p:ph type="body" sz="quarter" idx="14"/>
          </p:nvPr>
        </p:nvSpPr>
        <p:spPr>
          <a:xfrm>
            <a:off x="1628420" y="1566423"/>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xmlns=""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30" name="Picture Placeholder 4">
            <a:extLst>
              <a:ext uri="{FF2B5EF4-FFF2-40B4-BE49-F238E27FC236}">
                <a16:creationId xmlns:a16="http://schemas.microsoft.com/office/drawing/2014/main" xmlns="" id="{C56A6145-6D77-6C42-BF51-1940B460C072}"/>
              </a:ext>
            </a:extLst>
          </p:cNvPr>
          <p:cNvSpPr>
            <a:spLocks noGrp="1"/>
          </p:cNvSpPr>
          <p:nvPr>
            <p:ph type="pic" sz="quarter" idx="22" hasCustomPrompt="1"/>
          </p:nvPr>
        </p:nvSpPr>
        <p:spPr>
          <a:xfrm>
            <a:off x="245534" y="1125648"/>
            <a:ext cx="1382885" cy="231623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3" name="Text Placeholder 5">
            <a:extLst>
              <a:ext uri="{FF2B5EF4-FFF2-40B4-BE49-F238E27FC236}">
                <a16:creationId xmlns:a16="http://schemas.microsoft.com/office/drawing/2014/main" xmlns="" id="{2225F4AF-D375-D440-8F87-A543AF431139}"/>
              </a:ext>
            </a:extLst>
          </p:cNvPr>
          <p:cNvSpPr>
            <a:spLocks noGrp="1"/>
          </p:cNvSpPr>
          <p:nvPr>
            <p:ph type="body" sz="quarter" idx="23"/>
          </p:nvPr>
        </p:nvSpPr>
        <p:spPr>
          <a:xfrm>
            <a:off x="1629124" y="3769047"/>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4" name="Text Placeholder 16">
            <a:extLst>
              <a:ext uri="{FF2B5EF4-FFF2-40B4-BE49-F238E27FC236}">
                <a16:creationId xmlns:a16="http://schemas.microsoft.com/office/drawing/2014/main" xmlns="" id="{4490F63D-5AB1-E547-BE8D-775437E292DD}"/>
              </a:ext>
            </a:extLst>
          </p:cNvPr>
          <p:cNvSpPr>
            <a:spLocks noGrp="1"/>
          </p:cNvSpPr>
          <p:nvPr>
            <p:ph type="body" sz="quarter" idx="24"/>
          </p:nvPr>
        </p:nvSpPr>
        <p:spPr>
          <a:xfrm>
            <a:off x="1628420" y="4209821"/>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5" name="Picture Placeholder 4">
            <a:extLst>
              <a:ext uri="{FF2B5EF4-FFF2-40B4-BE49-F238E27FC236}">
                <a16:creationId xmlns:a16="http://schemas.microsoft.com/office/drawing/2014/main" xmlns="" id="{069FB0DE-2269-B340-BD51-7511CB7459C0}"/>
              </a:ext>
            </a:extLst>
          </p:cNvPr>
          <p:cNvSpPr>
            <a:spLocks noGrp="1"/>
          </p:cNvSpPr>
          <p:nvPr>
            <p:ph type="pic" sz="quarter" idx="25" hasCustomPrompt="1"/>
          </p:nvPr>
        </p:nvSpPr>
        <p:spPr>
          <a:xfrm>
            <a:off x="245534" y="3769047"/>
            <a:ext cx="1382885" cy="2316231"/>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6" name="Text Placeholder 5">
            <a:extLst>
              <a:ext uri="{FF2B5EF4-FFF2-40B4-BE49-F238E27FC236}">
                <a16:creationId xmlns:a16="http://schemas.microsoft.com/office/drawing/2014/main" xmlns="" id="{5BC8EC0B-3061-7447-85E7-C0652329125C}"/>
              </a:ext>
            </a:extLst>
          </p:cNvPr>
          <p:cNvSpPr>
            <a:spLocks noGrp="1"/>
          </p:cNvSpPr>
          <p:nvPr>
            <p:ph type="body" sz="quarter" idx="26"/>
          </p:nvPr>
        </p:nvSpPr>
        <p:spPr>
          <a:xfrm>
            <a:off x="7671177" y="1125649"/>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7" name="Text Placeholder 16">
            <a:extLst>
              <a:ext uri="{FF2B5EF4-FFF2-40B4-BE49-F238E27FC236}">
                <a16:creationId xmlns:a16="http://schemas.microsoft.com/office/drawing/2014/main" xmlns="" id="{FC93C541-B278-0A40-863C-63776023DE32}"/>
              </a:ext>
            </a:extLst>
          </p:cNvPr>
          <p:cNvSpPr>
            <a:spLocks noGrp="1"/>
          </p:cNvSpPr>
          <p:nvPr>
            <p:ph type="body" sz="quarter" idx="27"/>
          </p:nvPr>
        </p:nvSpPr>
        <p:spPr>
          <a:xfrm>
            <a:off x="7670474" y="1566423"/>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8" name="Picture Placeholder 4">
            <a:extLst>
              <a:ext uri="{FF2B5EF4-FFF2-40B4-BE49-F238E27FC236}">
                <a16:creationId xmlns:a16="http://schemas.microsoft.com/office/drawing/2014/main" xmlns="" id="{3104086F-15D3-6F4E-BBFC-79379B3951D6}"/>
              </a:ext>
            </a:extLst>
          </p:cNvPr>
          <p:cNvSpPr>
            <a:spLocks noGrp="1"/>
          </p:cNvSpPr>
          <p:nvPr>
            <p:ph type="pic" sz="quarter" idx="28" hasCustomPrompt="1"/>
          </p:nvPr>
        </p:nvSpPr>
        <p:spPr>
          <a:xfrm>
            <a:off x="6287587" y="1125645"/>
            <a:ext cx="1382885" cy="2316235"/>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5" name="Text Placeholder 5">
            <a:extLst>
              <a:ext uri="{FF2B5EF4-FFF2-40B4-BE49-F238E27FC236}">
                <a16:creationId xmlns:a16="http://schemas.microsoft.com/office/drawing/2014/main" xmlns="" id="{84ACA062-D940-1545-8E7C-D49B95FA3549}"/>
              </a:ext>
            </a:extLst>
          </p:cNvPr>
          <p:cNvSpPr>
            <a:spLocks noGrp="1"/>
          </p:cNvSpPr>
          <p:nvPr>
            <p:ph type="body" sz="quarter" idx="29"/>
          </p:nvPr>
        </p:nvSpPr>
        <p:spPr>
          <a:xfrm>
            <a:off x="7671177" y="3769047"/>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6" name="Text Placeholder 16">
            <a:extLst>
              <a:ext uri="{FF2B5EF4-FFF2-40B4-BE49-F238E27FC236}">
                <a16:creationId xmlns:a16="http://schemas.microsoft.com/office/drawing/2014/main" xmlns="" id="{6E1590B2-6604-4943-9D6D-D2E59D41439F}"/>
              </a:ext>
            </a:extLst>
          </p:cNvPr>
          <p:cNvSpPr>
            <a:spLocks noGrp="1"/>
          </p:cNvSpPr>
          <p:nvPr>
            <p:ph type="body" sz="quarter" idx="30"/>
          </p:nvPr>
        </p:nvSpPr>
        <p:spPr>
          <a:xfrm>
            <a:off x="7670474" y="4209821"/>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7" name="Picture Placeholder 4">
            <a:extLst>
              <a:ext uri="{FF2B5EF4-FFF2-40B4-BE49-F238E27FC236}">
                <a16:creationId xmlns:a16="http://schemas.microsoft.com/office/drawing/2014/main" xmlns="" id="{B62EE096-13D2-5342-81C5-DAFB8242F909}"/>
              </a:ext>
            </a:extLst>
          </p:cNvPr>
          <p:cNvSpPr>
            <a:spLocks noGrp="1"/>
          </p:cNvSpPr>
          <p:nvPr>
            <p:ph type="pic" sz="quarter" idx="31" hasCustomPrompt="1"/>
          </p:nvPr>
        </p:nvSpPr>
        <p:spPr>
          <a:xfrm>
            <a:off x="6287587" y="3769047"/>
            <a:ext cx="1382885" cy="2316231"/>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20" name="Picture 19">
            <a:extLst>
              <a:ext uri="{FF2B5EF4-FFF2-40B4-BE49-F238E27FC236}">
                <a16:creationId xmlns:a16="http://schemas.microsoft.com/office/drawing/2014/main" xmlns="" id="{EEE57F80-D6AC-2349-92B6-814D784A03A9}"/>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2446084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WOT_analysis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6" name="Text Placeholder 5">
            <a:extLst>
              <a:ext uri="{FF2B5EF4-FFF2-40B4-BE49-F238E27FC236}">
                <a16:creationId xmlns:a16="http://schemas.microsoft.com/office/drawing/2014/main" xmlns="" id="{7894316A-B2CD-9141-AF25-0E3EC47C58D1}"/>
              </a:ext>
            </a:extLst>
          </p:cNvPr>
          <p:cNvSpPr>
            <a:spLocks noGrp="1"/>
          </p:cNvSpPr>
          <p:nvPr>
            <p:ph type="body" sz="quarter" idx="10"/>
          </p:nvPr>
        </p:nvSpPr>
        <p:spPr>
          <a:xfrm>
            <a:off x="253632" y="1125649"/>
            <a:ext cx="5658937"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9" name="Text Placeholder 5">
            <a:extLst>
              <a:ext uri="{FF2B5EF4-FFF2-40B4-BE49-F238E27FC236}">
                <a16:creationId xmlns:a16="http://schemas.microsoft.com/office/drawing/2014/main" xmlns="" id="{1E836DD5-5D7F-CF4D-BC16-07277252499C}"/>
              </a:ext>
            </a:extLst>
          </p:cNvPr>
          <p:cNvSpPr>
            <a:spLocks noGrp="1"/>
          </p:cNvSpPr>
          <p:nvPr>
            <p:ph type="body" sz="quarter" idx="12"/>
          </p:nvPr>
        </p:nvSpPr>
        <p:spPr>
          <a:xfrm>
            <a:off x="253632" y="3804616"/>
            <a:ext cx="565892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7" name="Text Placeholder 16">
            <a:extLst>
              <a:ext uri="{FF2B5EF4-FFF2-40B4-BE49-F238E27FC236}">
                <a16:creationId xmlns:a16="http://schemas.microsoft.com/office/drawing/2014/main" xmlns="" id="{D3DA1C4F-6CD6-ED44-A108-50E52671F10D}"/>
              </a:ext>
            </a:extLst>
          </p:cNvPr>
          <p:cNvSpPr>
            <a:spLocks noGrp="1"/>
          </p:cNvSpPr>
          <p:nvPr>
            <p:ph type="body" sz="quarter" idx="14"/>
          </p:nvPr>
        </p:nvSpPr>
        <p:spPr>
          <a:xfrm>
            <a:off x="252928" y="1566423"/>
            <a:ext cx="2995399"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9" name="Text Placeholder 16">
            <a:extLst>
              <a:ext uri="{FF2B5EF4-FFF2-40B4-BE49-F238E27FC236}">
                <a16:creationId xmlns:a16="http://schemas.microsoft.com/office/drawing/2014/main" xmlns="" id="{15D82CCB-70E5-1245-A02F-CC51EF17AEAC}"/>
              </a:ext>
            </a:extLst>
          </p:cNvPr>
          <p:cNvSpPr>
            <a:spLocks noGrp="1"/>
          </p:cNvSpPr>
          <p:nvPr>
            <p:ph type="body" sz="quarter" idx="16"/>
          </p:nvPr>
        </p:nvSpPr>
        <p:spPr>
          <a:xfrm>
            <a:off x="252928" y="4241466"/>
            <a:ext cx="29953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xmlns=""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31" name="Picture Placeholder 4">
            <a:extLst>
              <a:ext uri="{FF2B5EF4-FFF2-40B4-BE49-F238E27FC236}">
                <a16:creationId xmlns:a16="http://schemas.microsoft.com/office/drawing/2014/main" xmlns="" id="{8DEA53F7-4426-7B4A-A5ED-DB73B5AC3CC3}"/>
              </a:ext>
            </a:extLst>
          </p:cNvPr>
          <p:cNvSpPr>
            <a:spLocks noGrp="1"/>
          </p:cNvSpPr>
          <p:nvPr>
            <p:ph type="pic" sz="quarter" idx="23" hasCustomPrompt="1"/>
          </p:nvPr>
        </p:nvSpPr>
        <p:spPr>
          <a:xfrm>
            <a:off x="18242145" y="1137022"/>
            <a:ext cx="1113367" cy="2455535"/>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3" name="Picture Placeholder 4">
            <a:extLst>
              <a:ext uri="{FF2B5EF4-FFF2-40B4-BE49-F238E27FC236}">
                <a16:creationId xmlns:a16="http://schemas.microsoft.com/office/drawing/2014/main" xmlns="" id="{60BD35B2-9E2B-4143-8C71-1175A81110CA}"/>
              </a:ext>
            </a:extLst>
          </p:cNvPr>
          <p:cNvSpPr>
            <a:spLocks noGrp="1"/>
          </p:cNvSpPr>
          <p:nvPr>
            <p:ph type="pic" sz="quarter" idx="25" hasCustomPrompt="1"/>
          </p:nvPr>
        </p:nvSpPr>
        <p:spPr>
          <a:xfrm>
            <a:off x="18242145" y="3792956"/>
            <a:ext cx="1113367" cy="2343157"/>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0" name="Picture Placeholder 4">
            <a:extLst>
              <a:ext uri="{FF2B5EF4-FFF2-40B4-BE49-F238E27FC236}">
                <a16:creationId xmlns:a16="http://schemas.microsoft.com/office/drawing/2014/main" xmlns="" id="{C56A6145-6D77-6C42-BF51-1940B460C072}"/>
              </a:ext>
            </a:extLst>
          </p:cNvPr>
          <p:cNvSpPr>
            <a:spLocks noGrp="1"/>
          </p:cNvSpPr>
          <p:nvPr>
            <p:ph type="pic" sz="quarter" idx="22" hasCustomPrompt="1"/>
          </p:nvPr>
        </p:nvSpPr>
        <p:spPr>
          <a:xfrm>
            <a:off x="3538439" y="1749063"/>
            <a:ext cx="2374127"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3" name="Picture Placeholder 4">
            <a:extLst>
              <a:ext uri="{FF2B5EF4-FFF2-40B4-BE49-F238E27FC236}">
                <a16:creationId xmlns:a16="http://schemas.microsoft.com/office/drawing/2014/main" xmlns="" id="{4CAC2C7F-B527-D94F-9D2A-F7AA2F787AA8}"/>
              </a:ext>
            </a:extLst>
          </p:cNvPr>
          <p:cNvSpPr>
            <a:spLocks noGrp="1"/>
          </p:cNvSpPr>
          <p:nvPr>
            <p:ph type="pic" sz="quarter" idx="26" hasCustomPrompt="1"/>
          </p:nvPr>
        </p:nvSpPr>
        <p:spPr>
          <a:xfrm>
            <a:off x="3538440" y="4353718"/>
            <a:ext cx="2374113"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cxnSp>
        <p:nvCxnSpPr>
          <p:cNvPr id="26" name="Straight Connector 25">
            <a:extLst>
              <a:ext uri="{FF2B5EF4-FFF2-40B4-BE49-F238E27FC236}">
                <a16:creationId xmlns:a16="http://schemas.microsoft.com/office/drawing/2014/main" xmlns="" id="{762E7DA7-D92D-304D-9577-272B50172AE1}"/>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53BFED98-C304-DC40-801E-2425B29ED939}"/>
              </a:ext>
            </a:extLst>
          </p:cNvPr>
          <p:cNvCxnSpPr>
            <a:cxnSpLocks/>
          </p:cNvCxnSpPr>
          <p:nvPr userDrawn="1"/>
        </p:nvCxnSpPr>
        <p:spPr>
          <a:xfrm flipH="1">
            <a:off x="245534" y="3615259"/>
            <a:ext cx="11700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xmlns="" id="{D438A9B1-82B0-F64B-89BB-AB01CC48E181}"/>
              </a:ext>
            </a:extLst>
          </p:cNvPr>
          <p:cNvSpPr>
            <a:spLocks noGrp="1"/>
          </p:cNvSpPr>
          <p:nvPr>
            <p:ph type="body" sz="quarter" idx="27"/>
          </p:nvPr>
        </p:nvSpPr>
        <p:spPr>
          <a:xfrm>
            <a:off x="6295685" y="1125649"/>
            <a:ext cx="5658937"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2" name="Text Placeholder 5">
            <a:extLst>
              <a:ext uri="{FF2B5EF4-FFF2-40B4-BE49-F238E27FC236}">
                <a16:creationId xmlns:a16="http://schemas.microsoft.com/office/drawing/2014/main" xmlns="" id="{63D19259-CA6E-CA45-BFBA-34C2F2E78C94}"/>
              </a:ext>
            </a:extLst>
          </p:cNvPr>
          <p:cNvSpPr>
            <a:spLocks noGrp="1"/>
          </p:cNvSpPr>
          <p:nvPr>
            <p:ph type="body" sz="quarter" idx="28"/>
          </p:nvPr>
        </p:nvSpPr>
        <p:spPr>
          <a:xfrm>
            <a:off x="6295686" y="3804616"/>
            <a:ext cx="565892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5" name="Text Placeholder 16">
            <a:extLst>
              <a:ext uri="{FF2B5EF4-FFF2-40B4-BE49-F238E27FC236}">
                <a16:creationId xmlns:a16="http://schemas.microsoft.com/office/drawing/2014/main" xmlns="" id="{B50A6A90-8591-8141-ABA6-92B0407D8C64}"/>
              </a:ext>
            </a:extLst>
          </p:cNvPr>
          <p:cNvSpPr>
            <a:spLocks noGrp="1"/>
          </p:cNvSpPr>
          <p:nvPr>
            <p:ph type="body" sz="quarter" idx="29"/>
          </p:nvPr>
        </p:nvSpPr>
        <p:spPr>
          <a:xfrm>
            <a:off x="6294982" y="1566423"/>
            <a:ext cx="2995399"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6" name="Text Placeholder 16">
            <a:extLst>
              <a:ext uri="{FF2B5EF4-FFF2-40B4-BE49-F238E27FC236}">
                <a16:creationId xmlns:a16="http://schemas.microsoft.com/office/drawing/2014/main" xmlns="" id="{9AE0B659-9DD0-3545-A92D-047BEEF507FC}"/>
              </a:ext>
            </a:extLst>
          </p:cNvPr>
          <p:cNvSpPr>
            <a:spLocks noGrp="1"/>
          </p:cNvSpPr>
          <p:nvPr>
            <p:ph type="body" sz="quarter" idx="30"/>
          </p:nvPr>
        </p:nvSpPr>
        <p:spPr>
          <a:xfrm>
            <a:off x="6294982" y="4241466"/>
            <a:ext cx="29953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7" name="Picture Placeholder 4">
            <a:extLst>
              <a:ext uri="{FF2B5EF4-FFF2-40B4-BE49-F238E27FC236}">
                <a16:creationId xmlns:a16="http://schemas.microsoft.com/office/drawing/2014/main" xmlns="" id="{61959A25-2084-9A4E-8EBA-618DEFF85AB2}"/>
              </a:ext>
            </a:extLst>
          </p:cNvPr>
          <p:cNvSpPr>
            <a:spLocks noGrp="1"/>
          </p:cNvSpPr>
          <p:nvPr>
            <p:ph type="pic" sz="quarter" idx="31" hasCustomPrompt="1"/>
          </p:nvPr>
        </p:nvSpPr>
        <p:spPr>
          <a:xfrm>
            <a:off x="9580493" y="1749063"/>
            <a:ext cx="2374127"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8" name="Picture Placeholder 4">
            <a:extLst>
              <a:ext uri="{FF2B5EF4-FFF2-40B4-BE49-F238E27FC236}">
                <a16:creationId xmlns:a16="http://schemas.microsoft.com/office/drawing/2014/main" xmlns="" id="{4EF9782A-00E8-CB4A-9136-390C52746F92}"/>
              </a:ext>
            </a:extLst>
          </p:cNvPr>
          <p:cNvSpPr>
            <a:spLocks noGrp="1"/>
          </p:cNvSpPr>
          <p:nvPr>
            <p:ph type="pic" sz="quarter" idx="32" hasCustomPrompt="1"/>
          </p:nvPr>
        </p:nvSpPr>
        <p:spPr>
          <a:xfrm>
            <a:off x="9580493" y="4353718"/>
            <a:ext cx="2374113"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22" name="Picture 21">
            <a:extLst>
              <a:ext uri="{FF2B5EF4-FFF2-40B4-BE49-F238E27FC236}">
                <a16:creationId xmlns:a16="http://schemas.microsoft.com/office/drawing/2014/main" xmlns="" id="{DFE27AB6-689C-3240-A72D-B92C6C9BBFA4}"/>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9990347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5" name="Chart Placeholder 4">
            <a:extLst>
              <a:ext uri="{FF2B5EF4-FFF2-40B4-BE49-F238E27FC236}">
                <a16:creationId xmlns:a16="http://schemas.microsoft.com/office/drawing/2014/main" xmlns="" id="{39CDADDC-4AF3-E447-BEDB-E2478710407C}"/>
              </a:ext>
            </a:extLst>
          </p:cNvPr>
          <p:cNvSpPr>
            <a:spLocks noGrp="1"/>
          </p:cNvSpPr>
          <p:nvPr>
            <p:ph type="chart" sz="quarter" idx="10"/>
          </p:nvPr>
        </p:nvSpPr>
        <p:spPr>
          <a:xfrm>
            <a:off x="6320367" y="1826684"/>
            <a:ext cx="5636684" cy="4207933"/>
          </a:xfrm>
        </p:spPr>
        <p:txBody>
          <a:bodyPr/>
          <a:lstStyle>
            <a:lvl1pPr marL="0" indent="0">
              <a:buNone/>
              <a:defRPr/>
            </a:lvl1pPr>
          </a:lstStyle>
          <a:p>
            <a:r>
              <a:rPr lang="en-US"/>
              <a:t>Click icon to add chart</a:t>
            </a:r>
          </a:p>
        </p:txBody>
      </p:sp>
      <p:sp>
        <p:nvSpPr>
          <p:cNvPr id="19" name="TextBox 18">
            <a:extLst>
              <a:ext uri="{FF2B5EF4-FFF2-40B4-BE49-F238E27FC236}">
                <a16:creationId xmlns:a16="http://schemas.microsoft.com/office/drawing/2014/main" xmlns="" id="{CDCA43B5-6BFF-5144-AC4F-329E16C215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xmlns="" id="{76EBF6CE-25CB-3248-B02A-E796AAF30E8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238376126"/>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lumn with room fo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Wingdings" pitchFamily="2" charset="2"/>
              <a:buChar char="§"/>
              <a:tabLst/>
              <a:defRPr sz="1333">
                <a:solidFill>
                  <a:schemeClr val="tx1"/>
                </a:solidFill>
              </a:defRPr>
            </a:lvl2pPr>
            <a:lvl3pPr marL="533387" indent="-146047">
              <a:lnSpc>
                <a:spcPct val="110000"/>
              </a:lnSpc>
              <a:spcBef>
                <a:spcPts val="1067"/>
              </a:spcBef>
              <a:buFont typeface="System Font Regular"/>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1" name="TextBox 10">
            <a:extLst>
              <a:ext uri="{FF2B5EF4-FFF2-40B4-BE49-F238E27FC236}">
                <a16:creationId xmlns:a16="http://schemas.microsoft.com/office/drawing/2014/main" xmlns="" id="{343ED667-5103-3E48-93E1-024CA162DE6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xmlns="" id="{4C1BF39C-F23E-734B-AE15-ACC3F9A24512}"/>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712256165"/>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s with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6" name="Text Placeholder 5">
            <a:extLst>
              <a:ext uri="{FF2B5EF4-FFF2-40B4-BE49-F238E27FC236}">
                <a16:creationId xmlns:a16="http://schemas.microsoft.com/office/drawing/2014/main" xmlns="" id="{7894316A-B2CD-9141-AF25-0E3EC47C58D1}"/>
              </a:ext>
            </a:extLst>
          </p:cNvPr>
          <p:cNvSpPr>
            <a:spLocks noGrp="1"/>
          </p:cNvSpPr>
          <p:nvPr>
            <p:ph type="body" sz="quarter" idx="10"/>
          </p:nvPr>
        </p:nvSpPr>
        <p:spPr>
          <a:xfrm>
            <a:off x="246237" y="2076774"/>
            <a:ext cx="5650088" cy="425937"/>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7" name="Text Placeholder 5">
            <a:extLst>
              <a:ext uri="{FF2B5EF4-FFF2-40B4-BE49-F238E27FC236}">
                <a16:creationId xmlns:a16="http://schemas.microsoft.com/office/drawing/2014/main" xmlns="" id="{388059C0-8A6F-344B-8DDC-EC13D4D952C6}"/>
              </a:ext>
            </a:extLst>
          </p:cNvPr>
          <p:cNvSpPr>
            <a:spLocks noGrp="1"/>
          </p:cNvSpPr>
          <p:nvPr>
            <p:ph type="body" sz="quarter" idx="11"/>
          </p:nvPr>
        </p:nvSpPr>
        <p:spPr>
          <a:xfrm>
            <a:off x="6296379" y="2076774"/>
            <a:ext cx="5640445" cy="425937"/>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7" name="Text Placeholder 16">
            <a:extLst>
              <a:ext uri="{FF2B5EF4-FFF2-40B4-BE49-F238E27FC236}">
                <a16:creationId xmlns:a16="http://schemas.microsoft.com/office/drawing/2014/main" xmlns="" id="{D3DA1C4F-6CD6-ED44-A108-50E52671F10D}"/>
              </a:ext>
            </a:extLst>
          </p:cNvPr>
          <p:cNvSpPr>
            <a:spLocks noGrp="1"/>
          </p:cNvSpPr>
          <p:nvPr>
            <p:ph type="body" sz="quarter" idx="14"/>
          </p:nvPr>
        </p:nvSpPr>
        <p:spPr>
          <a:xfrm>
            <a:off x="245533" y="2502711"/>
            <a:ext cx="5650088" cy="1875463"/>
          </a:xfrm>
          <a:solidFill>
            <a:srgbClr val="E7E6E6"/>
          </a:solidFill>
        </p:spPr>
        <p:txBody>
          <a:bodyPr lIns="91440"/>
          <a:lstStyle>
            <a:lvl1pPr marL="162980" indent="-162980">
              <a:tabLst/>
              <a:defRPr sz="1467"/>
            </a:lvl1pPr>
            <a:lvl2pPr marL="389457" indent="-150280">
              <a:buClr>
                <a:schemeClr val="tx1"/>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8" name="Text Placeholder 16">
            <a:extLst>
              <a:ext uri="{FF2B5EF4-FFF2-40B4-BE49-F238E27FC236}">
                <a16:creationId xmlns:a16="http://schemas.microsoft.com/office/drawing/2014/main" xmlns="" id="{42052DAA-E142-DF4C-8AAB-88A698E60E32}"/>
              </a:ext>
            </a:extLst>
          </p:cNvPr>
          <p:cNvSpPr>
            <a:spLocks noGrp="1"/>
          </p:cNvSpPr>
          <p:nvPr>
            <p:ph type="body" sz="quarter" idx="15"/>
          </p:nvPr>
        </p:nvSpPr>
        <p:spPr>
          <a:xfrm>
            <a:off x="6305316" y="2502711"/>
            <a:ext cx="5640445" cy="1875463"/>
          </a:xfrm>
          <a:solidFill>
            <a:srgbClr val="E7E6E6"/>
          </a:solidFill>
        </p:spPr>
        <p:txBody>
          <a:bodyPr lIns="91440"/>
          <a:lstStyle>
            <a:lvl1pPr marL="162980" indent="-162980">
              <a:tabLst/>
              <a:defRPr sz="1467"/>
            </a:lvl1pPr>
            <a:lvl2pPr marL="389457" indent="-150280">
              <a:buClr>
                <a:schemeClr val="tx1"/>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xmlns=""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10" name="Picture 9">
            <a:extLst>
              <a:ext uri="{FF2B5EF4-FFF2-40B4-BE49-F238E27FC236}">
                <a16:creationId xmlns:a16="http://schemas.microsoft.com/office/drawing/2014/main" xmlns="" id="{68276394-4BAC-CF41-AE8A-6250E88C586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7234959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9BB7D-6309-4140-84E6-F9709233FFD4}"/>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xmlns=""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5" name="TextBox 14">
            <a:extLst>
              <a:ext uri="{FF2B5EF4-FFF2-40B4-BE49-F238E27FC236}">
                <a16:creationId xmlns:a16="http://schemas.microsoft.com/office/drawing/2014/main" xmlns="" id="{9E2C5FDA-443D-C646-9805-9E30C112C72B}"/>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xmlns="" id="{815E105E-70EB-7445-BBE3-FCA55140903B}"/>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40875003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128"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5" name="Title 1">
            <a:extLst>
              <a:ext uri="{FF2B5EF4-FFF2-40B4-BE49-F238E27FC236}">
                <a16:creationId xmlns:a16="http://schemas.microsoft.com/office/drawing/2014/main" xmlns="" id="{67B2C4FF-6EB4-5C4C-9DA1-CC55BB968B0D}"/>
              </a:ext>
            </a:extLst>
          </p:cNvPr>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6" name="Text Placeholder 4">
            <a:extLst>
              <a:ext uri="{FF2B5EF4-FFF2-40B4-BE49-F238E27FC236}">
                <a16:creationId xmlns:a16="http://schemas.microsoft.com/office/drawing/2014/main" xmlns="" id="{0B38F4BE-0E76-EE44-AB4A-342E56439D42}"/>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sp>
        <p:nvSpPr>
          <p:cNvPr id="17" name="TextBox 16">
            <a:extLst>
              <a:ext uri="{FF2B5EF4-FFF2-40B4-BE49-F238E27FC236}">
                <a16:creationId xmlns:a16="http://schemas.microsoft.com/office/drawing/2014/main" xmlns="" id="{77EB1245-4B82-5641-9924-7CA7B5A3F09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xmlns="" id="{76D67C7F-B970-DB41-A25E-998148A4E418}"/>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038068455"/>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128"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ullets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20367"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8" name="TextBox 17">
            <a:extLst>
              <a:ext uri="{FF2B5EF4-FFF2-40B4-BE49-F238E27FC236}">
                <a16:creationId xmlns:a16="http://schemas.microsoft.com/office/drawing/2014/main" xmlns="" id="{C4EF6C5A-F6F4-E241-9DA4-5B6504CC109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xmlns="" id="{5FABF98A-B8D8-0A4E-BE6B-B6A0BD068AF1}"/>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003412575"/>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asic 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C9994-4BA5-9043-BF97-88403CC8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xmlns="" id="{17F0BCC5-BFC8-834D-9E90-79829C6C001C}"/>
              </a:ext>
            </a:extLst>
          </p:cNvPr>
          <p:cNvSpPr>
            <a:spLocks noGrp="1"/>
          </p:cNvSpPr>
          <p:nvPr>
            <p:ph type="body" sz="quarter" idx="10"/>
          </p:nvPr>
        </p:nvSpPr>
        <p:spPr>
          <a:xfrm>
            <a:off x="245534" y="1739901"/>
            <a:ext cx="10384367" cy="4220633"/>
          </a:xfrm>
        </p:spPr>
        <p:txBody>
          <a:bodyPr/>
          <a:lstStyle>
            <a:lvl1pPr marL="311143" indent="-311143">
              <a:spcBef>
                <a:spcPts val="1600"/>
              </a:spcBef>
              <a:buFont typeface="+mj-lt"/>
              <a:buAutoNum type="arabicPeriod"/>
              <a:tabLst>
                <a:tab pos="9596727" algn="r"/>
              </a:tabLst>
              <a:defRPr sz="2133"/>
            </a:lvl1pPr>
            <a:lvl2pPr marL="465655" indent="-154513">
              <a:spcBef>
                <a:spcPts val="1600"/>
              </a:spcBef>
              <a:buFont typeface="Wingdings" pitchFamily="2" charset="2"/>
              <a:buChar char="§"/>
              <a:tabLst/>
              <a:defRPr sz="1600"/>
            </a:lvl2pPr>
            <a:lvl3pPr marL="1371566" indent="-457189">
              <a:buFont typeface="+mj-lt"/>
              <a:buAutoNum type="arabicPeriod"/>
              <a:defRPr sz="1467"/>
            </a:lvl3pPr>
            <a:lvl4pPr marL="1828754" indent="-457189">
              <a:buFont typeface="+mj-lt"/>
              <a:buAutoNum type="arabicPeriod"/>
              <a:defRPr sz="1400"/>
            </a:lvl4pPr>
            <a:lvl5pPr marL="2285943" indent="-457189">
              <a:buFont typeface="+mj-lt"/>
              <a:buAutoNum type="arabicPeriod"/>
              <a:defRPr sz="1400"/>
            </a:lvl5pPr>
          </a:lstStyle>
          <a:p>
            <a:pPr lvl="0"/>
            <a:r>
              <a:rPr lang="en-US"/>
              <a:t>Edit Master text styles</a:t>
            </a:r>
          </a:p>
          <a:p>
            <a:pPr lvl="1"/>
            <a:r>
              <a:rPr lang="en-US"/>
              <a:t>Second level</a:t>
            </a:r>
          </a:p>
        </p:txBody>
      </p:sp>
      <p:sp>
        <p:nvSpPr>
          <p:cNvPr id="5" name="Rectangle 4">
            <a:extLst>
              <a:ext uri="{FF2B5EF4-FFF2-40B4-BE49-F238E27FC236}">
                <a16:creationId xmlns:a16="http://schemas.microsoft.com/office/drawing/2014/main" xmlns="" id="{3C37B5AD-6666-064C-B4F8-B279E1966CF9}"/>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2" name="TextBox 21">
            <a:extLst>
              <a:ext uri="{FF2B5EF4-FFF2-40B4-BE49-F238E27FC236}">
                <a16:creationId xmlns:a16="http://schemas.microsoft.com/office/drawing/2014/main" xmlns="" id="{F4B9FA2F-ECD7-BA49-A361-1BB97DDC458D}"/>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xmlns="" id="{E66474B6-3E36-1342-ACBB-AFA7E9EFC8D3}"/>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01180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able of Contents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4" name="Table Placeholder 3">
            <a:extLst>
              <a:ext uri="{FF2B5EF4-FFF2-40B4-BE49-F238E27FC236}">
                <a16:creationId xmlns:a16="http://schemas.microsoft.com/office/drawing/2014/main" xmlns="" id="{42E5CDC1-4B1D-4746-A5EC-5AAB8631ABDA}"/>
              </a:ext>
            </a:extLst>
          </p:cNvPr>
          <p:cNvSpPr>
            <a:spLocks noGrp="1"/>
          </p:cNvSpPr>
          <p:nvPr>
            <p:ph type="tbl" sz="quarter" idx="10"/>
          </p:nvPr>
        </p:nvSpPr>
        <p:spPr>
          <a:xfrm>
            <a:off x="245534" y="1619251"/>
            <a:ext cx="11700933" cy="4487333"/>
          </a:xfrm>
          <a:ln w="6350">
            <a:solidFill>
              <a:schemeClr val="bg2"/>
            </a:solidFill>
          </a:ln>
        </p:spPr>
        <p:txBody>
          <a:bodyPr/>
          <a:lstStyle>
            <a:lvl1pPr marL="0" indent="0">
              <a:buNone/>
              <a:defRPr sz="1600"/>
            </a:lvl1pPr>
          </a:lstStyle>
          <a:p>
            <a:r>
              <a:rPr lang="en-US"/>
              <a:t>Click icon to add table</a:t>
            </a:r>
          </a:p>
        </p:txBody>
      </p:sp>
      <p:sp>
        <p:nvSpPr>
          <p:cNvPr id="5" name="Rectangle 4">
            <a:extLst>
              <a:ext uri="{FF2B5EF4-FFF2-40B4-BE49-F238E27FC236}">
                <a16:creationId xmlns:a16="http://schemas.microsoft.com/office/drawing/2014/main" xmlns="" id="{D0718716-33AF-8B4F-B0BC-DE62E33CEC3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7" name="TextBox 16">
            <a:extLst>
              <a:ext uri="{FF2B5EF4-FFF2-40B4-BE49-F238E27FC236}">
                <a16:creationId xmlns:a16="http://schemas.microsoft.com/office/drawing/2014/main" xmlns="" id="{1A5314BA-236D-9E4A-BD2C-2E773D8816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xmlns="" id="{2B7CB9B7-409E-BC4C-B45F-BFA43704D7BA}"/>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0758338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ne Large Chart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xmlns="" id="{45B6AF5B-2DB2-014A-878B-C2E319FD85C3}"/>
              </a:ext>
            </a:extLst>
          </p:cNvPr>
          <p:cNvSpPr>
            <a:spLocks noGrp="1"/>
          </p:cNvSpPr>
          <p:nvPr>
            <p:ph type="chart" sz="quarter" idx="10"/>
          </p:nvPr>
        </p:nvSpPr>
        <p:spPr>
          <a:xfrm>
            <a:off x="245534" y="1333500"/>
            <a:ext cx="11700933" cy="4961467"/>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xmlns="" id="{C1E69B7F-E3FE-CB4E-9B45-FEB744C6D84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8" name="TextBox 17">
            <a:extLst>
              <a:ext uri="{FF2B5EF4-FFF2-40B4-BE49-F238E27FC236}">
                <a16:creationId xmlns:a16="http://schemas.microsoft.com/office/drawing/2014/main" xmlns="" id="{A64FF176-6083-F94B-ABBA-AD00BF9EBBE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xmlns="" id="{E5751B5D-A97A-3243-80B4-5C1CC028996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8224621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harts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xmlns="" id="{45B6AF5B-2DB2-014A-878B-C2E319FD85C3}"/>
              </a:ext>
            </a:extLst>
          </p:cNvPr>
          <p:cNvSpPr>
            <a:spLocks noGrp="1"/>
          </p:cNvSpPr>
          <p:nvPr>
            <p:ph type="chart" sz="quarter" idx="10"/>
          </p:nvPr>
        </p:nvSpPr>
        <p:spPr>
          <a:xfrm>
            <a:off x="245534" y="1333500"/>
            <a:ext cx="5568951" cy="4961467"/>
          </a:xfrm>
        </p:spPr>
        <p:txBody>
          <a:bodyPr/>
          <a:lstStyle>
            <a:lvl1pPr marL="0" indent="0">
              <a:buNone/>
              <a:defRPr/>
            </a:lvl1pPr>
          </a:lstStyle>
          <a:p>
            <a:r>
              <a:rPr lang="en-US"/>
              <a:t>Click icon to add chart</a:t>
            </a:r>
          </a:p>
        </p:txBody>
      </p:sp>
      <p:sp>
        <p:nvSpPr>
          <p:cNvPr id="6" name="Chart Placeholder 4">
            <a:extLst>
              <a:ext uri="{FF2B5EF4-FFF2-40B4-BE49-F238E27FC236}">
                <a16:creationId xmlns:a16="http://schemas.microsoft.com/office/drawing/2014/main" xmlns="" id="{118316A8-07DC-A141-B138-70B495D08EF4}"/>
              </a:ext>
            </a:extLst>
          </p:cNvPr>
          <p:cNvSpPr>
            <a:spLocks noGrp="1"/>
          </p:cNvSpPr>
          <p:nvPr>
            <p:ph type="chart" sz="quarter" idx="11"/>
          </p:nvPr>
        </p:nvSpPr>
        <p:spPr>
          <a:xfrm>
            <a:off x="6091441" y="1333500"/>
            <a:ext cx="5568951" cy="4961467"/>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xmlns=""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9" name="TextBox 18">
            <a:extLst>
              <a:ext uri="{FF2B5EF4-FFF2-40B4-BE49-F238E27FC236}">
                <a16:creationId xmlns:a16="http://schemas.microsoft.com/office/drawing/2014/main" xmlns="" id="{1B849F2B-2C5C-EA4D-8982-A479CA2D783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xmlns="" id="{9A699F51-95D0-4644-8ECA-2DB109B9D9F6}"/>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1186136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ide Section P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8D15FE4D-714A-9449-A84A-CEBA1476B539}"/>
              </a:ext>
            </a:extLst>
          </p:cNvPr>
          <p:cNvSpPr/>
          <p:nvPr userDrawn="1"/>
        </p:nvSpPr>
        <p:spPr>
          <a:xfrm>
            <a:off x="0" y="0"/>
            <a:ext cx="316653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 name="Title 1"/>
          <p:cNvSpPr>
            <a:spLocks noGrp="1"/>
          </p:cNvSpPr>
          <p:nvPr>
            <p:ph type="title"/>
          </p:nvPr>
        </p:nvSpPr>
        <p:spPr>
          <a:xfrm>
            <a:off x="3448837" y="221403"/>
            <a:ext cx="7444715" cy="676928"/>
          </a:xfrm>
        </p:spPr>
        <p:txBody>
          <a:bodyPr/>
          <a:lstStyle/>
          <a:p>
            <a:r>
              <a:rPr lang="en-US"/>
              <a:t>Click to edit Master title style</a:t>
            </a:r>
          </a:p>
        </p:txBody>
      </p:sp>
      <p:sp>
        <p:nvSpPr>
          <p:cNvPr id="3" name="Content Placeholder 2"/>
          <p:cNvSpPr>
            <a:spLocks noGrp="1"/>
          </p:cNvSpPr>
          <p:nvPr>
            <p:ph idx="1"/>
          </p:nvPr>
        </p:nvSpPr>
        <p:spPr>
          <a:xfrm>
            <a:off x="245535" y="1566757"/>
            <a:ext cx="2677205" cy="2657856"/>
          </a:xfrm>
        </p:spPr>
        <p:txBody>
          <a:bodyPr/>
          <a:lstStyle>
            <a:lvl1pPr marL="154513" indent="-154513">
              <a:lnSpc>
                <a:spcPct val="110000"/>
              </a:lnSpc>
              <a:spcBef>
                <a:spcPts val="1067"/>
              </a:spcBef>
              <a:tabLst/>
              <a:defRPr sz="1467">
                <a:solidFill>
                  <a:schemeClr val="bg1"/>
                </a:solidFill>
              </a:defRPr>
            </a:lvl1pPr>
            <a:lvl2pPr marL="311143" indent="-156629">
              <a:lnSpc>
                <a:spcPct val="110000"/>
              </a:lnSpc>
              <a:spcBef>
                <a:spcPts val="1067"/>
              </a:spcBef>
              <a:buClr>
                <a:schemeClr val="bg2">
                  <a:lumMod val="90000"/>
                </a:schemeClr>
              </a:buClr>
              <a:buFont typeface="Wingdings" pitchFamily="2" charset="2"/>
              <a:buChar char="§"/>
              <a:tabLst/>
              <a:defRPr sz="1333">
                <a:solidFill>
                  <a:schemeClr val="bg1"/>
                </a:solidFill>
              </a:defRPr>
            </a:lvl2pPr>
            <a:lvl3pPr marL="533387" indent="-146047">
              <a:lnSpc>
                <a:spcPct val="110000"/>
              </a:lnSpc>
              <a:spcBef>
                <a:spcPts val="1067"/>
              </a:spcBef>
              <a:buFont typeface="System Font Regular"/>
              <a:buChar char="–"/>
              <a:tabLst/>
              <a:defRPr sz="1467">
                <a:solidFill>
                  <a:schemeClr val="bg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1" name="TextBox 10">
            <a:extLst>
              <a:ext uri="{FF2B5EF4-FFF2-40B4-BE49-F238E27FC236}">
                <a16:creationId xmlns:a16="http://schemas.microsoft.com/office/drawing/2014/main" xmlns="" id="{343ED667-5103-3E48-93E1-024CA162DE6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5" name="Text Placeholder 4">
            <a:extLst>
              <a:ext uri="{FF2B5EF4-FFF2-40B4-BE49-F238E27FC236}">
                <a16:creationId xmlns:a16="http://schemas.microsoft.com/office/drawing/2014/main" xmlns="" id="{C22AA8FD-7F55-EE49-9D04-F19D00ADC296}"/>
              </a:ext>
            </a:extLst>
          </p:cNvPr>
          <p:cNvSpPr>
            <a:spLocks noGrp="1"/>
          </p:cNvSpPr>
          <p:nvPr>
            <p:ph type="body" sz="quarter" idx="10"/>
          </p:nvPr>
        </p:nvSpPr>
        <p:spPr>
          <a:xfrm>
            <a:off x="270585" y="221403"/>
            <a:ext cx="2677207" cy="698500"/>
          </a:xfrm>
        </p:spPr>
        <p:txBody>
          <a:bodyPr vert="horz" lIns="0" tIns="0" rIns="0" bIns="0" rtlCol="0" anchor="t" anchorCtr="0">
            <a:noAutofit/>
          </a:bodyPr>
          <a:lstStyle>
            <a:lvl1pPr marL="0" indent="0">
              <a:buNone/>
              <a:tabLst/>
              <a:defRPr lang="en-US" sz="2667">
                <a:solidFill>
                  <a:schemeClr val="bg1"/>
                </a:solidFill>
                <a:ea typeface="+mj-ea"/>
                <a:cs typeface="+mj-cs"/>
              </a:defRPr>
            </a:lvl1pPr>
          </a:lstStyle>
          <a:p>
            <a:pPr marL="8466" lvl="0" indent="-8466">
              <a:spcBef>
                <a:spcPct val="0"/>
              </a:spcBef>
            </a:pPr>
            <a:r>
              <a:rPr lang="en-US"/>
              <a:t>Edit Master text styles</a:t>
            </a:r>
          </a:p>
        </p:txBody>
      </p:sp>
      <p:sp>
        <p:nvSpPr>
          <p:cNvPr id="22" name="Text Placeholder 5">
            <a:extLst>
              <a:ext uri="{FF2B5EF4-FFF2-40B4-BE49-F238E27FC236}">
                <a16:creationId xmlns:a16="http://schemas.microsoft.com/office/drawing/2014/main" xmlns="" id="{EF556C5A-FA75-D14C-9682-E73F079C0EC9}"/>
              </a:ext>
            </a:extLst>
          </p:cNvPr>
          <p:cNvSpPr>
            <a:spLocks noGrp="1"/>
          </p:cNvSpPr>
          <p:nvPr>
            <p:ph type="body" sz="quarter" idx="11"/>
          </p:nvPr>
        </p:nvSpPr>
        <p:spPr>
          <a:xfrm>
            <a:off x="3412069" y="1125649"/>
            <a:ext cx="4060423"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3" name="Text Placeholder 5">
            <a:extLst>
              <a:ext uri="{FF2B5EF4-FFF2-40B4-BE49-F238E27FC236}">
                <a16:creationId xmlns:a16="http://schemas.microsoft.com/office/drawing/2014/main" xmlns="" id="{45CDCD63-A73A-F64B-AC9B-E043F43F94B3}"/>
              </a:ext>
            </a:extLst>
          </p:cNvPr>
          <p:cNvSpPr>
            <a:spLocks noGrp="1"/>
          </p:cNvSpPr>
          <p:nvPr>
            <p:ph type="body" sz="quarter" idx="12"/>
          </p:nvPr>
        </p:nvSpPr>
        <p:spPr>
          <a:xfrm>
            <a:off x="7815400" y="1125649"/>
            <a:ext cx="4122131"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4" name="Text Placeholder 5">
            <a:extLst>
              <a:ext uri="{FF2B5EF4-FFF2-40B4-BE49-F238E27FC236}">
                <a16:creationId xmlns:a16="http://schemas.microsoft.com/office/drawing/2014/main" xmlns="" id="{C8619CA8-1EDC-3B42-BF4B-F058A428D144}"/>
              </a:ext>
            </a:extLst>
          </p:cNvPr>
          <p:cNvSpPr>
            <a:spLocks noGrp="1"/>
          </p:cNvSpPr>
          <p:nvPr>
            <p:ph type="body" sz="quarter" idx="13"/>
          </p:nvPr>
        </p:nvSpPr>
        <p:spPr>
          <a:xfrm>
            <a:off x="3412070" y="3804616"/>
            <a:ext cx="4060420"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5" name="Text Placeholder 5">
            <a:extLst>
              <a:ext uri="{FF2B5EF4-FFF2-40B4-BE49-F238E27FC236}">
                <a16:creationId xmlns:a16="http://schemas.microsoft.com/office/drawing/2014/main" xmlns="" id="{859B934B-3B7D-7D42-B114-24AF4EE271FA}"/>
              </a:ext>
            </a:extLst>
          </p:cNvPr>
          <p:cNvSpPr>
            <a:spLocks noGrp="1"/>
          </p:cNvSpPr>
          <p:nvPr>
            <p:ph type="body" sz="quarter" idx="14"/>
          </p:nvPr>
        </p:nvSpPr>
        <p:spPr>
          <a:xfrm>
            <a:off x="7815400" y="3804616"/>
            <a:ext cx="4129177"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26" name="Straight Connector 25">
            <a:extLst>
              <a:ext uri="{FF2B5EF4-FFF2-40B4-BE49-F238E27FC236}">
                <a16:creationId xmlns:a16="http://schemas.microsoft.com/office/drawing/2014/main" xmlns="" id="{FB75EC49-F0BD-9748-B5DD-F62C8B80C59A}"/>
              </a:ext>
            </a:extLst>
          </p:cNvPr>
          <p:cNvCxnSpPr>
            <a:cxnSpLocks/>
          </p:cNvCxnSpPr>
          <p:nvPr userDrawn="1"/>
        </p:nvCxnSpPr>
        <p:spPr>
          <a:xfrm>
            <a:off x="7633795"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3CE75B1-2B8E-7341-A30D-62D6F1BEA55B}"/>
              </a:ext>
            </a:extLst>
          </p:cNvPr>
          <p:cNvCxnSpPr>
            <a:cxnSpLocks/>
          </p:cNvCxnSpPr>
          <p:nvPr userDrawn="1"/>
        </p:nvCxnSpPr>
        <p:spPr>
          <a:xfrm flipH="1">
            <a:off x="3408200" y="3602093"/>
            <a:ext cx="85293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16">
            <a:extLst>
              <a:ext uri="{FF2B5EF4-FFF2-40B4-BE49-F238E27FC236}">
                <a16:creationId xmlns:a16="http://schemas.microsoft.com/office/drawing/2014/main" xmlns="" id="{6B7E88E7-2C76-F443-9F99-FC8473939AB8}"/>
              </a:ext>
            </a:extLst>
          </p:cNvPr>
          <p:cNvSpPr>
            <a:spLocks noGrp="1"/>
          </p:cNvSpPr>
          <p:nvPr>
            <p:ph type="body" sz="quarter" idx="15"/>
          </p:nvPr>
        </p:nvSpPr>
        <p:spPr>
          <a:xfrm>
            <a:off x="3411365" y="1566423"/>
            <a:ext cx="4060423"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 Placeholder 16">
            <a:extLst>
              <a:ext uri="{FF2B5EF4-FFF2-40B4-BE49-F238E27FC236}">
                <a16:creationId xmlns:a16="http://schemas.microsoft.com/office/drawing/2014/main" xmlns="" id="{5CBA58C8-2201-8C4B-BEAC-9F859D5B2872}"/>
              </a:ext>
            </a:extLst>
          </p:cNvPr>
          <p:cNvSpPr>
            <a:spLocks noGrp="1"/>
          </p:cNvSpPr>
          <p:nvPr>
            <p:ph type="body" sz="quarter" idx="16"/>
          </p:nvPr>
        </p:nvSpPr>
        <p:spPr>
          <a:xfrm>
            <a:off x="7824337" y="1566423"/>
            <a:ext cx="4122131"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0" name="Text Placeholder 16">
            <a:extLst>
              <a:ext uri="{FF2B5EF4-FFF2-40B4-BE49-F238E27FC236}">
                <a16:creationId xmlns:a16="http://schemas.microsoft.com/office/drawing/2014/main" xmlns="" id="{A8E27B5A-6C00-2340-AB7E-2AEF92FACD2B}"/>
              </a:ext>
            </a:extLst>
          </p:cNvPr>
          <p:cNvSpPr>
            <a:spLocks noGrp="1"/>
          </p:cNvSpPr>
          <p:nvPr>
            <p:ph type="body" sz="quarter" idx="17"/>
          </p:nvPr>
        </p:nvSpPr>
        <p:spPr>
          <a:xfrm>
            <a:off x="3411366" y="4241466"/>
            <a:ext cx="4060420"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1" name="Text Placeholder 16">
            <a:extLst>
              <a:ext uri="{FF2B5EF4-FFF2-40B4-BE49-F238E27FC236}">
                <a16:creationId xmlns:a16="http://schemas.microsoft.com/office/drawing/2014/main" xmlns="" id="{9A0981C6-72ED-9B41-BF72-9EB161B8343E}"/>
              </a:ext>
            </a:extLst>
          </p:cNvPr>
          <p:cNvSpPr>
            <a:spLocks noGrp="1"/>
          </p:cNvSpPr>
          <p:nvPr>
            <p:ph type="body" sz="quarter" idx="18"/>
          </p:nvPr>
        </p:nvSpPr>
        <p:spPr>
          <a:xfrm>
            <a:off x="7824337" y="4241466"/>
            <a:ext cx="4129175"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pic>
        <p:nvPicPr>
          <p:cNvPr id="19" name="Picture 18">
            <a:extLst>
              <a:ext uri="{FF2B5EF4-FFF2-40B4-BE49-F238E27FC236}">
                <a16:creationId xmlns:a16="http://schemas.microsoft.com/office/drawing/2014/main" xmlns="" id="{92DA1CF3-F02C-6144-8F14-317D4AC89159}"/>
              </a:ext>
            </a:extLst>
          </p:cNvPr>
          <p:cNvPicPr>
            <a:picLocks noChangeAspect="1"/>
          </p:cNvPicPr>
          <p:nvPr userDrawn="1"/>
        </p:nvPicPr>
        <p:blipFill>
          <a:blip r:embed="rId2"/>
          <a:srcRect/>
          <a:stretch/>
        </p:blipFill>
        <p:spPr>
          <a:xfrm>
            <a:off x="6763131" y="6386655"/>
            <a:ext cx="1741327" cy="233861"/>
          </a:xfrm>
          <a:prstGeom prst="rect">
            <a:avLst/>
          </a:prstGeom>
        </p:spPr>
      </p:pic>
    </p:spTree>
    <p:extLst>
      <p:ext uri="{BB962C8B-B14F-4D97-AF65-F5344CB8AC3E}">
        <p14:creationId xmlns:p14="http://schemas.microsoft.com/office/powerpoint/2010/main" val="805654481"/>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our Charts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xmlns="" id="{45B6AF5B-2DB2-014A-878B-C2E319FD85C3}"/>
              </a:ext>
            </a:extLst>
          </p:cNvPr>
          <p:cNvSpPr>
            <a:spLocks noGrp="1"/>
          </p:cNvSpPr>
          <p:nvPr>
            <p:ph type="chart" sz="quarter" idx="10"/>
          </p:nvPr>
        </p:nvSpPr>
        <p:spPr>
          <a:xfrm>
            <a:off x="245534" y="1333501"/>
            <a:ext cx="5568951" cy="2095500"/>
          </a:xfrm>
        </p:spPr>
        <p:txBody>
          <a:bodyPr/>
          <a:lstStyle>
            <a:lvl1pPr marL="0" indent="0">
              <a:buNone/>
              <a:defRPr/>
            </a:lvl1pPr>
          </a:lstStyle>
          <a:p>
            <a:r>
              <a:rPr lang="en-US"/>
              <a:t>Click icon to add chart</a:t>
            </a:r>
          </a:p>
        </p:txBody>
      </p:sp>
      <p:sp>
        <p:nvSpPr>
          <p:cNvPr id="6" name="Chart Placeholder 4">
            <a:extLst>
              <a:ext uri="{FF2B5EF4-FFF2-40B4-BE49-F238E27FC236}">
                <a16:creationId xmlns:a16="http://schemas.microsoft.com/office/drawing/2014/main" xmlns="" id="{118316A8-07DC-A141-B138-70B495D08EF4}"/>
              </a:ext>
            </a:extLst>
          </p:cNvPr>
          <p:cNvSpPr>
            <a:spLocks noGrp="1"/>
          </p:cNvSpPr>
          <p:nvPr>
            <p:ph type="chart" sz="quarter" idx="11"/>
          </p:nvPr>
        </p:nvSpPr>
        <p:spPr>
          <a:xfrm>
            <a:off x="6091441" y="1333501"/>
            <a:ext cx="5568951" cy="2095500"/>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xmlns=""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9" name="TextBox 18">
            <a:extLst>
              <a:ext uri="{FF2B5EF4-FFF2-40B4-BE49-F238E27FC236}">
                <a16:creationId xmlns:a16="http://schemas.microsoft.com/office/drawing/2014/main" xmlns="" id="{1B849F2B-2C5C-EA4D-8982-A479CA2D783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20" name="Chart Placeholder 4">
            <a:extLst>
              <a:ext uri="{FF2B5EF4-FFF2-40B4-BE49-F238E27FC236}">
                <a16:creationId xmlns:a16="http://schemas.microsoft.com/office/drawing/2014/main" xmlns="" id="{34886185-8061-234C-9FC6-71B9DCC88D64}"/>
              </a:ext>
            </a:extLst>
          </p:cNvPr>
          <p:cNvSpPr>
            <a:spLocks noGrp="1"/>
          </p:cNvSpPr>
          <p:nvPr>
            <p:ph type="chart" sz="quarter" idx="12"/>
          </p:nvPr>
        </p:nvSpPr>
        <p:spPr>
          <a:xfrm>
            <a:off x="245534" y="3786590"/>
            <a:ext cx="5568951" cy="2095500"/>
          </a:xfrm>
        </p:spPr>
        <p:txBody>
          <a:bodyPr/>
          <a:lstStyle>
            <a:lvl1pPr marL="0" indent="0">
              <a:buNone/>
              <a:defRPr/>
            </a:lvl1pPr>
          </a:lstStyle>
          <a:p>
            <a:r>
              <a:rPr lang="en-US"/>
              <a:t>Click icon to add chart</a:t>
            </a:r>
          </a:p>
        </p:txBody>
      </p:sp>
      <p:sp>
        <p:nvSpPr>
          <p:cNvPr id="21" name="Chart Placeholder 4">
            <a:extLst>
              <a:ext uri="{FF2B5EF4-FFF2-40B4-BE49-F238E27FC236}">
                <a16:creationId xmlns:a16="http://schemas.microsoft.com/office/drawing/2014/main" xmlns="" id="{B47D0102-EB3D-2C4A-98E4-D617BEABBA01}"/>
              </a:ext>
            </a:extLst>
          </p:cNvPr>
          <p:cNvSpPr>
            <a:spLocks noGrp="1"/>
          </p:cNvSpPr>
          <p:nvPr>
            <p:ph type="chart" sz="quarter" idx="13"/>
          </p:nvPr>
        </p:nvSpPr>
        <p:spPr>
          <a:xfrm>
            <a:off x="6091441" y="3786590"/>
            <a:ext cx="5568951" cy="2095500"/>
          </a:xfrm>
        </p:spPr>
        <p:txBody>
          <a:bodyPr/>
          <a:lstStyle>
            <a:lvl1pPr marL="0" indent="0">
              <a:buNone/>
              <a:defRPr/>
            </a:lvl1pPr>
          </a:lstStyle>
          <a:p>
            <a:r>
              <a:rPr lang="en-US"/>
              <a:t>Click icon to add chart</a:t>
            </a:r>
          </a:p>
        </p:txBody>
      </p:sp>
      <p:pic>
        <p:nvPicPr>
          <p:cNvPr id="10" name="Picture 9">
            <a:extLst>
              <a:ext uri="{FF2B5EF4-FFF2-40B4-BE49-F238E27FC236}">
                <a16:creationId xmlns:a16="http://schemas.microsoft.com/office/drawing/2014/main" xmlns="" id="{B3E49956-2975-BA4E-990F-7918343FEC2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7870120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1825628"/>
            <a:ext cx="5400140"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9" name="TextBox 18">
            <a:extLst>
              <a:ext uri="{FF2B5EF4-FFF2-40B4-BE49-F238E27FC236}">
                <a16:creationId xmlns:a16="http://schemas.microsoft.com/office/drawing/2014/main" xmlns="" id="{9A510011-E406-5741-85F6-C9921F61F2A5}"/>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5" name="Picture Placeholder 4">
            <a:extLst>
              <a:ext uri="{FF2B5EF4-FFF2-40B4-BE49-F238E27FC236}">
                <a16:creationId xmlns:a16="http://schemas.microsoft.com/office/drawing/2014/main" xmlns="" id="{F1FA1B35-AAA9-2B4D-82C3-DA26C5E79E96}"/>
              </a:ext>
            </a:extLst>
          </p:cNvPr>
          <p:cNvSpPr>
            <a:spLocks noGrp="1"/>
          </p:cNvSpPr>
          <p:nvPr>
            <p:ph type="pic" sz="quarter" idx="11" hasCustomPrompt="1"/>
          </p:nvPr>
        </p:nvSpPr>
        <p:spPr>
          <a:xfrm>
            <a:off x="6320367" y="1826684"/>
            <a:ext cx="5626100" cy="4087283"/>
          </a:xfrm>
          <a:solidFill>
            <a:schemeClr val="bg2"/>
          </a:solidFill>
        </p:spPr>
        <p:txBody>
          <a:bodyPr anchor="ctr" anchorCtr="0"/>
          <a:lstStyle>
            <a:lvl1pPr marL="0" indent="0" algn="ctr">
              <a:buNone/>
              <a:defRPr/>
            </a:lvl1pPr>
          </a:lstStyle>
          <a:p>
            <a:r>
              <a:rPr lang="en-US"/>
              <a:t>Click here to access </a:t>
            </a:r>
            <a:br>
              <a:rPr lang="en-US"/>
            </a:br>
            <a:r>
              <a:rPr lang="en-US"/>
              <a:t>brand central photo library</a:t>
            </a:r>
          </a:p>
        </p:txBody>
      </p:sp>
      <p:pic>
        <p:nvPicPr>
          <p:cNvPr id="11" name="Picture 10">
            <a:extLst>
              <a:ext uri="{FF2B5EF4-FFF2-40B4-BE49-F238E27FC236}">
                <a16:creationId xmlns:a16="http://schemas.microsoft.com/office/drawing/2014/main" xmlns="" id="{1EB4D599-281C-4140-8CBC-1E6F14A29890}"/>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44851053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3981" userDrawn="1">
          <p15:clr>
            <a:srgbClr val="FBAE40"/>
          </p15:clr>
        </p15:guide>
        <p15:guide id="4" orient="horz" pos="1144"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able of Contents — Tab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4" name="Table Placeholder 3">
            <a:extLst>
              <a:ext uri="{FF2B5EF4-FFF2-40B4-BE49-F238E27FC236}">
                <a16:creationId xmlns:a16="http://schemas.microsoft.com/office/drawing/2014/main" xmlns="" id="{42E5CDC1-4B1D-4746-A5EC-5AAB8631ABDA}"/>
              </a:ext>
            </a:extLst>
          </p:cNvPr>
          <p:cNvSpPr>
            <a:spLocks noGrp="1"/>
          </p:cNvSpPr>
          <p:nvPr>
            <p:ph type="tbl" sz="quarter" idx="10"/>
          </p:nvPr>
        </p:nvSpPr>
        <p:spPr>
          <a:xfrm>
            <a:off x="245534" y="1619251"/>
            <a:ext cx="11700933" cy="4487333"/>
          </a:xfrm>
          <a:ln w="6350">
            <a:solidFill>
              <a:schemeClr val="bg2"/>
            </a:solidFill>
          </a:ln>
        </p:spPr>
        <p:txBody>
          <a:bodyPr/>
          <a:lstStyle>
            <a:lvl1pPr marL="0" indent="0">
              <a:buNone/>
              <a:defRPr sz="1600"/>
            </a:lvl1pPr>
          </a:lstStyle>
          <a:p>
            <a:r>
              <a:rPr lang="en-US"/>
              <a:t>Click icon to add table</a:t>
            </a:r>
          </a:p>
        </p:txBody>
      </p:sp>
      <p:sp>
        <p:nvSpPr>
          <p:cNvPr id="5" name="Rectangle 4">
            <a:extLst>
              <a:ext uri="{FF2B5EF4-FFF2-40B4-BE49-F238E27FC236}">
                <a16:creationId xmlns:a16="http://schemas.microsoft.com/office/drawing/2014/main" xmlns="" id="{D0718716-33AF-8B4F-B0BC-DE62E33CEC3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7" name="TextBox 16">
            <a:extLst>
              <a:ext uri="{FF2B5EF4-FFF2-40B4-BE49-F238E27FC236}">
                <a16:creationId xmlns:a16="http://schemas.microsoft.com/office/drawing/2014/main" xmlns="" id="{1A5314BA-236D-9E4A-BD2C-2E773D8816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xmlns="" id="{E41127D1-3F31-F047-B090-AFFC0078311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8479068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1825628"/>
            <a:ext cx="5400140"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6" name="Picture Placeholder 5">
            <a:extLst>
              <a:ext uri="{FF2B5EF4-FFF2-40B4-BE49-F238E27FC236}">
                <a16:creationId xmlns:a16="http://schemas.microsoft.com/office/drawing/2014/main" xmlns="" id="{610501B3-86EB-AB4D-B79E-0F6E073C9B7A}"/>
              </a:ext>
            </a:extLst>
          </p:cNvPr>
          <p:cNvSpPr>
            <a:spLocks noGrp="1"/>
          </p:cNvSpPr>
          <p:nvPr>
            <p:ph type="pic" sz="quarter" idx="10" hasCustomPrompt="1"/>
          </p:nvPr>
        </p:nvSpPr>
        <p:spPr>
          <a:xfrm>
            <a:off x="6320367" y="1826685"/>
            <a:ext cx="2692400" cy="1987224"/>
          </a:xfrm>
          <a:solidFill>
            <a:schemeClr val="bg2"/>
          </a:solidFill>
        </p:spPr>
        <p:txBody>
          <a:bodyPr anchor="ctr" anchorCtr="0"/>
          <a:lstStyle>
            <a:lvl1pPr marL="0" indent="0" algn="ctr">
              <a:buNone/>
              <a:defRPr sz="1867">
                <a:solidFill>
                  <a:schemeClr val="tx1"/>
                </a:solidFill>
              </a:defRPr>
            </a:lvl1pPr>
          </a:lstStyle>
          <a:p>
            <a:r>
              <a:rPr lang="en-US"/>
              <a:t>click here to access brand central photo library</a:t>
            </a:r>
          </a:p>
        </p:txBody>
      </p:sp>
      <p:sp>
        <p:nvSpPr>
          <p:cNvPr id="8" name="Picture Placeholder 5">
            <a:extLst>
              <a:ext uri="{FF2B5EF4-FFF2-40B4-BE49-F238E27FC236}">
                <a16:creationId xmlns:a16="http://schemas.microsoft.com/office/drawing/2014/main" xmlns="" id="{FE97E02D-970F-D440-B7ED-B896C7C7D6CF}"/>
              </a:ext>
            </a:extLst>
          </p:cNvPr>
          <p:cNvSpPr>
            <a:spLocks noGrp="1"/>
          </p:cNvSpPr>
          <p:nvPr>
            <p:ph type="pic" sz="quarter" idx="11" hasCustomPrompt="1"/>
          </p:nvPr>
        </p:nvSpPr>
        <p:spPr>
          <a:xfrm>
            <a:off x="9248531" y="1826685"/>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Wingdings" pitchFamily="2" charset="2"/>
              <a:buNone/>
              <a:tabLst/>
              <a:defRPr/>
            </a:pPr>
            <a:r>
              <a:rPr lang="en-US"/>
              <a:t>click here to access brand central photo library</a:t>
            </a:r>
          </a:p>
        </p:txBody>
      </p:sp>
      <p:sp>
        <p:nvSpPr>
          <p:cNvPr id="9" name="Picture Placeholder 5">
            <a:extLst>
              <a:ext uri="{FF2B5EF4-FFF2-40B4-BE49-F238E27FC236}">
                <a16:creationId xmlns:a16="http://schemas.microsoft.com/office/drawing/2014/main" xmlns="" id="{F8464FB7-C104-D640-9064-96A30C83F740}"/>
              </a:ext>
            </a:extLst>
          </p:cNvPr>
          <p:cNvSpPr>
            <a:spLocks noGrp="1"/>
          </p:cNvSpPr>
          <p:nvPr>
            <p:ph type="pic" sz="quarter" idx="12" hasCustomPrompt="1"/>
          </p:nvPr>
        </p:nvSpPr>
        <p:spPr>
          <a:xfrm>
            <a:off x="6320367" y="4025413"/>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r>
              <a:rPr lang="en-US"/>
              <a:t>click here to access brand central photo library</a:t>
            </a:r>
          </a:p>
        </p:txBody>
      </p:sp>
      <p:sp>
        <p:nvSpPr>
          <p:cNvPr id="11" name="Picture Placeholder 5">
            <a:extLst>
              <a:ext uri="{FF2B5EF4-FFF2-40B4-BE49-F238E27FC236}">
                <a16:creationId xmlns:a16="http://schemas.microsoft.com/office/drawing/2014/main" xmlns="" id="{58348FAF-D23E-2043-AC61-F452B1A3568D}"/>
              </a:ext>
            </a:extLst>
          </p:cNvPr>
          <p:cNvSpPr>
            <a:spLocks noGrp="1"/>
          </p:cNvSpPr>
          <p:nvPr>
            <p:ph type="pic" sz="quarter" idx="13" hasCustomPrompt="1"/>
          </p:nvPr>
        </p:nvSpPr>
        <p:spPr>
          <a:xfrm>
            <a:off x="9248531" y="4025413"/>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r>
              <a:rPr lang="en-US"/>
              <a:t>click here to access brand central photo library</a:t>
            </a:r>
          </a:p>
        </p:txBody>
      </p:sp>
      <p:sp>
        <p:nvSpPr>
          <p:cNvPr id="22" name="TextBox 21">
            <a:extLst>
              <a:ext uri="{FF2B5EF4-FFF2-40B4-BE49-F238E27FC236}">
                <a16:creationId xmlns:a16="http://schemas.microsoft.com/office/drawing/2014/main" xmlns="" id="{072A962A-F189-4B45-B550-554797BFF3DB}"/>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12" name="Picture 11">
            <a:extLst>
              <a:ext uri="{FF2B5EF4-FFF2-40B4-BE49-F238E27FC236}">
                <a16:creationId xmlns:a16="http://schemas.microsoft.com/office/drawing/2014/main" xmlns="" id="{36C944A5-E760-4843-8F08-731807F6CC19}"/>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40700404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501A465-9CDA-7C47-9414-A4AA3CD843D6}"/>
              </a:ext>
            </a:extLst>
          </p:cNvPr>
          <p:cNvSpPr>
            <a:spLocks noGrp="1"/>
          </p:cNvSpPr>
          <p:nvPr>
            <p:ph type="pic" sz="quarter" idx="10" hasCustomPrompt="1"/>
          </p:nvPr>
        </p:nvSpPr>
        <p:spPr>
          <a:xfrm>
            <a:off x="0" y="0"/>
            <a:ext cx="12192000" cy="6858000"/>
          </a:xfrm>
          <a:solidFill>
            <a:schemeClr val="bg2">
              <a:lumMod val="20000"/>
              <a:lumOff val="80000"/>
            </a:schemeClr>
          </a:solidFill>
        </p:spPr>
        <p:txBody>
          <a:bodyPr anchor="ctr" anchorCtr="0"/>
          <a:lstStyle>
            <a:lvl1pPr marL="0" indent="0" algn="ctr">
              <a:buNone/>
              <a:defRPr/>
            </a:lvl1pPr>
          </a:lstStyle>
          <a:p>
            <a:r>
              <a:rPr lang="en-US"/>
              <a:t>Click here to access brand central photo library</a:t>
            </a:r>
          </a:p>
        </p:txBody>
      </p:sp>
    </p:spTree>
    <p:extLst>
      <p:ext uri="{BB962C8B-B14F-4D97-AF65-F5344CB8AC3E}">
        <p14:creationId xmlns:p14="http://schemas.microsoft.com/office/powerpoint/2010/main" val="868749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71E3C067-6022-B34F-B8E2-33C3A1D8A0A4}"/>
              </a:ext>
            </a:extLst>
          </p:cNvPr>
          <p:cNvSpPr>
            <a:spLocks noChangeAspect="1"/>
          </p:cNvSpPr>
          <p:nvPr userDrawn="1"/>
        </p:nvSpPr>
        <p:spPr>
          <a:xfrm>
            <a:off x="0" y="1811866"/>
            <a:ext cx="12192000" cy="3595477"/>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p:cNvSpPr>
            <a:spLocks noGrp="1"/>
          </p:cNvSpPr>
          <p:nvPr>
            <p:ph type="ctrTitle"/>
          </p:nvPr>
        </p:nvSpPr>
        <p:spPr>
          <a:xfrm>
            <a:off x="390143" y="2548128"/>
            <a:ext cx="8622624" cy="1341120"/>
          </a:xfrm>
        </p:spPr>
        <p:txBody>
          <a:bodyPr anchor="b"/>
          <a:lstStyle>
            <a:lvl1pPr algn="l">
              <a:defRPr sz="3200" b="0" i="0">
                <a:solidFill>
                  <a:schemeClr val="tx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8" cy="677403"/>
          </a:xfrm>
        </p:spPr>
        <p:txBody>
          <a:bodyPr/>
          <a:lstStyle>
            <a:lvl1pPr marL="0" indent="0" algn="l">
              <a:buNone/>
              <a:defRPr sz="2133">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xmlns=""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xmlns=""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xmlns=""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xmlns="" id="{A19BA0A5-9710-F84D-8C65-FA031B51851E}"/>
              </a:ext>
            </a:extLst>
          </p:cNvPr>
          <p:cNvCxnSpPr>
            <a:cxnSpLocks/>
          </p:cNvCxnSpPr>
          <p:nvPr userDrawn="1"/>
        </p:nvCxnSpPr>
        <p:spPr>
          <a:xfrm>
            <a:off x="390145" y="4011168"/>
            <a:ext cx="86226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xmlns="" id="{F9E0C265-1C42-A842-9400-BE1117BA7E7D}"/>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Tree>
    <p:extLst>
      <p:ext uri="{BB962C8B-B14F-4D97-AF65-F5344CB8AC3E}">
        <p14:creationId xmlns:p14="http://schemas.microsoft.com/office/powerpoint/2010/main" val="2160339617"/>
      </p:ext>
    </p:extLst>
  </p:cSld>
  <p:clrMapOvr>
    <a:masterClrMapping/>
  </p:clrMapOvr>
  <p:extLst>
    <p:ext uri="{DCECCB84-F9BA-43D5-87BE-67443E8EF086}">
      <p15:sldGuideLst xmlns:p15="http://schemas.microsoft.com/office/powerpoint/2012/main" xmlns="">
        <p15:guide id="1" pos="3840">
          <p15:clr>
            <a:srgbClr val="FBAE40"/>
          </p15:clr>
        </p15:guide>
        <p15:guide id="2" pos="224">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Large centered ide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4" name="Text Placeholder 3">
            <a:extLst>
              <a:ext uri="{FF2B5EF4-FFF2-40B4-BE49-F238E27FC236}">
                <a16:creationId xmlns:a16="http://schemas.microsoft.com/office/drawing/2014/main" xmlns="" id="{12E4BDB9-ABDC-4A41-AE8A-ED7256DDCBDD}"/>
              </a:ext>
            </a:extLst>
          </p:cNvPr>
          <p:cNvSpPr>
            <a:spLocks noGrp="1"/>
          </p:cNvSpPr>
          <p:nvPr>
            <p:ph type="body" sz="quarter" idx="10"/>
          </p:nvPr>
        </p:nvSpPr>
        <p:spPr>
          <a:xfrm>
            <a:off x="1045634" y="1206501"/>
            <a:ext cx="10100733" cy="4519084"/>
          </a:xfrm>
          <a:solidFill>
            <a:schemeClr val="bg2">
              <a:lumMod val="20000"/>
              <a:lumOff val="80000"/>
            </a:schemeClr>
          </a:solidFill>
        </p:spPr>
        <p:txBody>
          <a:bodyPr lIns="91440" tIns="91440" anchor="ctr" anchorCtr="0"/>
          <a:lstStyle>
            <a:lvl1pPr marL="0" indent="0" algn="ctr">
              <a:buNone/>
              <a:defRPr sz="3733"/>
            </a:lvl1pPr>
            <a:lvl2pPr marL="457189" indent="0" algn="ctr">
              <a:buNone/>
              <a:defRPr sz="3200"/>
            </a:lvl2pPr>
            <a:lvl3pPr marL="914377" indent="0" algn="ctr">
              <a:buNone/>
              <a:defRPr sz="2400"/>
            </a:lvl3pPr>
            <a:lvl4pPr marL="1371566" indent="0" algn="ctr">
              <a:buNone/>
              <a:defRPr sz="2133"/>
            </a:lvl4pPr>
            <a:lvl5pPr marL="1828754" indent="0" algn="ctr">
              <a:buNone/>
              <a:defRPr sz="21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xmlns="" id="{FC573AD9-7E76-3549-B75E-B0CF93B78E7A}"/>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xmlns="" id="{8E769B5C-F960-2C4A-A75C-4B44389A75B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3913235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arge centered idea_full_bleed_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F26A65E-78B3-0843-90BB-E12A67BB9EC4}"/>
              </a:ext>
            </a:extLst>
          </p:cNvPr>
          <p:cNvSpPr/>
          <p:nvPr userDrawn="1"/>
        </p:nvSpPr>
        <p:spPr>
          <a:xfrm>
            <a:off x="0" y="6307667"/>
            <a:ext cx="12192000" cy="553763"/>
          </a:xfrm>
          <a:prstGeom prst="rect">
            <a:avLst/>
          </a:prstGeom>
          <a:solidFill>
            <a:schemeClr val="bg2">
              <a:lumMod val="20000"/>
              <a:lumOff val="80000"/>
            </a:schemeClr>
          </a:solidFill>
        </p:spPr>
        <p:txBody>
          <a:bodyPr vert="horz" lIns="121920" tIns="658368" rIns="121920" bIns="60960" rtlCol="0" anchor="ctr" anchorCtr="0">
            <a:noAutofit/>
          </a:bodyPr>
          <a:lstStyle/>
          <a:p>
            <a:pPr algn="ctr" defTabSz="914377">
              <a:lnSpc>
                <a:spcPct val="90000"/>
              </a:lnSpc>
              <a:spcBef>
                <a:spcPts val="1000"/>
              </a:spcBef>
              <a:buFont typeface="Wingdings" pitchFamily="2" charset="2"/>
              <a:buNone/>
            </a:pPr>
            <a:endParaRPr lang="en-US" sz="3733">
              <a:solidFill>
                <a:srgbClr val="000000"/>
              </a:solidFill>
              <a:latin typeface="Arial" panose="020B0604020202020204" pitchFamily="34" charset="0"/>
            </a:endParaRPr>
          </a:p>
        </p:txBody>
      </p:sp>
      <p:sp>
        <p:nvSpPr>
          <p:cNvPr id="4" name="Text Placeholder 3">
            <a:extLst>
              <a:ext uri="{FF2B5EF4-FFF2-40B4-BE49-F238E27FC236}">
                <a16:creationId xmlns:a16="http://schemas.microsoft.com/office/drawing/2014/main" xmlns="" id="{12E4BDB9-ABDC-4A41-AE8A-ED7256DDCBDD}"/>
              </a:ext>
            </a:extLst>
          </p:cNvPr>
          <p:cNvSpPr>
            <a:spLocks noGrp="1"/>
          </p:cNvSpPr>
          <p:nvPr>
            <p:ph type="body" sz="quarter" idx="10"/>
          </p:nvPr>
        </p:nvSpPr>
        <p:spPr>
          <a:xfrm>
            <a:off x="0" y="0"/>
            <a:ext cx="12192000" cy="6307667"/>
          </a:xfrm>
          <a:solidFill>
            <a:schemeClr val="bg2">
              <a:lumMod val="20000"/>
              <a:lumOff val="80000"/>
            </a:schemeClr>
          </a:solidFill>
        </p:spPr>
        <p:txBody>
          <a:bodyPr lIns="91440" tIns="91440" anchor="ctr" anchorCtr="0"/>
          <a:lstStyle>
            <a:lvl1pPr marL="0" indent="0" algn="ctr">
              <a:buNone/>
              <a:defRPr sz="3733"/>
            </a:lvl1pPr>
            <a:lvl2pPr marL="457189" indent="0" algn="ctr">
              <a:buNone/>
              <a:defRPr sz="3200"/>
            </a:lvl2pPr>
            <a:lvl3pPr marL="914377" indent="0" algn="ctr">
              <a:buNone/>
              <a:defRPr sz="2400"/>
            </a:lvl3pPr>
            <a:lvl4pPr marL="1371566" indent="0" algn="ctr">
              <a:buNone/>
              <a:defRPr sz="2133"/>
            </a:lvl4pPr>
            <a:lvl5pPr marL="1828754" indent="0" algn="ctr">
              <a:buNone/>
              <a:defRPr sz="21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xmlns="" id="{8E769B5C-F960-2C4A-A75C-4B44389A75B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923195876"/>
      </p:ext>
    </p:extLst>
  </p:cSld>
  <p:clrMapOvr>
    <a:masterClrMapping/>
  </p:clrMapOvr>
  <p:extLst>
    <p:ext uri="{DCECCB84-F9BA-43D5-87BE-67443E8EF086}">
      <p15:sldGuideLst xmlns:p15="http://schemas.microsoft.com/office/powerpoint/2012/main" xmlns="">
        <p15:guide id="1" orient="horz" pos="1759"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Large centered idea_full_bleed_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3BD91A9-0595-FE47-8BA3-8B5CCC5D1609}"/>
              </a:ext>
            </a:extLst>
          </p:cNvPr>
          <p:cNvSpPr/>
          <p:nvPr userDrawn="1"/>
        </p:nvSpPr>
        <p:spPr>
          <a:xfrm>
            <a:off x="0" y="6307667"/>
            <a:ext cx="12192000" cy="553763"/>
          </a:xfrm>
          <a:prstGeom prst="rect">
            <a:avLst/>
          </a:prstGeom>
          <a:solidFill>
            <a:schemeClr val="tx1"/>
          </a:solidFill>
        </p:spPr>
        <p:txBody>
          <a:bodyPr vert="horz" lIns="121920" tIns="658368" rIns="121920" bIns="60960" rtlCol="0" anchor="ctr" anchorCtr="0">
            <a:noAutofit/>
          </a:bodyPr>
          <a:lstStyle/>
          <a:p>
            <a:pPr algn="ctr" defTabSz="914377">
              <a:lnSpc>
                <a:spcPct val="90000"/>
              </a:lnSpc>
              <a:spcBef>
                <a:spcPts val="1000"/>
              </a:spcBef>
              <a:buFont typeface="Wingdings" pitchFamily="2" charset="2"/>
              <a:buNone/>
            </a:pPr>
            <a:endParaRPr lang="en-US" sz="3733">
              <a:solidFill>
                <a:srgbClr val="000000"/>
              </a:solidFill>
              <a:latin typeface="Arial" panose="020B0604020202020204" pitchFamily="34" charset="0"/>
            </a:endParaRPr>
          </a:p>
        </p:txBody>
      </p:sp>
      <p:sp>
        <p:nvSpPr>
          <p:cNvPr id="4" name="Text Placeholder 3">
            <a:extLst>
              <a:ext uri="{FF2B5EF4-FFF2-40B4-BE49-F238E27FC236}">
                <a16:creationId xmlns:a16="http://schemas.microsoft.com/office/drawing/2014/main" xmlns="" id="{12E4BDB9-ABDC-4A41-AE8A-ED7256DDCBDD}"/>
              </a:ext>
            </a:extLst>
          </p:cNvPr>
          <p:cNvSpPr>
            <a:spLocks noGrp="1"/>
          </p:cNvSpPr>
          <p:nvPr>
            <p:ph type="body" sz="quarter" idx="10"/>
          </p:nvPr>
        </p:nvSpPr>
        <p:spPr>
          <a:xfrm>
            <a:off x="0" y="0"/>
            <a:ext cx="12192000" cy="6307667"/>
          </a:xfrm>
          <a:solidFill>
            <a:schemeClr val="tx1"/>
          </a:solidFill>
        </p:spPr>
        <p:txBody>
          <a:bodyPr lIns="91440" tIns="91440" anchor="ctr" anchorCtr="0"/>
          <a:lstStyle>
            <a:lvl1pPr marL="0" indent="0" algn="ctr">
              <a:buNone/>
              <a:defRPr sz="3733">
                <a:solidFill>
                  <a:schemeClr val="bg1"/>
                </a:solidFill>
              </a:defRPr>
            </a:lvl1pPr>
            <a:lvl2pPr marL="457189" indent="0" algn="ctr">
              <a:buNone/>
              <a:defRPr sz="3200">
                <a:solidFill>
                  <a:schemeClr val="bg1"/>
                </a:solidFill>
              </a:defRPr>
            </a:lvl2pPr>
            <a:lvl3pPr marL="914377" indent="0" algn="ctr">
              <a:buNone/>
              <a:defRPr sz="2400">
                <a:solidFill>
                  <a:schemeClr val="bg1"/>
                </a:solidFill>
              </a:defRPr>
            </a:lvl3pPr>
            <a:lvl4pPr marL="1371566" indent="0" algn="ctr">
              <a:buNone/>
              <a:defRPr sz="2133">
                <a:solidFill>
                  <a:schemeClr val="bg1"/>
                </a:solidFill>
              </a:defRPr>
            </a:lvl4pPr>
            <a:lvl5pPr marL="1828754" indent="0" algn="ctr">
              <a:buNone/>
              <a:defRPr sz="2133">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xmlns="" id="{407096C1-37FC-444A-864F-ADBA1D4FC8A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5225337" y="6386655"/>
            <a:ext cx="1741327" cy="233861"/>
          </a:xfrm>
          <a:prstGeom prst="rect">
            <a:avLst/>
          </a:prstGeom>
        </p:spPr>
      </p:pic>
    </p:spTree>
    <p:extLst>
      <p:ext uri="{BB962C8B-B14F-4D97-AF65-F5344CB8AC3E}">
        <p14:creationId xmlns:p14="http://schemas.microsoft.com/office/powerpoint/2010/main" val="19763552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ull bleed photo with 2 text box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501A465-9CDA-7C47-9414-A4AA3CD843D6}"/>
              </a:ext>
            </a:extLst>
          </p:cNvPr>
          <p:cNvSpPr>
            <a:spLocks noGrp="1"/>
          </p:cNvSpPr>
          <p:nvPr>
            <p:ph type="pic" sz="quarter" idx="10" hasCustomPrompt="1"/>
          </p:nvPr>
        </p:nvSpPr>
        <p:spPr>
          <a:xfrm>
            <a:off x="0" y="0"/>
            <a:ext cx="12192000" cy="6699504"/>
          </a:xfrm>
          <a:solidFill>
            <a:schemeClr val="bg2">
              <a:lumMod val="75000"/>
            </a:schemeClr>
          </a:solidFill>
        </p:spPr>
        <p:txBody>
          <a:bodyPr anchor="ctr" anchorCtr="0"/>
          <a:lstStyle>
            <a:lvl1pPr marL="0" indent="0" algn="ctr">
              <a:buNone/>
              <a:defRPr/>
            </a:lvl1pPr>
          </a:lstStyle>
          <a:p>
            <a:r>
              <a:rPr lang="en-US"/>
              <a:t>Click here to access brand central photo library</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p:txBody>
      </p:sp>
      <p:sp>
        <p:nvSpPr>
          <p:cNvPr id="3" name="Text Placeholder 2">
            <a:extLst>
              <a:ext uri="{FF2B5EF4-FFF2-40B4-BE49-F238E27FC236}">
                <a16:creationId xmlns:a16="http://schemas.microsoft.com/office/drawing/2014/main" xmlns="" id="{0BA6515F-AE77-4E44-9CB2-EA45C48E38EF}"/>
              </a:ext>
            </a:extLst>
          </p:cNvPr>
          <p:cNvSpPr>
            <a:spLocks noGrp="1"/>
          </p:cNvSpPr>
          <p:nvPr>
            <p:ph type="body" sz="quarter" idx="11"/>
          </p:nvPr>
        </p:nvSpPr>
        <p:spPr>
          <a:xfrm>
            <a:off x="609389" y="2284719"/>
            <a:ext cx="5164295" cy="2542523"/>
          </a:xfrm>
          <a:solidFill>
            <a:schemeClr val="bg1">
              <a:alpha val="25000"/>
            </a:schemeClr>
          </a:solidFill>
        </p:spPr>
        <p:txBody>
          <a:bodyPr lIns="91440"/>
          <a:lstStyle>
            <a:lvl1pPr marL="0" indent="0">
              <a:buNone/>
              <a:defRPr sz="2667">
                <a:solidFill>
                  <a:schemeClr val="bg1"/>
                </a:solidFill>
              </a:defRPr>
            </a:lvl1pPr>
            <a:lvl2pPr marL="457189" indent="0">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xmlns="" id="{AF38CFE4-0227-654C-9F9F-FA007AF48351}"/>
              </a:ext>
            </a:extLst>
          </p:cNvPr>
          <p:cNvSpPr>
            <a:spLocks noGrp="1"/>
          </p:cNvSpPr>
          <p:nvPr>
            <p:ph type="body" sz="quarter" idx="12"/>
          </p:nvPr>
        </p:nvSpPr>
        <p:spPr>
          <a:xfrm>
            <a:off x="6430433" y="2284945"/>
            <a:ext cx="5164667" cy="2543172"/>
          </a:xfrm>
          <a:solidFill>
            <a:schemeClr val="bg1">
              <a:alpha val="25000"/>
            </a:schemeClr>
          </a:solidFill>
        </p:spPr>
        <p:txBody>
          <a:bodyPr/>
          <a:lstStyle>
            <a:lvl1pPr marL="0" indent="0">
              <a:buNone/>
              <a:defRPr sz="2667">
                <a:solidFill>
                  <a:schemeClr val="bg1"/>
                </a:solidFill>
              </a:defRPr>
            </a:lvl1pPr>
            <a:lvl2pPr marL="457189" indent="0">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162C167A-EA57-994D-91FA-25B6E92D24B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Tree>
    <p:extLst>
      <p:ext uri="{BB962C8B-B14F-4D97-AF65-F5344CB8AC3E}">
        <p14:creationId xmlns:p14="http://schemas.microsoft.com/office/powerpoint/2010/main" val="40040537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ull bleed photo with knock out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501A465-9CDA-7C47-9414-A4AA3CD843D6}"/>
              </a:ext>
            </a:extLst>
          </p:cNvPr>
          <p:cNvSpPr>
            <a:spLocks noGrp="1"/>
          </p:cNvSpPr>
          <p:nvPr>
            <p:ph type="pic" sz="quarter" idx="10" hasCustomPrompt="1"/>
          </p:nvPr>
        </p:nvSpPr>
        <p:spPr>
          <a:xfrm>
            <a:off x="0" y="0"/>
            <a:ext cx="12192000" cy="6699504"/>
          </a:xfrm>
          <a:solidFill>
            <a:schemeClr val="tx2"/>
          </a:solidFill>
        </p:spPr>
        <p:txBody>
          <a:bodyPr anchor="ctr" anchorCtr="0"/>
          <a:lstStyle>
            <a:lvl1pPr marL="0" indent="0" algn="ctr">
              <a:buNone/>
              <a:defRPr/>
            </a:lvl1pPr>
          </a:lstStyle>
          <a:p>
            <a:r>
              <a:rPr lang="en-US"/>
              <a:t>Click here to access brand central photo library</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p:txBody>
      </p:sp>
      <p:sp>
        <p:nvSpPr>
          <p:cNvPr id="3" name="Text Placeholder 2">
            <a:extLst>
              <a:ext uri="{FF2B5EF4-FFF2-40B4-BE49-F238E27FC236}">
                <a16:creationId xmlns:a16="http://schemas.microsoft.com/office/drawing/2014/main" xmlns="" id="{0BA6515F-AE77-4E44-9CB2-EA45C48E38EF}"/>
              </a:ext>
            </a:extLst>
          </p:cNvPr>
          <p:cNvSpPr>
            <a:spLocks noGrp="1"/>
          </p:cNvSpPr>
          <p:nvPr>
            <p:ph type="body" sz="quarter" idx="11"/>
          </p:nvPr>
        </p:nvSpPr>
        <p:spPr>
          <a:xfrm>
            <a:off x="245533" y="2497961"/>
            <a:ext cx="5850467" cy="2849033"/>
          </a:xfrm>
        </p:spPr>
        <p:txBody>
          <a:bodyPr lIns="91440"/>
          <a:lstStyle>
            <a:lvl1pPr marL="0" indent="0">
              <a:buNone/>
              <a:defRPr sz="2667">
                <a:solidFill>
                  <a:schemeClr val="bg1"/>
                </a:solidFill>
              </a:defRPr>
            </a:lvl1pPr>
            <a:lvl2pPr marL="457189" indent="0" algn="ctr">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25A059B-5CDF-7943-8DB6-DE8E1959A348}"/>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Tree>
    <p:extLst>
      <p:ext uri="{BB962C8B-B14F-4D97-AF65-F5344CB8AC3E}">
        <p14:creationId xmlns:p14="http://schemas.microsoft.com/office/powerpoint/2010/main" val="33665498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ull bleed photo with KO text center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501A465-9CDA-7C47-9414-A4AA3CD843D6}"/>
              </a:ext>
            </a:extLst>
          </p:cNvPr>
          <p:cNvSpPr>
            <a:spLocks noGrp="1"/>
          </p:cNvSpPr>
          <p:nvPr>
            <p:ph type="pic" sz="quarter" idx="10" hasCustomPrompt="1"/>
          </p:nvPr>
        </p:nvSpPr>
        <p:spPr>
          <a:xfrm>
            <a:off x="0" y="0"/>
            <a:ext cx="12192000" cy="6699504"/>
          </a:xfrm>
          <a:solidFill>
            <a:schemeClr val="tx2"/>
          </a:solidFill>
        </p:spPr>
        <p:txBody>
          <a:bodyPr anchor="ctr" anchorCtr="0"/>
          <a:lstStyle>
            <a:lvl1pPr marL="0" indent="0" algn="ctr">
              <a:buNone/>
              <a:defRPr/>
            </a:lvl1pPr>
          </a:lstStyle>
          <a:p>
            <a:r>
              <a:rPr lang="en-US"/>
              <a:t>Click here to access brand central photo library</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p:txBody>
      </p:sp>
      <p:sp>
        <p:nvSpPr>
          <p:cNvPr id="3" name="Text Placeholder 2">
            <a:extLst>
              <a:ext uri="{FF2B5EF4-FFF2-40B4-BE49-F238E27FC236}">
                <a16:creationId xmlns:a16="http://schemas.microsoft.com/office/drawing/2014/main" xmlns="" id="{0BA6515F-AE77-4E44-9CB2-EA45C48E38EF}"/>
              </a:ext>
            </a:extLst>
          </p:cNvPr>
          <p:cNvSpPr>
            <a:spLocks noGrp="1"/>
          </p:cNvSpPr>
          <p:nvPr>
            <p:ph type="body" sz="quarter" idx="11"/>
          </p:nvPr>
        </p:nvSpPr>
        <p:spPr>
          <a:xfrm>
            <a:off x="1007167" y="2941308"/>
            <a:ext cx="10177669" cy="2849033"/>
          </a:xfrm>
        </p:spPr>
        <p:txBody>
          <a:bodyPr lIns="91440"/>
          <a:lstStyle>
            <a:lvl1pPr marL="0" indent="0" algn="ctr">
              <a:buNone/>
              <a:defRPr sz="3733">
                <a:solidFill>
                  <a:schemeClr val="bg1"/>
                </a:solidFill>
              </a:defRPr>
            </a:lvl1pPr>
            <a:lvl2pPr marL="457189" indent="0" algn="ctr">
              <a:buNone/>
              <a:defRPr sz="3733">
                <a:solidFill>
                  <a:schemeClr val="bg1"/>
                </a:solidFill>
              </a:defRPr>
            </a:lvl2pPr>
            <a:lvl3pPr marL="914377" indent="0" algn="ctr">
              <a:buNone/>
              <a:defRPr sz="3733">
                <a:solidFill>
                  <a:schemeClr val="bg1"/>
                </a:solidFill>
              </a:defRPr>
            </a:lvl3pPr>
            <a:lvl4pPr marL="1371566" indent="0" algn="ctr">
              <a:buNone/>
              <a:defRPr sz="3733">
                <a:solidFill>
                  <a:schemeClr val="bg1"/>
                </a:solidFill>
              </a:defRPr>
            </a:lvl4pPr>
            <a:lvl5pPr marL="1828754" indent="0" algn="ctr">
              <a:buNone/>
              <a:defRPr sz="3733">
                <a:solidFill>
                  <a:schemeClr val="bg1"/>
                </a:solidFill>
              </a:defRPr>
            </a:lvl5pPr>
          </a:lstStyle>
          <a:p>
            <a:pPr lvl="0"/>
            <a:r>
              <a:rPr lang="en-US"/>
              <a:t>Edit Master text styles</a:t>
            </a:r>
          </a:p>
        </p:txBody>
      </p:sp>
      <p:sp>
        <p:nvSpPr>
          <p:cNvPr id="5" name="Rectangle 4">
            <a:extLst>
              <a:ext uri="{FF2B5EF4-FFF2-40B4-BE49-F238E27FC236}">
                <a16:creationId xmlns:a16="http://schemas.microsoft.com/office/drawing/2014/main" xmlns="" id="{196BD3B0-9269-F44A-8D30-F01508685A59}"/>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Tree>
    <p:extLst>
      <p:ext uri="{BB962C8B-B14F-4D97-AF65-F5344CB8AC3E}">
        <p14:creationId xmlns:p14="http://schemas.microsoft.com/office/powerpoint/2010/main" val="42586396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hoto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9BB7D-6309-4140-84E6-F9709233FFD4}"/>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xmlns=""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4" name="TextBox 3">
            <a:extLst>
              <a:ext uri="{FF2B5EF4-FFF2-40B4-BE49-F238E27FC236}">
                <a16:creationId xmlns:a16="http://schemas.microsoft.com/office/drawing/2014/main" xmlns="" id="{930BC390-0EC6-5F4F-B248-D7EE8D4A2668}"/>
              </a:ext>
            </a:extLst>
          </p:cNvPr>
          <p:cNvSpPr txBox="1"/>
          <p:nvPr userDrawn="1"/>
        </p:nvSpPr>
        <p:spPr>
          <a:xfrm>
            <a:off x="11375136"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5" name="Picture Placeholder 3">
            <a:extLst>
              <a:ext uri="{FF2B5EF4-FFF2-40B4-BE49-F238E27FC236}">
                <a16:creationId xmlns:a16="http://schemas.microsoft.com/office/drawing/2014/main" xmlns="" id="{C99A494E-1DB5-A146-885D-2B59166A7B25}"/>
              </a:ext>
            </a:extLst>
          </p:cNvPr>
          <p:cNvSpPr>
            <a:spLocks noGrp="1"/>
          </p:cNvSpPr>
          <p:nvPr>
            <p:ph type="pic" sz="quarter" idx="10" hasCustomPrompt="1"/>
          </p:nvPr>
        </p:nvSpPr>
        <p:spPr>
          <a:xfrm>
            <a:off x="203201" y="1014156"/>
            <a:ext cx="3997739" cy="3597601"/>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6" name="Picture Placeholder 3">
            <a:extLst>
              <a:ext uri="{FF2B5EF4-FFF2-40B4-BE49-F238E27FC236}">
                <a16:creationId xmlns:a16="http://schemas.microsoft.com/office/drawing/2014/main" xmlns="" id="{63E23DD8-89A5-594C-B391-06E4F0BE7137}"/>
              </a:ext>
            </a:extLst>
          </p:cNvPr>
          <p:cNvSpPr>
            <a:spLocks noGrp="1"/>
          </p:cNvSpPr>
          <p:nvPr>
            <p:ph type="pic" sz="quarter" idx="11" hasCustomPrompt="1"/>
          </p:nvPr>
        </p:nvSpPr>
        <p:spPr>
          <a:xfrm>
            <a:off x="203201" y="4736231"/>
            <a:ext cx="5892799" cy="1863352"/>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7" name="Picture Placeholder 3">
            <a:extLst>
              <a:ext uri="{FF2B5EF4-FFF2-40B4-BE49-F238E27FC236}">
                <a16:creationId xmlns:a16="http://schemas.microsoft.com/office/drawing/2014/main" xmlns="" id="{A4E5AFC8-35A4-354E-B9AF-4E6EF5FDE2E5}"/>
              </a:ext>
            </a:extLst>
          </p:cNvPr>
          <p:cNvSpPr>
            <a:spLocks noGrp="1"/>
          </p:cNvSpPr>
          <p:nvPr>
            <p:ph type="pic" sz="quarter" idx="12" hasCustomPrompt="1"/>
          </p:nvPr>
        </p:nvSpPr>
        <p:spPr>
          <a:xfrm>
            <a:off x="9191180" y="4736231"/>
            <a:ext cx="2762280"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8" name="Picture Placeholder 3">
            <a:extLst>
              <a:ext uri="{FF2B5EF4-FFF2-40B4-BE49-F238E27FC236}">
                <a16:creationId xmlns:a16="http://schemas.microsoft.com/office/drawing/2014/main" xmlns="" id="{368F0D2E-51E6-6F40-BA2C-DEDED73E1F7F}"/>
              </a:ext>
            </a:extLst>
          </p:cNvPr>
          <p:cNvSpPr>
            <a:spLocks noGrp="1"/>
          </p:cNvSpPr>
          <p:nvPr>
            <p:ph type="pic" sz="quarter" idx="13" hasCustomPrompt="1"/>
          </p:nvPr>
        </p:nvSpPr>
        <p:spPr>
          <a:xfrm>
            <a:off x="6215269" y="4736231"/>
            <a:ext cx="2856640"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9" name="Picture Placeholder 3">
            <a:extLst>
              <a:ext uri="{FF2B5EF4-FFF2-40B4-BE49-F238E27FC236}">
                <a16:creationId xmlns:a16="http://schemas.microsoft.com/office/drawing/2014/main" xmlns="" id="{9FFA076F-B4F9-A549-A939-7C499E32ABC0}"/>
              </a:ext>
            </a:extLst>
          </p:cNvPr>
          <p:cNvSpPr>
            <a:spLocks noGrp="1"/>
          </p:cNvSpPr>
          <p:nvPr>
            <p:ph type="pic" sz="quarter" idx="14" hasCustomPrompt="1"/>
          </p:nvPr>
        </p:nvSpPr>
        <p:spPr>
          <a:xfrm>
            <a:off x="4324628" y="1014156"/>
            <a:ext cx="3997739" cy="3597601"/>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10" name="Picture Placeholder 3">
            <a:extLst>
              <a:ext uri="{FF2B5EF4-FFF2-40B4-BE49-F238E27FC236}">
                <a16:creationId xmlns:a16="http://schemas.microsoft.com/office/drawing/2014/main" xmlns="" id="{8ABFF05D-927A-454B-993E-F166ED98B984}"/>
              </a:ext>
            </a:extLst>
          </p:cNvPr>
          <p:cNvSpPr>
            <a:spLocks noGrp="1"/>
          </p:cNvSpPr>
          <p:nvPr>
            <p:ph type="pic" sz="quarter" idx="15" hasCustomPrompt="1"/>
          </p:nvPr>
        </p:nvSpPr>
        <p:spPr>
          <a:xfrm>
            <a:off x="8446055" y="999117"/>
            <a:ext cx="3500411"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11" name="Picture Placeholder 3">
            <a:extLst>
              <a:ext uri="{FF2B5EF4-FFF2-40B4-BE49-F238E27FC236}">
                <a16:creationId xmlns:a16="http://schemas.microsoft.com/office/drawing/2014/main" xmlns="" id="{F5161EC4-BAD4-944E-9123-7AA0E5F272D7}"/>
              </a:ext>
            </a:extLst>
          </p:cNvPr>
          <p:cNvSpPr>
            <a:spLocks noGrp="1"/>
          </p:cNvSpPr>
          <p:nvPr>
            <p:ph type="pic" sz="quarter" idx="16" hasCustomPrompt="1"/>
          </p:nvPr>
        </p:nvSpPr>
        <p:spPr>
          <a:xfrm>
            <a:off x="8446055" y="2947188"/>
            <a:ext cx="3500411" cy="1664569"/>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Tree>
    <p:extLst>
      <p:ext uri="{BB962C8B-B14F-4D97-AF65-F5344CB8AC3E}">
        <p14:creationId xmlns:p14="http://schemas.microsoft.com/office/powerpoint/2010/main" val="2632774694"/>
      </p:ext>
    </p:extLst>
  </p:cSld>
  <p:clrMapOvr>
    <a:masterClrMapping/>
  </p:clrMapOvr>
  <p:extLst>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hoto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9BB7D-6309-4140-84E6-F9709233FFD4}"/>
              </a:ext>
            </a:extLst>
          </p:cNvPr>
          <p:cNvSpPr>
            <a:spLocks noGrp="1"/>
          </p:cNvSpPr>
          <p:nvPr>
            <p:ph type="title"/>
          </p:nvPr>
        </p:nvSpPr>
        <p:spPr>
          <a:xfrm>
            <a:off x="258526" y="221403"/>
            <a:ext cx="10635025" cy="676928"/>
          </a:xfrm>
        </p:spPr>
        <p:txBody>
          <a:bodyPr/>
          <a:lstStyle/>
          <a:p>
            <a:r>
              <a:rPr lang="en-US"/>
              <a:t>Click to edit Master title style</a:t>
            </a:r>
          </a:p>
        </p:txBody>
      </p:sp>
      <p:sp>
        <p:nvSpPr>
          <p:cNvPr id="5" name="Picture Placeholder 3">
            <a:extLst>
              <a:ext uri="{FF2B5EF4-FFF2-40B4-BE49-F238E27FC236}">
                <a16:creationId xmlns:a16="http://schemas.microsoft.com/office/drawing/2014/main" xmlns="" id="{C99A494E-1DB5-A146-885D-2B59166A7B25}"/>
              </a:ext>
            </a:extLst>
          </p:cNvPr>
          <p:cNvSpPr>
            <a:spLocks noGrp="1"/>
          </p:cNvSpPr>
          <p:nvPr>
            <p:ph type="pic" sz="quarter" idx="10" hasCustomPrompt="1"/>
          </p:nvPr>
        </p:nvSpPr>
        <p:spPr>
          <a:xfrm>
            <a:off x="258528"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3" name="Text Placeholder 12">
            <a:extLst>
              <a:ext uri="{FF2B5EF4-FFF2-40B4-BE49-F238E27FC236}">
                <a16:creationId xmlns:a16="http://schemas.microsoft.com/office/drawing/2014/main" xmlns="" id="{98519142-A032-934F-9AA2-76B951277382}"/>
              </a:ext>
            </a:extLst>
          </p:cNvPr>
          <p:cNvSpPr>
            <a:spLocks noGrp="1"/>
          </p:cNvSpPr>
          <p:nvPr>
            <p:ph type="body" sz="quarter" idx="11"/>
          </p:nvPr>
        </p:nvSpPr>
        <p:spPr>
          <a:xfrm>
            <a:off x="245534" y="3750988"/>
            <a:ext cx="2789215"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4" name="Picture Placeholder 3">
            <a:extLst>
              <a:ext uri="{FF2B5EF4-FFF2-40B4-BE49-F238E27FC236}">
                <a16:creationId xmlns:a16="http://schemas.microsoft.com/office/drawing/2014/main" xmlns="" id="{AC7E1D01-E71C-DF4F-B90C-C788DE85953B}"/>
              </a:ext>
            </a:extLst>
          </p:cNvPr>
          <p:cNvSpPr>
            <a:spLocks noGrp="1"/>
          </p:cNvSpPr>
          <p:nvPr>
            <p:ph type="pic" sz="quarter" idx="12" hasCustomPrompt="1"/>
          </p:nvPr>
        </p:nvSpPr>
        <p:spPr>
          <a:xfrm>
            <a:off x="3174006" y="1014156"/>
            <a:ext cx="2776223"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5" name="Text Placeholder 12">
            <a:extLst>
              <a:ext uri="{FF2B5EF4-FFF2-40B4-BE49-F238E27FC236}">
                <a16:creationId xmlns:a16="http://schemas.microsoft.com/office/drawing/2014/main" xmlns="" id="{235B6EF2-4A4B-9A41-9584-18A39A3F7832}"/>
              </a:ext>
            </a:extLst>
          </p:cNvPr>
          <p:cNvSpPr>
            <a:spLocks noGrp="1"/>
          </p:cNvSpPr>
          <p:nvPr>
            <p:ph type="body" sz="quarter" idx="13"/>
          </p:nvPr>
        </p:nvSpPr>
        <p:spPr>
          <a:xfrm>
            <a:off x="3174006" y="3750988"/>
            <a:ext cx="2776221"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6" name="Picture Placeholder 3">
            <a:extLst>
              <a:ext uri="{FF2B5EF4-FFF2-40B4-BE49-F238E27FC236}">
                <a16:creationId xmlns:a16="http://schemas.microsoft.com/office/drawing/2014/main" xmlns="" id="{166F55F9-00D4-7748-BD73-168323275F30}"/>
              </a:ext>
            </a:extLst>
          </p:cNvPr>
          <p:cNvSpPr>
            <a:spLocks noGrp="1"/>
          </p:cNvSpPr>
          <p:nvPr>
            <p:ph type="pic" sz="quarter" idx="14" hasCustomPrompt="1"/>
          </p:nvPr>
        </p:nvSpPr>
        <p:spPr>
          <a:xfrm>
            <a:off x="6096000"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7" name="Text Placeholder 12">
            <a:extLst>
              <a:ext uri="{FF2B5EF4-FFF2-40B4-BE49-F238E27FC236}">
                <a16:creationId xmlns:a16="http://schemas.microsoft.com/office/drawing/2014/main" xmlns="" id="{362FCC4A-B93F-EC47-9C61-0670525955AB}"/>
              </a:ext>
            </a:extLst>
          </p:cNvPr>
          <p:cNvSpPr>
            <a:spLocks noGrp="1"/>
          </p:cNvSpPr>
          <p:nvPr>
            <p:ph type="body" sz="quarter" idx="15"/>
          </p:nvPr>
        </p:nvSpPr>
        <p:spPr>
          <a:xfrm>
            <a:off x="6095999" y="3750988"/>
            <a:ext cx="2756452"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8" name="Picture Placeholder 3">
            <a:extLst>
              <a:ext uri="{FF2B5EF4-FFF2-40B4-BE49-F238E27FC236}">
                <a16:creationId xmlns:a16="http://schemas.microsoft.com/office/drawing/2014/main" xmlns="" id="{CA40D3CE-3C8C-8241-A35F-A9558E229268}"/>
              </a:ext>
            </a:extLst>
          </p:cNvPr>
          <p:cNvSpPr>
            <a:spLocks noGrp="1"/>
          </p:cNvSpPr>
          <p:nvPr>
            <p:ph type="pic" sz="quarter" idx="16" hasCustomPrompt="1"/>
          </p:nvPr>
        </p:nvSpPr>
        <p:spPr>
          <a:xfrm>
            <a:off x="9012767"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9" name="Text Placeholder 12">
            <a:extLst>
              <a:ext uri="{FF2B5EF4-FFF2-40B4-BE49-F238E27FC236}">
                <a16:creationId xmlns:a16="http://schemas.microsoft.com/office/drawing/2014/main" xmlns="" id="{F212161F-4701-624A-BE0A-BDC553A06A2A}"/>
              </a:ext>
            </a:extLst>
          </p:cNvPr>
          <p:cNvSpPr>
            <a:spLocks noGrp="1"/>
          </p:cNvSpPr>
          <p:nvPr>
            <p:ph type="body" sz="quarter" idx="17"/>
          </p:nvPr>
        </p:nvSpPr>
        <p:spPr>
          <a:xfrm>
            <a:off x="9012767" y="3750988"/>
            <a:ext cx="2755164"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20" name="Rectangle 19">
            <a:extLst>
              <a:ext uri="{FF2B5EF4-FFF2-40B4-BE49-F238E27FC236}">
                <a16:creationId xmlns:a16="http://schemas.microsoft.com/office/drawing/2014/main" xmlns="" id="{D52700EB-1B6A-EA47-892F-B340FC71065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2" name="TextBox 21">
            <a:extLst>
              <a:ext uri="{FF2B5EF4-FFF2-40B4-BE49-F238E27FC236}">
                <a16:creationId xmlns:a16="http://schemas.microsoft.com/office/drawing/2014/main" xmlns="" id="{1A7192EF-70D8-0D4F-802E-7DA8CBA6C75C}"/>
              </a:ext>
            </a:extLst>
          </p:cNvPr>
          <p:cNvSpPr txBox="1"/>
          <p:nvPr userDrawn="1"/>
        </p:nvSpPr>
        <p:spPr>
          <a:xfrm>
            <a:off x="-2137363" y="8398933"/>
            <a:ext cx="0" cy="0"/>
          </a:xfrm>
          <a:prstGeom prst="rect">
            <a:avLst/>
          </a:prstGeom>
          <a:noFill/>
        </p:spPr>
        <p:txBody>
          <a:bodyPr wrap="none" lIns="0" rtlCol="0">
            <a:noAutofit/>
          </a:bodyPr>
          <a:lstStyle/>
          <a:p>
            <a:pPr marL="228594" indent="-228594">
              <a:spcBef>
                <a:spcPts val="800"/>
              </a:spcBef>
              <a:buFont typeface="Wingdings" pitchFamily="2" charset="2"/>
              <a:buChar char="§"/>
            </a:pPr>
            <a:endParaRPr lang="en-US" sz="1467">
              <a:solidFill>
                <a:srgbClr val="0000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769A5DF0-EC8F-714E-B526-547F18405AC6}"/>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23" name="Picture 22">
            <a:extLst>
              <a:ext uri="{FF2B5EF4-FFF2-40B4-BE49-F238E27FC236}">
                <a16:creationId xmlns:a16="http://schemas.microsoft.com/office/drawing/2014/main" xmlns="" id="{A5E84012-6BA4-5E4D-A04E-C84D96C04A7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500721270"/>
      </p:ext>
    </p:extLst>
  </p:cSld>
  <p:clrMapOvr>
    <a:masterClrMapping/>
  </p:clrMapOvr>
  <p:extLst>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40845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96BFC78-68A5-8E42-B96A-1891248FF2A9}"/>
              </a:ext>
            </a:extLst>
          </p:cNvPr>
          <p:cNvSpPr/>
          <p:nvPr userDrawn="1"/>
        </p:nvSpPr>
        <p:spPr>
          <a:xfrm>
            <a:off x="1" y="2202615"/>
            <a:ext cx="12191999" cy="2932671"/>
          </a:xfrm>
          <a:prstGeom prst="rect">
            <a:avLst/>
          </a:prstGeom>
          <a:solidFill>
            <a:srgbClr val="E2DEDF"/>
          </a:solidFill>
          <a:ln w="12700" cap="flat" cmpd="sng" algn="ctr">
            <a:noFill/>
            <a:prstDash val="solid"/>
            <a:miter lim="800000"/>
          </a:ln>
          <a:effectLst/>
        </p:spPr>
        <p:txBody>
          <a:bodyPr lIns="243840" tIns="243840" bIns="243840" rtlCol="0" anchor="b"/>
          <a:lstStyle/>
          <a:p>
            <a:pPr defTabSz="1219170">
              <a:defRPr/>
            </a:pPr>
            <a:endParaRPr lang="en-US" sz="6667" kern="0">
              <a:solidFill>
                <a:srgbClr val="FFFFFF"/>
              </a:solidFill>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xmlns=""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hasCustomPrompt="1"/>
          </p:nvPr>
        </p:nvSpPr>
        <p:spPr>
          <a:xfrm>
            <a:off x="321733" y="3286963"/>
            <a:ext cx="10515600" cy="631776"/>
          </a:xfrm>
        </p:spPr>
        <p:txBody>
          <a:bodyPr anchor="b"/>
          <a:lstStyle>
            <a:lvl1pPr>
              <a:defRPr sz="3467"/>
            </a:lvl1pPr>
          </a:lstStyle>
          <a:p>
            <a:r>
              <a:rPr lang="en-US"/>
              <a:t>Thank you.</a:t>
            </a:r>
          </a:p>
        </p:txBody>
      </p:sp>
      <p:sp>
        <p:nvSpPr>
          <p:cNvPr id="6" name="TextBox 5">
            <a:extLst>
              <a:ext uri="{FF2B5EF4-FFF2-40B4-BE49-F238E27FC236}">
                <a16:creationId xmlns:a16="http://schemas.microsoft.com/office/drawing/2014/main" xmlns="" id="{2182D4E5-674D-CA45-B110-D60D1FD968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Tree>
    <p:extLst>
      <p:ext uri="{BB962C8B-B14F-4D97-AF65-F5344CB8AC3E}">
        <p14:creationId xmlns:p14="http://schemas.microsoft.com/office/powerpoint/2010/main" val="2474763423"/>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20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71E3C067-6022-B34F-B8E2-33C3A1D8A0A4}"/>
              </a:ext>
            </a:extLst>
          </p:cNvPr>
          <p:cNvSpPr>
            <a:spLocks noChangeAspect="1"/>
          </p:cNvSpPr>
          <p:nvPr userDrawn="1"/>
        </p:nvSpPr>
        <p:spPr>
          <a:xfrm>
            <a:off x="0" y="1801620"/>
            <a:ext cx="12192000" cy="3595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p:cNvSpPr>
            <a:spLocks noGrp="1"/>
          </p:cNvSpPr>
          <p:nvPr>
            <p:ph type="ctrTitle"/>
          </p:nvPr>
        </p:nvSpPr>
        <p:spPr>
          <a:xfrm>
            <a:off x="390143" y="2548128"/>
            <a:ext cx="8622623" cy="1341120"/>
          </a:xfrm>
        </p:spPr>
        <p:txBody>
          <a:bodyPr anchor="b"/>
          <a:lstStyle>
            <a:lvl1pPr algn="l">
              <a:defRPr sz="3200" b="0" i="0">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7" cy="1020336"/>
          </a:xfrm>
        </p:spPr>
        <p:txBody>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xmlns=""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xmlns=""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xmlns=""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xmlns="" id="{A19BA0A5-9710-F84D-8C65-FA031B51851E}"/>
              </a:ext>
            </a:extLst>
          </p:cNvPr>
          <p:cNvCxnSpPr>
            <a:cxnSpLocks/>
          </p:cNvCxnSpPr>
          <p:nvPr userDrawn="1"/>
        </p:nvCxnSpPr>
        <p:spPr>
          <a:xfrm>
            <a:off x="390145" y="4011168"/>
            <a:ext cx="86226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xmlns="" id="{8763CBAA-679F-B04E-84C9-22D6CE7C4675}"/>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Tree>
    <p:extLst>
      <p:ext uri="{BB962C8B-B14F-4D97-AF65-F5344CB8AC3E}">
        <p14:creationId xmlns:p14="http://schemas.microsoft.com/office/powerpoint/2010/main" val="3177748431"/>
      </p:ext>
    </p:extLst>
  </p:cSld>
  <p:clrMapOvr>
    <a:masterClrMapping/>
  </p:clrMapOvr>
  <p:extLst>
    <p:ext uri="{DCECCB84-F9BA-43D5-87BE-67443E8EF086}">
      <p15:sldGuideLst xmlns:p15="http://schemas.microsoft.com/office/powerpoint/2012/main" xmlns="">
        <p15:guide id="1" pos="3840">
          <p15:clr>
            <a:srgbClr val="FBAE40"/>
          </p15:clr>
        </p15:guide>
        <p15:guide id="2" pos="224">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pPr defTabSz="457200"/>
            <a:endParaRPr lang="en-US" dirty="0">
              <a:solidFill>
                <a:srgbClr val="000000"/>
              </a:solidFill>
              <a:latin typeface="Sabon Next LT"/>
            </a:endParaRPr>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19833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xmlns=""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8" name="Freeform 6">
              <a:extLst>
                <a:ext uri="{FF2B5EF4-FFF2-40B4-BE49-F238E27FC236}">
                  <a16:creationId xmlns:a16="http://schemas.microsoft.com/office/drawing/2014/main" xmlns=""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grpSp>
      <p:grpSp>
        <p:nvGrpSpPr>
          <p:cNvPr id="9" name="Group 8">
            <a:extLst>
              <a:ext uri="{FF2B5EF4-FFF2-40B4-BE49-F238E27FC236}">
                <a16:creationId xmlns:a16="http://schemas.microsoft.com/office/drawing/2014/main" xmlns=""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xmlns=""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11" name="Freeform 6">
              <a:extLst>
                <a:ext uri="{FF2B5EF4-FFF2-40B4-BE49-F238E27FC236}">
                  <a16:creationId xmlns:a16="http://schemas.microsoft.com/office/drawing/2014/main" xmlns=""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grpSp>
      <p:sp>
        <p:nvSpPr>
          <p:cNvPr id="14" name="Image 2" descr="preencoded.png">
            <a:extLst>
              <a:ext uri="{FF2B5EF4-FFF2-40B4-BE49-F238E27FC236}">
                <a16:creationId xmlns:a16="http://schemas.microsoft.com/office/drawing/2014/main" xmlns=""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pPr defTabSz="457200"/>
            <a:endParaRPr lang="en-US" dirty="0">
              <a:solidFill>
                <a:srgbClr val="000000"/>
              </a:solidFill>
              <a:latin typeface="Sabon Next LT"/>
            </a:endParaRPr>
          </a:p>
        </p:txBody>
      </p:sp>
      <p:sp>
        <p:nvSpPr>
          <p:cNvPr id="2" name="Title 1">
            <a:extLst>
              <a:ext uri="{FF2B5EF4-FFF2-40B4-BE49-F238E27FC236}">
                <a16:creationId xmlns:a16="http://schemas.microsoft.com/office/drawing/2014/main" xmlns=""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xmlns=""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23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solidFill>
                  <a:srgbClr val="1F2C8F"/>
                </a:solidFill>
              </a:rPr>
              <a:t>Presentation title</a:t>
            </a:r>
            <a:endParaRPr lang="en-US" dirty="0">
              <a:solidFill>
                <a:srgbClr val="1F2C8F"/>
              </a:solidFill>
            </a:endParaRP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Tree>
    <p:extLst>
      <p:ext uri="{BB962C8B-B14F-4D97-AF65-F5344CB8AC3E}">
        <p14:creationId xmlns:p14="http://schemas.microsoft.com/office/powerpoint/2010/main" val="37832572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dirty="0">
              <a:solidFill>
                <a:srgbClr val="FDFAF6"/>
              </a:solidFill>
              <a:latin typeface="Sabon Next LT"/>
            </a:endParaRPr>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29698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7336805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6413282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pPr defTabSz="457200"/>
            <a:endParaRPr lang="en-US" dirty="0">
              <a:solidFill>
                <a:srgbClr val="000000"/>
              </a:solidFill>
              <a:latin typeface="Sabon Next LT"/>
            </a:endParaRPr>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pPr defTabSz="457200"/>
            <a:endParaRPr lang="en-US" dirty="0">
              <a:solidFill>
                <a:srgbClr val="000000"/>
              </a:solidFill>
              <a:latin typeface="Sabon Next LT"/>
            </a:endParaRPr>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pPr defTabSz="457200"/>
            <a:endParaRPr lang="en-US" dirty="0">
              <a:solidFill>
                <a:srgbClr val="000000"/>
              </a:solidFill>
              <a:latin typeface="Sabon Next LT"/>
            </a:endParaRPr>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40442052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457200"/>
            <a:endParaRPr lang="en-US" sz="450" dirty="0">
              <a:solidFill>
                <a:srgbClr val="FDFAF6"/>
              </a:solidFill>
              <a:latin typeface="Sabon Next LT"/>
            </a:endParaRPr>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8764203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2431408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FAF6"/>
              </a:solidFill>
              <a:latin typeface="Sabon Next LT"/>
            </a:endParaRPr>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FAF6"/>
              </a:solidFill>
              <a:latin typeface="Sabon Next LT"/>
            </a:endParaRPr>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FAF6"/>
              </a:solidFill>
              <a:latin typeface="Sabon Next LT"/>
            </a:endParaRPr>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FAF6"/>
              </a:solidFill>
              <a:latin typeface="Sabon Next LT"/>
            </a:endParaRPr>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FAF6"/>
              </a:solidFill>
              <a:latin typeface="Sabon Next LT"/>
            </a:endParaRPr>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208212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71E3C067-6022-B34F-B8E2-33C3A1D8A0A4}"/>
              </a:ext>
            </a:extLst>
          </p:cNvPr>
          <p:cNvSpPr>
            <a:spLocks noChangeAspect="1"/>
          </p:cNvSpPr>
          <p:nvPr userDrawn="1"/>
        </p:nvSpPr>
        <p:spPr>
          <a:xfrm>
            <a:off x="0" y="1801620"/>
            <a:ext cx="12192000" cy="3595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p:cNvSpPr>
            <a:spLocks noGrp="1"/>
          </p:cNvSpPr>
          <p:nvPr>
            <p:ph type="ctrTitle"/>
          </p:nvPr>
        </p:nvSpPr>
        <p:spPr>
          <a:xfrm>
            <a:off x="390143" y="2548128"/>
            <a:ext cx="8622623" cy="1341120"/>
          </a:xfrm>
        </p:spPr>
        <p:txBody>
          <a:bodyPr anchor="b"/>
          <a:lstStyle>
            <a:lvl1pPr algn="l">
              <a:defRPr sz="3200" b="0" i="0">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7" cy="1020336"/>
          </a:xfrm>
        </p:spPr>
        <p:txBody>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xmlns=""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xmlns=""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xmlns=""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xmlns="" id="{A19BA0A5-9710-F84D-8C65-FA031B51851E}"/>
              </a:ext>
            </a:extLst>
          </p:cNvPr>
          <p:cNvCxnSpPr>
            <a:cxnSpLocks/>
          </p:cNvCxnSpPr>
          <p:nvPr userDrawn="1"/>
        </p:nvCxnSpPr>
        <p:spPr>
          <a:xfrm>
            <a:off x="390145" y="4011168"/>
            <a:ext cx="86226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xmlns="" id="{8763CBAA-679F-B04E-84C9-22D6CE7C4675}"/>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
        <p:nvSpPr>
          <p:cNvPr id="15" name="Picture Placeholder 4">
            <a:extLst>
              <a:ext uri="{FF2B5EF4-FFF2-40B4-BE49-F238E27FC236}">
                <a16:creationId xmlns:a16="http://schemas.microsoft.com/office/drawing/2014/main" xmlns="" id="{F13D5C7D-6946-3943-986C-1E3A7674166E}"/>
              </a:ext>
            </a:extLst>
          </p:cNvPr>
          <p:cNvSpPr>
            <a:spLocks noGrp="1"/>
          </p:cNvSpPr>
          <p:nvPr>
            <p:ph type="pic" sz="quarter" idx="11" hasCustomPrompt="1"/>
          </p:nvPr>
        </p:nvSpPr>
        <p:spPr>
          <a:xfrm>
            <a:off x="9012768" y="1801620"/>
            <a:ext cx="3179233" cy="3595880"/>
          </a:xfrm>
        </p:spPr>
        <p:txBody>
          <a:bodyPr anchor="ctr" anchorCtr="0"/>
          <a:lstStyle>
            <a:lvl1pPr marL="0" indent="0" algn="ctr">
              <a:buNone/>
              <a:defRPr sz="2400">
                <a:solidFill>
                  <a:schemeClr val="bg1"/>
                </a:solidFill>
              </a:defRPr>
            </a:lvl1pPr>
          </a:lstStyle>
          <a:p>
            <a:r>
              <a:rPr lang="en-US"/>
              <a:t>click here to access brand central photo library</a:t>
            </a:r>
          </a:p>
        </p:txBody>
      </p:sp>
    </p:spTree>
    <p:extLst>
      <p:ext uri="{BB962C8B-B14F-4D97-AF65-F5344CB8AC3E}">
        <p14:creationId xmlns:p14="http://schemas.microsoft.com/office/powerpoint/2010/main" val="3687909711"/>
      </p:ext>
    </p:extLst>
  </p:cSld>
  <p:clrMapOvr>
    <a:masterClrMapping/>
  </p:clrMapOvr>
  <p:extLst>
    <p:ext uri="{DCECCB84-F9BA-43D5-87BE-67443E8EF086}">
      <p15:sldGuideLst xmlns:p15="http://schemas.microsoft.com/office/powerpoint/2012/main" xmlns="">
        <p15:guide id="1" pos="3840">
          <p15:clr>
            <a:srgbClr val="FBAE40"/>
          </p15:clr>
        </p15:guide>
        <p15:guide id="2" pos="22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defTabSz="457200"/>
            <a:endParaRPr lang="en-US" dirty="0">
              <a:solidFill>
                <a:srgbClr val="000000"/>
              </a:solidFill>
              <a:latin typeface="Sabon Next LT"/>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xmlns="" id="{471A846E-CBB1-9805-456D-0C0B890912B7}"/>
              </a:ext>
            </a:extLst>
          </p:cNvPr>
          <p:cNvSpPr>
            <a:spLocks noGrp="1"/>
          </p:cNvSpPr>
          <p:nvPr>
            <p:ph type="sldNum" sz="quarter" idx="12"/>
          </p:nvPr>
        </p:nvSpPr>
        <p:spPr/>
        <p:txBody>
          <a:bodyPr/>
          <a:lstStyle/>
          <a:p>
            <a:fld id="{48F63A3B-78C7-47BE-AE5E-E10140E04643}" type="slidenum">
              <a:rPr lang="en-US" smtClean="0">
                <a:solidFill>
                  <a:srgbClr val="1F2C8F"/>
                </a:solidFill>
              </a:rPr>
              <a:pPr/>
              <a:t>‹#›</a:t>
            </a:fld>
            <a:endParaRPr lang="en-US" dirty="0">
              <a:solidFill>
                <a:srgbClr val="1F2C8F"/>
              </a:solidFill>
            </a:endParaRPr>
          </a:p>
        </p:txBody>
      </p:sp>
      <p:sp>
        <p:nvSpPr>
          <p:cNvPr id="30" name="Image 2" descr="preencoded.png">
            <a:extLst>
              <a:ext uri="{FF2B5EF4-FFF2-40B4-BE49-F238E27FC236}">
                <a16:creationId xmlns:a16="http://schemas.microsoft.com/office/drawing/2014/main" xmlns=""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pPr defTabSz="457200"/>
            <a:endParaRPr lang="en-US" dirty="0">
              <a:solidFill>
                <a:srgbClr val="000000"/>
              </a:solidFill>
              <a:latin typeface="Sabon Next LT"/>
            </a:endParaRPr>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6811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pPr defTabSz="457200"/>
            <a:endParaRPr lang="en-US" dirty="0">
              <a:solidFill>
                <a:srgbClr val="000000"/>
              </a:solidFill>
              <a:latin typeface="Sabon Next LT"/>
            </a:endParaRPr>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xmlns=""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pPr defTabSz="457200"/>
            <a:endParaRPr lang="en-US" dirty="0">
              <a:solidFill>
                <a:srgbClr val="000000"/>
              </a:solidFill>
              <a:latin typeface="Sabon Next LT"/>
            </a:endParaRPr>
          </a:p>
        </p:txBody>
      </p:sp>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pPr defTabSz="457200"/>
            <a:endParaRPr lang="en-US" dirty="0">
              <a:solidFill>
                <a:srgbClr val="000000"/>
              </a:solidFill>
              <a:latin typeface="Sabon Next LT"/>
            </a:endParaRPr>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42117995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solidFill>
                  <a:srgbClr val="1F2C8F"/>
                </a:solidFill>
              </a:rPr>
              <a:t>Presentation title</a:t>
            </a:r>
            <a:endParaRPr lang="en-US" dirty="0">
              <a:solidFill>
                <a:srgbClr val="1F2C8F"/>
              </a:solidFill>
            </a:endParaRPr>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solidFill>
                  <a:srgbClr val="1F2C8F"/>
                </a:solidFill>
              </a:rPr>
              <a:pPr/>
              <a:t>‹#›</a:t>
            </a:fld>
            <a:endParaRPr lang="en-US" dirty="0">
              <a:solidFill>
                <a:srgbClr val="1F2C8F"/>
              </a:solidFill>
            </a:endParaRPr>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4563155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xmlns=""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pPr defTabSz="457200"/>
            <a:endParaRPr lang="en-US" dirty="0">
              <a:solidFill>
                <a:srgbClr val="000000"/>
              </a:solidFill>
              <a:latin typeface="Sabon Next LT"/>
            </a:endParaRPr>
          </a:p>
        </p:txBody>
      </p:sp>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pPr defTabSz="457200"/>
            <a:endParaRPr lang="en-US" dirty="0">
              <a:solidFill>
                <a:srgbClr val="000000"/>
              </a:solidFill>
              <a:latin typeface="Sabon Next LT"/>
            </a:endParaRPr>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pPr defTabSz="457200"/>
            <a:endParaRPr lang="en-US" dirty="0">
              <a:solidFill>
                <a:srgbClr val="000000"/>
              </a:solidFill>
              <a:latin typeface="Sabon Next LT"/>
            </a:endParaRPr>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pPr defTabSz="457200"/>
            <a:endParaRPr lang="en-US" dirty="0">
              <a:solidFill>
                <a:srgbClr val="000000"/>
              </a:solidFill>
              <a:latin typeface="Sabon Next LT"/>
            </a:endParaRPr>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pPr defTabSz="457200"/>
            <a:endParaRPr lang="en-US" dirty="0">
              <a:solidFill>
                <a:srgbClr val="000000"/>
              </a:solidFill>
              <a:latin typeface="Sabon Next LT"/>
            </a:endParaRPr>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solidFill>
                  <a:srgbClr val="1F2C8F"/>
                </a:solidFill>
              </a:rPr>
              <a:pPr/>
              <a:t>‹#›</a:t>
            </a:fld>
            <a:endParaRPr lang="en-US" dirty="0">
              <a:solidFill>
                <a:srgbClr val="1F2C8F"/>
              </a:solidFill>
            </a:endParaRPr>
          </a:p>
        </p:txBody>
      </p:sp>
      <p:sp>
        <p:nvSpPr>
          <p:cNvPr id="4" name="Footer Placeholder 3">
            <a:extLst>
              <a:ext uri="{FF2B5EF4-FFF2-40B4-BE49-F238E27FC236}">
                <a16:creationId xmlns:a16="http://schemas.microsoft.com/office/drawing/2014/main" xmlns="" id="{E1F9FD95-086F-282B-820C-8CDAD4A6EEB6}"/>
              </a:ext>
            </a:extLst>
          </p:cNvPr>
          <p:cNvSpPr>
            <a:spLocks noGrp="1"/>
          </p:cNvSpPr>
          <p:nvPr>
            <p:ph type="ftr" sz="quarter" idx="13"/>
          </p:nvPr>
        </p:nvSpPr>
        <p:spPr/>
        <p:txBody>
          <a:bodyPr/>
          <a:lstStyle/>
          <a:p>
            <a:r>
              <a:rPr lang="en-US">
                <a:solidFill>
                  <a:srgbClr val="1F2C8F"/>
                </a:solidFill>
              </a:rPr>
              <a:t>Presentation title</a:t>
            </a:r>
            <a:endParaRPr lang="en-US" dirty="0">
              <a:solidFill>
                <a:srgbClr val="1F2C8F"/>
              </a:solidFill>
            </a:endParaRPr>
          </a:p>
        </p:txBody>
      </p:sp>
    </p:spTree>
    <p:extLst>
      <p:ext uri="{BB962C8B-B14F-4D97-AF65-F5344CB8AC3E}">
        <p14:creationId xmlns:p14="http://schemas.microsoft.com/office/powerpoint/2010/main" val="29064654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pPr defTabSz="457200"/>
            <a:endParaRPr lang="en-US" dirty="0">
              <a:solidFill>
                <a:srgbClr val="000000"/>
              </a:solidFill>
              <a:latin typeface="Sabon Next LT"/>
            </a:endParaRPr>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741032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pPr defTabSz="457200"/>
            <a:endParaRPr lang="en-US" dirty="0">
              <a:solidFill>
                <a:srgbClr val="000000"/>
              </a:solidFill>
              <a:latin typeface="Sabon Next LT"/>
            </a:endParaRPr>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pPr defTabSz="457200"/>
            <a:endParaRPr lang="en-US" dirty="0">
              <a:solidFill>
                <a:srgbClr val="000000"/>
              </a:solidFill>
              <a:latin typeface="Sabon Next LT"/>
            </a:endParaRPr>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pPr defTabSz="457200"/>
            <a:endParaRPr lang="en-US" dirty="0">
              <a:solidFill>
                <a:srgbClr val="000000"/>
              </a:solidFill>
              <a:latin typeface="Sabon Next LT"/>
            </a:endParaRPr>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7976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9" name="Freeform: Shape 8">
            <a:extLst>
              <a:ext uri="{FF2B5EF4-FFF2-40B4-BE49-F238E27FC236}">
                <a16:creationId xmlns:a16="http://schemas.microsoft.com/office/drawing/2014/main" xmlns=""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14882582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8" name="Freeform: Shape 7">
            <a:extLst>
              <a:ext uri="{FF2B5EF4-FFF2-40B4-BE49-F238E27FC236}">
                <a16:creationId xmlns:a16="http://schemas.microsoft.com/office/drawing/2014/main" xmlns=""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3" name="Footer Placeholder 2"/>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12699163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42754783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a:endParaRPr lang="en-US" dirty="0">
              <a:solidFill>
                <a:srgbClr val="000000"/>
              </a:solidFill>
              <a:latin typeface="Sabon Next LT"/>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srgbClr val="1F2C8F"/>
                </a:solidFill>
              </a:rPr>
              <a:t>Presentation title</a:t>
            </a:r>
            <a:endParaRPr lang="en-US" dirty="0">
              <a:solidFill>
                <a:srgbClr val="1F2C8F"/>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srgbClr val="1F2C8F"/>
                </a:solidFill>
              </a:rPr>
              <a:pPr/>
              <a:t>‹#›</a:t>
            </a:fld>
            <a:endParaRPr lang="en-US" dirty="0">
              <a:solidFill>
                <a:srgbClr val="1F2C8F"/>
              </a:solidFill>
            </a:endParaRPr>
          </a:p>
        </p:txBody>
      </p:sp>
    </p:spTree>
    <p:extLst>
      <p:ext uri="{BB962C8B-B14F-4D97-AF65-F5344CB8AC3E}">
        <p14:creationId xmlns:p14="http://schemas.microsoft.com/office/powerpoint/2010/main" val="2471679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96BFC78-68A5-8E42-B96A-1891248FF2A9}"/>
              </a:ext>
            </a:extLst>
          </p:cNvPr>
          <p:cNvSpPr/>
          <p:nvPr userDrawn="1"/>
        </p:nvSpPr>
        <p:spPr>
          <a:xfrm>
            <a:off x="1" y="2202615"/>
            <a:ext cx="12191999" cy="2932671"/>
          </a:xfrm>
          <a:prstGeom prst="rect">
            <a:avLst/>
          </a:prstGeom>
          <a:solidFill>
            <a:schemeClr val="accent1"/>
          </a:solidFill>
          <a:ln w="12700" cap="flat" cmpd="sng" algn="ctr">
            <a:noFill/>
            <a:prstDash val="solid"/>
            <a:miter lim="800000"/>
          </a:ln>
          <a:effectLst/>
        </p:spPr>
        <p:txBody>
          <a:bodyPr lIns="243840" tIns="243840" bIns="243840" rtlCol="0" anchor="b"/>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6667" b="0" i="0" u="none" strike="noStrike" kern="0" cap="none" spc="0" normalizeH="0" baseline="0" noProof="0">
              <a:ln>
                <a:noFill/>
              </a:ln>
              <a:solidFill>
                <a:srgbClr val="FFFFFF"/>
              </a:solidFill>
              <a:effectLst/>
              <a:uLnTx/>
              <a:uFillTx/>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xmlns=""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p:nvPr>
        </p:nvSpPr>
        <p:spPr>
          <a:xfrm>
            <a:off x="321733" y="3286963"/>
            <a:ext cx="10515600" cy="631776"/>
          </a:xfrm>
        </p:spPr>
        <p:txBody>
          <a:bodyPr anchor="b"/>
          <a:lstStyle>
            <a:lvl1pPr>
              <a:defRPr sz="3467">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xmlns="" id="{59D9B185-2C1E-4945-AEB7-A760F57E4B4D}"/>
              </a:ext>
            </a:extLst>
          </p:cNvPr>
          <p:cNvSpPr txBox="1"/>
          <p:nvPr userDrawn="1"/>
        </p:nvSpPr>
        <p:spPr>
          <a:xfrm>
            <a:off x="-1550341" y="978371"/>
            <a:ext cx="0" cy="0"/>
          </a:xfrm>
          <a:prstGeom prst="rect">
            <a:avLst/>
          </a:prstGeom>
          <a:noFill/>
        </p:spPr>
        <p:txBody>
          <a:bodyPr wrap="none" lIns="0" rtlCol="0">
            <a:noAutofit/>
          </a:bodyPr>
          <a:lstStyle/>
          <a:p>
            <a:pPr marL="228594" indent="-228594" algn="l">
              <a:spcBef>
                <a:spcPts val="800"/>
              </a:spcBef>
              <a:buFont typeface="Wingdings" pitchFamily="2" charset="2"/>
              <a:buChar char="§"/>
            </a:pPr>
            <a:endParaRPr lang="en-US" sz="1467">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80DEC933-C132-2E49-847D-50D3E7A2E33A}"/>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Tree>
    <p:extLst>
      <p:ext uri="{BB962C8B-B14F-4D97-AF65-F5344CB8AC3E}">
        <p14:creationId xmlns:p14="http://schemas.microsoft.com/office/powerpoint/2010/main" val="302422708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20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section 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96BFC78-68A5-8E42-B96A-1891248FF2A9}"/>
              </a:ext>
            </a:extLst>
          </p:cNvPr>
          <p:cNvSpPr/>
          <p:nvPr userDrawn="1"/>
        </p:nvSpPr>
        <p:spPr>
          <a:xfrm>
            <a:off x="1" y="2202615"/>
            <a:ext cx="12191999" cy="2932671"/>
          </a:xfrm>
          <a:prstGeom prst="rect">
            <a:avLst/>
          </a:prstGeom>
          <a:solidFill>
            <a:srgbClr val="E7E6E6"/>
          </a:solidFill>
          <a:ln w="12700" cap="flat" cmpd="sng" algn="ctr">
            <a:noFill/>
            <a:prstDash val="solid"/>
            <a:miter lim="800000"/>
          </a:ln>
          <a:effectLst/>
        </p:spPr>
        <p:txBody>
          <a:bodyPr lIns="243840" tIns="243840" bIns="243840" rtlCol="0" anchor="b"/>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6667" b="0" i="0" u="none" strike="noStrike" kern="0" cap="none" spc="0" normalizeH="0" baseline="0" noProof="0">
              <a:ln>
                <a:noFill/>
              </a:ln>
              <a:solidFill>
                <a:srgbClr val="FFFFFF"/>
              </a:solidFill>
              <a:effectLst/>
              <a:uLnTx/>
              <a:uFillTx/>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xmlns=""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p:nvPr>
        </p:nvSpPr>
        <p:spPr>
          <a:xfrm>
            <a:off x="321733" y="3286963"/>
            <a:ext cx="10515600" cy="631776"/>
          </a:xfrm>
        </p:spPr>
        <p:txBody>
          <a:bodyPr anchor="b"/>
          <a:lstStyle>
            <a:lvl1pPr>
              <a:defRPr sz="3467"/>
            </a:lvl1pPr>
          </a:lstStyle>
          <a:p>
            <a:r>
              <a:rPr lang="en-US"/>
              <a:t>Click to edit Master title style</a:t>
            </a:r>
          </a:p>
        </p:txBody>
      </p:sp>
      <p:sp>
        <p:nvSpPr>
          <p:cNvPr id="4" name="Text Placeholder 3">
            <a:extLst>
              <a:ext uri="{FF2B5EF4-FFF2-40B4-BE49-F238E27FC236}">
                <a16:creationId xmlns:a16="http://schemas.microsoft.com/office/drawing/2014/main" xmlns="" id="{74A5BE97-AE11-4246-9753-B24A89EBCCCD}"/>
              </a:ext>
            </a:extLst>
          </p:cNvPr>
          <p:cNvSpPr>
            <a:spLocks noGrp="1"/>
          </p:cNvSpPr>
          <p:nvPr>
            <p:ph type="body" sz="quarter" idx="10"/>
          </p:nvPr>
        </p:nvSpPr>
        <p:spPr>
          <a:xfrm>
            <a:off x="342901" y="4157134"/>
            <a:ext cx="10401300" cy="573617"/>
          </a:xfrm>
        </p:spPr>
        <p:txBody>
          <a:bodyPr/>
          <a:lstStyle>
            <a:lvl1pPr marL="0" indent="0">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0963300"/>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20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3" name="Content Placeholder 2"/>
          <p:cNvSpPr>
            <a:spLocks noGrp="1"/>
          </p:cNvSpPr>
          <p:nvPr>
            <p:ph idx="1"/>
          </p:nvPr>
        </p:nvSpPr>
        <p:spPr>
          <a:xfrm>
            <a:off x="245533" y="1825628"/>
            <a:ext cx="107585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333">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xmlns="" id="{DD92319B-10CD-A746-B3C3-0F9C46DD8BB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 name="Text Placeholder 4">
            <a:extLst>
              <a:ext uri="{FF2B5EF4-FFF2-40B4-BE49-F238E27FC236}">
                <a16:creationId xmlns:a16="http://schemas.microsoft.com/office/drawing/2014/main" xmlns="" id="{B100442C-DEBD-384E-B128-8F217D860BEA}"/>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pic>
        <p:nvPicPr>
          <p:cNvPr id="16" name="Picture 15">
            <a:extLst>
              <a:ext uri="{FF2B5EF4-FFF2-40B4-BE49-F238E27FC236}">
                <a16:creationId xmlns:a16="http://schemas.microsoft.com/office/drawing/2014/main" xmlns="" id="{DE56D886-8F78-614E-AF60-43D43C5B6363}"/>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241856649"/>
      </p:ext>
    </p:extLst>
  </p:cSld>
  <p:clrMapOvr>
    <a:masterClrMapping/>
  </p:clrMapOvr>
  <p:extLst>
    <p:ext uri="{DCECCB84-F9BA-43D5-87BE-67443E8EF086}">
      <p15:sldGuideLst xmlns:p15="http://schemas.microsoft.com/office/powerpoint/2012/main" xmlns="">
        <p15:guide id="1" orient="horz" pos="2160">
          <p15:clr>
            <a:srgbClr val="FBAE40"/>
          </p15:clr>
        </p15:guide>
        <p15:guide id="2" orient="horz" pos="4048">
          <p15:clr>
            <a:srgbClr val="FBAE40"/>
          </p15:clr>
        </p15:guide>
        <p15:guide id="3" orient="horz" pos="41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ullets_BLACK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3" name="Content Placeholder 2"/>
          <p:cNvSpPr>
            <a:spLocks noGrp="1"/>
          </p:cNvSpPr>
          <p:nvPr>
            <p:ph idx="1"/>
          </p:nvPr>
        </p:nvSpPr>
        <p:spPr>
          <a:xfrm>
            <a:off x="245533" y="1825628"/>
            <a:ext cx="107585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333">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xmlns="" id="{DD92319B-10CD-A746-B3C3-0F9C46DD8BB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 name="Text Placeholder 4">
            <a:extLst>
              <a:ext uri="{FF2B5EF4-FFF2-40B4-BE49-F238E27FC236}">
                <a16:creationId xmlns:a16="http://schemas.microsoft.com/office/drawing/2014/main" xmlns="" id="{B100442C-DEBD-384E-B128-8F217D860BEA}"/>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pic>
        <p:nvPicPr>
          <p:cNvPr id="16" name="Picture 15">
            <a:extLst>
              <a:ext uri="{FF2B5EF4-FFF2-40B4-BE49-F238E27FC236}">
                <a16:creationId xmlns:a16="http://schemas.microsoft.com/office/drawing/2014/main" xmlns="" id="{DE56D886-8F78-614E-AF60-43D43C5B63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5225337" y="6386655"/>
            <a:ext cx="1741327" cy="233861"/>
          </a:xfrm>
          <a:prstGeom prst="rect">
            <a:avLst/>
          </a:prstGeom>
        </p:spPr>
      </p:pic>
    </p:spTree>
    <p:extLst>
      <p:ext uri="{BB962C8B-B14F-4D97-AF65-F5344CB8AC3E}">
        <p14:creationId xmlns:p14="http://schemas.microsoft.com/office/powerpoint/2010/main" val="887874553"/>
      </p:ext>
    </p:extLst>
  </p:cSld>
  <p:clrMapOvr>
    <a:masterClrMapping/>
  </p:clrMapOvr>
  <p:extLst>
    <p:ext uri="{DCECCB84-F9BA-43D5-87BE-67443E8EF086}">
      <p15:sldGuideLst xmlns:p15="http://schemas.microsoft.com/office/powerpoint/2012/main" xmlns="">
        <p15:guide id="1" orient="horz" pos="2160">
          <p15:clr>
            <a:srgbClr val="FBAE40"/>
          </p15:clr>
        </p15:guide>
        <p15:guide id="2" orient="horz" pos="4048">
          <p15:clr>
            <a:srgbClr val="FBAE40"/>
          </p15:clr>
        </p15:guide>
        <p15:guide id="3" orient="horz" pos="413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F9F6D-A775-404B-A0C4-42D552004D81}"/>
              </a:ext>
            </a:extLst>
          </p:cNvPr>
          <p:cNvSpPr>
            <a:spLocks noGrp="1"/>
          </p:cNvSpPr>
          <p:nvPr>
            <p:ph type="title" hasCustomPrompt="1"/>
          </p:nvPr>
        </p:nvSpPr>
        <p:spPr>
          <a:xfrm>
            <a:off x="377953" y="2619447"/>
            <a:ext cx="2099463" cy="676928"/>
          </a:xfrm>
        </p:spPr>
        <p:txBody>
          <a:bodyPr anchor="ctr" anchorCtr="0"/>
          <a:lstStyle/>
          <a:p>
            <a:r>
              <a:rPr lang="en-US"/>
              <a:t>Agenda</a:t>
            </a:r>
          </a:p>
        </p:txBody>
      </p:sp>
      <p:sp>
        <p:nvSpPr>
          <p:cNvPr id="3" name="Rectangle 2">
            <a:extLst>
              <a:ext uri="{FF2B5EF4-FFF2-40B4-BE49-F238E27FC236}">
                <a16:creationId xmlns:a16="http://schemas.microsoft.com/office/drawing/2014/main" xmlns="" id="{4A0D58F8-5317-D842-95A2-2652F0F98DC7}"/>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5" name="Picture 4" descr="Logo, company name&#10;&#10;Description automatically generated">
            <a:extLst>
              <a:ext uri="{FF2B5EF4-FFF2-40B4-BE49-F238E27FC236}">
                <a16:creationId xmlns:a16="http://schemas.microsoft.com/office/drawing/2014/main" xmlns="" id="{364D41E5-852D-2947-9381-DCF8647CB2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grpSp>
        <p:nvGrpSpPr>
          <p:cNvPr id="6" name="Group 5">
            <a:extLst>
              <a:ext uri="{FF2B5EF4-FFF2-40B4-BE49-F238E27FC236}">
                <a16:creationId xmlns:a16="http://schemas.microsoft.com/office/drawing/2014/main" xmlns="" id="{D0630D03-D143-504E-8D77-E65AA3BE735D}"/>
              </a:ext>
            </a:extLst>
          </p:cNvPr>
          <p:cNvGrpSpPr/>
          <p:nvPr userDrawn="1"/>
        </p:nvGrpSpPr>
        <p:grpSpPr>
          <a:xfrm>
            <a:off x="2789131" y="1343308"/>
            <a:ext cx="2234581" cy="3685101"/>
            <a:chOff x="2091848" y="930317"/>
            <a:chExt cx="1675936" cy="2763826"/>
          </a:xfrm>
        </p:grpSpPr>
        <p:cxnSp>
          <p:nvCxnSpPr>
            <p:cNvPr id="7" name="Straight Connector 6">
              <a:extLst>
                <a:ext uri="{FF2B5EF4-FFF2-40B4-BE49-F238E27FC236}">
                  <a16:creationId xmlns:a16="http://schemas.microsoft.com/office/drawing/2014/main" xmlns="" id="{566488A0-F680-B04C-B7A2-62E17157D43F}"/>
                </a:ext>
              </a:extLst>
            </p:cNvPr>
            <p:cNvCxnSpPr>
              <a:cxnSpLocks/>
            </p:cNvCxnSpPr>
            <p:nvPr/>
          </p:nvCxnSpPr>
          <p:spPr>
            <a:xfrm>
              <a:off x="2091848" y="2141269"/>
              <a:ext cx="1675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B1BAF1B-86E3-1D4F-AAB1-6E0CA9365F15}"/>
                </a:ext>
              </a:extLst>
            </p:cNvPr>
            <p:cNvCxnSpPr>
              <a:cxnSpLocks/>
            </p:cNvCxnSpPr>
            <p:nvPr/>
          </p:nvCxnSpPr>
          <p:spPr>
            <a:xfrm>
              <a:off x="3767784" y="930317"/>
              <a:ext cx="0" cy="2763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xmlns="" id="{F5A1ED11-E116-BF47-928D-52755F8C7949}"/>
              </a:ext>
            </a:extLst>
          </p:cNvPr>
          <p:cNvSpPr>
            <a:spLocks noGrp="1"/>
          </p:cNvSpPr>
          <p:nvPr>
            <p:ph type="body" sz="quarter" idx="10"/>
          </p:nvPr>
        </p:nvSpPr>
        <p:spPr>
          <a:xfrm>
            <a:off x="5355166" y="1344085"/>
            <a:ext cx="4514851" cy="3685116"/>
          </a:xfrm>
        </p:spPr>
        <p:txBody>
          <a:bodyPr lIns="91440" rIns="0"/>
          <a:lstStyle>
            <a:lvl1pPr marL="228594" marR="0" indent="-228594" algn="l" defTabSz="914377" rtl="0" eaLnBrk="1" fontAlgn="auto" latinLnBrk="0" hangingPunct="1">
              <a:lnSpc>
                <a:spcPct val="200000"/>
              </a:lnSpc>
              <a:spcBef>
                <a:spcPts val="1000"/>
              </a:spcBef>
              <a:spcAft>
                <a:spcPts val="0"/>
              </a:spcAft>
              <a:buClrTx/>
              <a:buSzTx/>
              <a:buFont typeface="Wingdings" pitchFamily="2" charset="2"/>
              <a:buChar char="§"/>
              <a:tabLst/>
              <a:defRPr sz="160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xmlns="" id="{6229FD1C-5C78-6147-B9FF-2202DEFC5BA9}"/>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Tree>
    <p:extLst>
      <p:ext uri="{BB962C8B-B14F-4D97-AF65-F5344CB8AC3E}">
        <p14:creationId xmlns:p14="http://schemas.microsoft.com/office/powerpoint/2010/main" val="17698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Content Placeholder 2">
            <a:extLst>
              <a:ext uri="{FF2B5EF4-FFF2-40B4-BE49-F238E27FC236}">
                <a16:creationId xmlns:a16="http://schemas.microsoft.com/office/drawing/2014/main" xmlns="" id="{0F7A6512-AD09-B44F-AD4C-221772B1AC60}"/>
              </a:ext>
            </a:extLst>
          </p:cNvPr>
          <p:cNvSpPr>
            <a:spLocks noGrp="1"/>
          </p:cNvSpPr>
          <p:nvPr>
            <p:ph idx="10"/>
          </p:nvPr>
        </p:nvSpPr>
        <p:spPr>
          <a:xfrm>
            <a:off x="6339841" y="1825628"/>
            <a:ext cx="5006035"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xmlns="" id="{AB16E58D-C8EE-E34B-A03D-440AF6B75990}"/>
              </a:ext>
            </a:extLst>
          </p:cNvPr>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11" name="Text Placeholder 4">
            <a:extLst>
              <a:ext uri="{FF2B5EF4-FFF2-40B4-BE49-F238E27FC236}">
                <a16:creationId xmlns:a16="http://schemas.microsoft.com/office/drawing/2014/main" xmlns="" id="{A8CFE0B7-75C6-E246-8E93-E6AB0DAACFED}"/>
              </a:ext>
            </a:extLst>
          </p:cNvPr>
          <p:cNvSpPr>
            <a:spLocks noGrp="1"/>
          </p:cNvSpPr>
          <p:nvPr>
            <p:ph type="body" sz="quarter" idx="11"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sp>
        <p:nvSpPr>
          <p:cNvPr id="15" name="TextBox 14">
            <a:extLst>
              <a:ext uri="{FF2B5EF4-FFF2-40B4-BE49-F238E27FC236}">
                <a16:creationId xmlns:a16="http://schemas.microsoft.com/office/drawing/2014/main" xmlns="" id="{8A406A58-4E85-7040-9F5E-BF162FFC6EA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12" name="Picture 11">
            <a:extLst>
              <a:ext uri="{FF2B5EF4-FFF2-40B4-BE49-F238E27FC236}">
                <a16:creationId xmlns:a16="http://schemas.microsoft.com/office/drawing/2014/main" xmlns="" id="{47B8D2E1-075E-C643-8C73-795C94451CC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72744153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245533" y="221403"/>
            <a:ext cx="10648019" cy="676928"/>
          </a:xfrm>
        </p:spPr>
        <p:txBody>
          <a:bodyPr/>
          <a:lstStyle/>
          <a:p>
            <a:r>
              <a:rPr lang="en-US"/>
              <a:t>Click to edit Master title style</a:t>
            </a:r>
          </a:p>
        </p:txBody>
      </p:sp>
      <p:sp>
        <p:nvSpPr>
          <p:cNvPr id="3" name="Content Placeholder 2"/>
          <p:cNvSpPr>
            <a:spLocks noGrp="1"/>
          </p:cNvSpPr>
          <p:nvPr>
            <p:ph idx="1"/>
          </p:nvPr>
        </p:nvSpPr>
        <p:spPr>
          <a:xfrm>
            <a:off x="245534" y="1825628"/>
            <a:ext cx="38112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Content Placeholder 2">
            <a:extLst>
              <a:ext uri="{FF2B5EF4-FFF2-40B4-BE49-F238E27FC236}">
                <a16:creationId xmlns:a16="http://schemas.microsoft.com/office/drawing/2014/main" xmlns="" id="{0F7A6512-AD09-B44F-AD4C-221772B1AC60}"/>
              </a:ext>
            </a:extLst>
          </p:cNvPr>
          <p:cNvSpPr>
            <a:spLocks noGrp="1"/>
          </p:cNvSpPr>
          <p:nvPr>
            <p:ph idx="10"/>
          </p:nvPr>
        </p:nvSpPr>
        <p:spPr>
          <a:xfrm>
            <a:off x="4190386" y="1825628"/>
            <a:ext cx="3806609"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xmlns="" id="{7F79CD5D-A948-B047-9356-8D5F1415ADF9}"/>
              </a:ext>
            </a:extLst>
          </p:cNvPr>
          <p:cNvSpPr>
            <a:spLocks noGrp="1"/>
          </p:cNvSpPr>
          <p:nvPr>
            <p:ph idx="11"/>
          </p:nvPr>
        </p:nvSpPr>
        <p:spPr>
          <a:xfrm>
            <a:off x="8129340" y="1825628"/>
            <a:ext cx="3806609"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4" name="TextBox 13">
            <a:extLst>
              <a:ext uri="{FF2B5EF4-FFF2-40B4-BE49-F238E27FC236}">
                <a16:creationId xmlns:a16="http://schemas.microsoft.com/office/drawing/2014/main" xmlns="" id="{F210FB81-586B-C74D-96C8-F78381A62CD7}"/>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9" name="Picture 8">
            <a:extLst>
              <a:ext uri="{FF2B5EF4-FFF2-40B4-BE49-F238E27FC236}">
                <a16:creationId xmlns:a16="http://schemas.microsoft.com/office/drawing/2014/main" xmlns="" id="{235D6B84-FC8F-E847-9345-C35D09A5B80B}"/>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55557125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6" name="Text Placeholder 15">
            <a:extLst>
              <a:ext uri="{FF2B5EF4-FFF2-40B4-BE49-F238E27FC236}">
                <a16:creationId xmlns:a16="http://schemas.microsoft.com/office/drawing/2014/main" xmlns="" id="{ED13A76A-F4D9-484F-B033-5DA64AA6E407}"/>
              </a:ext>
            </a:extLst>
          </p:cNvPr>
          <p:cNvSpPr>
            <a:spLocks noGrp="1" noChangeAspect="1"/>
          </p:cNvSpPr>
          <p:nvPr>
            <p:ph type="body" sz="quarter" idx="18"/>
          </p:nvPr>
        </p:nvSpPr>
        <p:spPr>
          <a:xfrm>
            <a:off x="255884" y="1255184"/>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1" name="Text Placeholder 15">
            <a:extLst>
              <a:ext uri="{FF2B5EF4-FFF2-40B4-BE49-F238E27FC236}">
                <a16:creationId xmlns:a16="http://schemas.microsoft.com/office/drawing/2014/main" xmlns="" id="{E14073DA-681B-5F45-8A2A-52CA4EBD0453}"/>
              </a:ext>
            </a:extLst>
          </p:cNvPr>
          <p:cNvSpPr>
            <a:spLocks noGrp="1" noChangeAspect="1"/>
          </p:cNvSpPr>
          <p:nvPr>
            <p:ph type="body" sz="quarter" idx="19"/>
          </p:nvPr>
        </p:nvSpPr>
        <p:spPr>
          <a:xfrm>
            <a:off x="6096001" y="1255184"/>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2" name="Text Placeholder 15">
            <a:extLst>
              <a:ext uri="{FF2B5EF4-FFF2-40B4-BE49-F238E27FC236}">
                <a16:creationId xmlns:a16="http://schemas.microsoft.com/office/drawing/2014/main" xmlns="" id="{73B8C1EC-85C7-A14D-AE0C-1E58326BECE4}"/>
              </a:ext>
            </a:extLst>
          </p:cNvPr>
          <p:cNvSpPr>
            <a:spLocks noGrp="1" noChangeAspect="1"/>
          </p:cNvSpPr>
          <p:nvPr>
            <p:ph type="body" sz="quarter" idx="20"/>
          </p:nvPr>
        </p:nvSpPr>
        <p:spPr>
          <a:xfrm>
            <a:off x="255884" y="3882907"/>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3" name="Text Placeholder 15">
            <a:extLst>
              <a:ext uri="{FF2B5EF4-FFF2-40B4-BE49-F238E27FC236}">
                <a16:creationId xmlns:a16="http://schemas.microsoft.com/office/drawing/2014/main" xmlns="" id="{14319966-8CA3-F24E-84BE-60F4852DBECC}"/>
              </a:ext>
            </a:extLst>
          </p:cNvPr>
          <p:cNvSpPr>
            <a:spLocks noGrp="1" noChangeAspect="1"/>
          </p:cNvSpPr>
          <p:nvPr>
            <p:ph type="body" sz="quarter" idx="21"/>
          </p:nvPr>
        </p:nvSpPr>
        <p:spPr>
          <a:xfrm>
            <a:off x="6096001" y="3882907"/>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0" name="TextBox 19">
            <a:extLst>
              <a:ext uri="{FF2B5EF4-FFF2-40B4-BE49-F238E27FC236}">
                <a16:creationId xmlns:a16="http://schemas.microsoft.com/office/drawing/2014/main" xmlns="" id="{FE9E8FC1-3F59-444E-A1CE-F0543BA3571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10" name="Picture 9">
            <a:extLst>
              <a:ext uri="{FF2B5EF4-FFF2-40B4-BE49-F238E27FC236}">
                <a16:creationId xmlns:a16="http://schemas.microsoft.com/office/drawing/2014/main" xmlns="" id="{8DB7E74A-3E5F-C64E-AE32-1125B980A054}"/>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537231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RANT PAGE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6" name="Text Placeholder 15">
            <a:extLst>
              <a:ext uri="{FF2B5EF4-FFF2-40B4-BE49-F238E27FC236}">
                <a16:creationId xmlns:a16="http://schemas.microsoft.com/office/drawing/2014/main" xmlns="" id="{ED13A76A-F4D9-484F-B033-5DA64AA6E407}"/>
              </a:ext>
            </a:extLst>
          </p:cNvPr>
          <p:cNvSpPr>
            <a:spLocks noGrp="1" noChangeAspect="1"/>
          </p:cNvSpPr>
          <p:nvPr>
            <p:ph type="body" sz="quarter" idx="18"/>
          </p:nvPr>
        </p:nvSpPr>
        <p:spPr>
          <a:xfrm>
            <a:off x="1357852" y="1246484"/>
            <a:ext cx="4422849"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1" name="Text Placeholder 15">
            <a:extLst>
              <a:ext uri="{FF2B5EF4-FFF2-40B4-BE49-F238E27FC236}">
                <a16:creationId xmlns:a16="http://schemas.microsoft.com/office/drawing/2014/main" xmlns="" id="{E14073DA-681B-5F45-8A2A-52CA4EBD0453}"/>
              </a:ext>
            </a:extLst>
          </p:cNvPr>
          <p:cNvSpPr>
            <a:spLocks noGrp="1" noChangeAspect="1"/>
          </p:cNvSpPr>
          <p:nvPr>
            <p:ph type="body" sz="quarter" idx="19"/>
          </p:nvPr>
        </p:nvSpPr>
        <p:spPr>
          <a:xfrm>
            <a:off x="7208716" y="1246485"/>
            <a:ext cx="4412101"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2" name="Text Placeholder 15">
            <a:extLst>
              <a:ext uri="{FF2B5EF4-FFF2-40B4-BE49-F238E27FC236}">
                <a16:creationId xmlns:a16="http://schemas.microsoft.com/office/drawing/2014/main" xmlns="" id="{73B8C1EC-85C7-A14D-AE0C-1E58326BECE4}"/>
              </a:ext>
            </a:extLst>
          </p:cNvPr>
          <p:cNvSpPr>
            <a:spLocks noGrp="1" noChangeAspect="1"/>
          </p:cNvSpPr>
          <p:nvPr>
            <p:ph type="body" sz="quarter" idx="20"/>
          </p:nvPr>
        </p:nvSpPr>
        <p:spPr>
          <a:xfrm>
            <a:off x="1357852" y="3869431"/>
            <a:ext cx="4422849"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3" name="Text Placeholder 15">
            <a:extLst>
              <a:ext uri="{FF2B5EF4-FFF2-40B4-BE49-F238E27FC236}">
                <a16:creationId xmlns:a16="http://schemas.microsoft.com/office/drawing/2014/main" xmlns="" id="{14319966-8CA3-F24E-84BE-60F4852DBECC}"/>
              </a:ext>
            </a:extLst>
          </p:cNvPr>
          <p:cNvSpPr>
            <a:spLocks noGrp="1" noChangeAspect="1"/>
          </p:cNvSpPr>
          <p:nvPr>
            <p:ph type="body" sz="quarter" idx="21"/>
          </p:nvPr>
        </p:nvSpPr>
        <p:spPr>
          <a:xfrm>
            <a:off x="7208716" y="3869431"/>
            <a:ext cx="4412101" cy="23373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0" name="TextBox 19">
            <a:extLst>
              <a:ext uri="{FF2B5EF4-FFF2-40B4-BE49-F238E27FC236}">
                <a16:creationId xmlns:a16="http://schemas.microsoft.com/office/drawing/2014/main" xmlns="" id="{FE9E8FC1-3F59-444E-A1CE-F0543BA3571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5" name="Picture Placeholder 4">
            <a:extLst>
              <a:ext uri="{FF2B5EF4-FFF2-40B4-BE49-F238E27FC236}">
                <a16:creationId xmlns:a16="http://schemas.microsoft.com/office/drawing/2014/main" xmlns="" id="{CF4FD8D7-BEDC-324C-95D2-742095C7099F}"/>
              </a:ext>
            </a:extLst>
          </p:cNvPr>
          <p:cNvSpPr>
            <a:spLocks noGrp="1"/>
          </p:cNvSpPr>
          <p:nvPr>
            <p:ph type="pic" sz="quarter" idx="22" hasCustomPrompt="1"/>
          </p:nvPr>
        </p:nvSpPr>
        <p:spPr>
          <a:xfrm>
            <a:off x="245534" y="1246485"/>
            <a:ext cx="1113367"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4" name="Picture Placeholder 4">
            <a:extLst>
              <a:ext uri="{FF2B5EF4-FFF2-40B4-BE49-F238E27FC236}">
                <a16:creationId xmlns:a16="http://schemas.microsoft.com/office/drawing/2014/main" xmlns="" id="{E37181D2-C62A-274B-BC44-E443502FB534}"/>
              </a:ext>
            </a:extLst>
          </p:cNvPr>
          <p:cNvSpPr>
            <a:spLocks noGrp="1"/>
          </p:cNvSpPr>
          <p:nvPr>
            <p:ph type="pic" sz="quarter" idx="23" hasCustomPrompt="1"/>
          </p:nvPr>
        </p:nvSpPr>
        <p:spPr>
          <a:xfrm>
            <a:off x="6096001" y="1246485"/>
            <a:ext cx="1112716"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5" name="Picture Placeholder 4">
            <a:extLst>
              <a:ext uri="{FF2B5EF4-FFF2-40B4-BE49-F238E27FC236}">
                <a16:creationId xmlns:a16="http://schemas.microsoft.com/office/drawing/2014/main" xmlns="" id="{3E27FB66-76A7-414E-81C8-E0BDD7F42E41}"/>
              </a:ext>
            </a:extLst>
          </p:cNvPr>
          <p:cNvSpPr>
            <a:spLocks noGrp="1"/>
          </p:cNvSpPr>
          <p:nvPr>
            <p:ph type="pic" sz="quarter" idx="24" hasCustomPrompt="1"/>
          </p:nvPr>
        </p:nvSpPr>
        <p:spPr>
          <a:xfrm>
            <a:off x="245534" y="3869431"/>
            <a:ext cx="1113367"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6" name="Picture Placeholder 4">
            <a:extLst>
              <a:ext uri="{FF2B5EF4-FFF2-40B4-BE49-F238E27FC236}">
                <a16:creationId xmlns:a16="http://schemas.microsoft.com/office/drawing/2014/main" xmlns="" id="{38A6571D-34F5-D148-B4D4-3022C35BF66F}"/>
              </a:ext>
            </a:extLst>
          </p:cNvPr>
          <p:cNvSpPr>
            <a:spLocks noGrp="1"/>
          </p:cNvSpPr>
          <p:nvPr>
            <p:ph type="pic" sz="quarter" idx="25" hasCustomPrompt="1"/>
          </p:nvPr>
        </p:nvSpPr>
        <p:spPr>
          <a:xfrm>
            <a:off x="6096001" y="3869431"/>
            <a:ext cx="1112716" cy="233737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14" name="Picture 13">
            <a:extLst>
              <a:ext uri="{FF2B5EF4-FFF2-40B4-BE49-F238E27FC236}">
                <a16:creationId xmlns:a16="http://schemas.microsoft.com/office/drawing/2014/main" xmlns="" id="{CDAC4450-AD84-D34E-B824-41B604480288}"/>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692499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5">
            <a:extLst>
              <a:ext uri="{FF2B5EF4-FFF2-40B4-BE49-F238E27FC236}">
                <a16:creationId xmlns:a16="http://schemas.microsoft.com/office/drawing/2014/main" xmlns="" id="{7894316A-B2CD-9141-AF25-0E3EC47C58D1}"/>
              </a:ext>
            </a:extLst>
          </p:cNvPr>
          <p:cNvSpPr>
            <a:spLocks noGrp="1"/>
          </p:cNvSpPr>
          <p:nvPr>
            <p:ph type="body" sz="quarter" idx="10"/>
          </p:nvPr>
        </p:nvSpPr>
        <p:spPr>
          <a:xfrm>
            <a:off x="246237" y="1125649"/>
            <a:ext cx="5650088"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7" name="Text Placeholder 5">
            <a:extLst>
              <a:ext uri="{FF2B5EF4-FFF2-40B4-BE49-F238E27FC236}">
                <a16:creationId xmlns:a16="http://schemas.microsoft.com/office/drawing/2014/main" xmlns="" id="{388059C0-8A6F-344B-8DDC-EC13D4D952C6}"/>
              </a:ext>
            </a:extLst>
          </p:cNvPr>
          <p:cNvSpPr>
            <a:spLocks noGrp="1"/>
          </p:cNvSpPr>
          <p:nvPr>
            <p:ph type="body" sz="quarter" idx="11"/>
          </p:nvPr>
        </p:nvSpPr>
        <p:spPr>
          <a:xfrm>
            <a:off x="6296379" y="1125649"/>
            <a:ext cx="564044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9" name="Text Placeholder 5">
            <a:extLst>
              <a:ext uri="{FF2B5EF4-FFF2-40B4-BE49-F238E27FC236}">
                <a16:creationId xmlns:a16="http://schemas.microsoft.com/office/drawing/2014/main" xmlns="" id="{1E836DD5-5D7F-CF4D-BC16-07277252499C}"/>
              </a:ext>
            </a:extLst>
          </p:cNvPr>
          <p:cNvSpPr>
            <a:spLocks noGrp="1"/>
          </p:cNvSpPr>
          <p:nvPr>
            <p:ph type="body" sz="quarter" idx="12"/>
          </p:nvPr>
        </p:nvSpPr>
        <p:spPr>
          <a:xfrm>
            <a:off x="246238" y="3804616"/>
            <a:ext cx="5650084"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0" name="Text Placeholder 5">
            <a:extLst>
              <a:ext uri="{FF2B5EF4-FFF2-40B4-BE49-F238E27FC236}">
                <a16:creationId xmlns:a16="http://schemas.microsoft.com/office/drawing/2014/main" xmlns="" id="{C06FB4E5-96C8-9248-A2C7-D77CF8739D00}"/>
              </a:ext>
            </a:extLst>
          </p:cNvPr>
          <p:cNvSpPr>
            <a:spLocks noGrp="1"/>
          </p:cNvSpPr>
          <p:nvPr>
            <p:ph type="body" sz="quarter" idx="13"/>
          </p:nvPr>
        </p:nvSpPr>
        <p:spPr>
          <a:xfrm>
            <a:off x="6296379" y="3804616"/>
            <a:ext cx="5650088"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12" name="Straight Connector 11">
            <a:extLst>
              <a:ext uri="{FF2B5EF4-FFF2-40B4-BE49-F238E27FC236}">
                <a16:creationId xmlns:a16="http://schemas.microsoft.com/office/drawing/2014/main" xmlns="" id="{D4FF8F23-A61B-0048-A74B-D8104572E355}"/>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F6BF345-D294-5342-A8A0-AC9BFCA8931D}"/>
              </a:ext>
            </a:extLst>
          </p:cNvPr>
          <p:cNvCxnSpPr>
            <a:cxnSpLocks/>
          </p:cNvCxnSpPr>
          <p:nvPr userDrawn="1"/>
        </p:nvCxnSpPr>
        <p:spPr>
          <a:xfrm flipH="1">
            <a:off x="245533" y="3647627"/>
            <a:ext cx="11709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xmlns="" id="{D3DA1C4F-6CD6-ED44-A108-50E52671F10D}"/>
              </a:ext>
            </a:extLst>
          </p:cNvPr>
          <p:cNvSpPr>
            <a:spLocks noGrp="1"/>
          </p:cNvSpPr>
          <p:nvPr>
            <p:ph type="body" sz="quarter" idx="14"/>
          </p:nvPr>
        </p:nvSpPr>
        <p:spPr>
          <a:xfrm>
            <a:off x="245533" y="1566423"/>
            <a:ext cx="5650088"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8" name="Text Placeholder 16">
            <a:extLst>
              <a:ext uri="{FF2B5EF4-FFF2-40B4-BE49-F238E27FC236}">
                <a16:creationId xmlns:a16="http://schemas.microsoft.com/office/drawing/2014/main" xmlns="" id="{42052DAA-E142-DF4C-8AAB-88A698E60E32}"/>
              </a:ext>
            </a:extLst>
          </p:cNvPr>
          <p:cNvSpPr>
            <a:spLocks noGrp="1"/>
          </p:cNvSpPr>
          <p:nvPr>
            <p:ph type="body" sz="quarter" idx="15"/>
          </p:nvPr>
        </p:nvSpPr>
        <p:spPr>
          <a:xfrm>
            <a:off x="6305316" y="1566423"/>
            <a:ext cx="5640445"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9" name="Text Placeholder 16">
            <a:extLst>
              <a:ext uri="{FF2B5EF4-FFF2-40B4-BE49-F238E27FC236}">
                <a16:creationId xmlns:a16="http://schemas.microsoft.com/office/drawing/2014/main" xmlns="" id="{15D82CCB-70E5-1245-A02F-CC51EF17AEAC}"/>
              </a:ext>
            </a:extLst>
          </p:cNvPr>
          <p:cNvSpPr>
            <a:spLocks noGrp="1"/>
          </p:cNvSpPr>
          <p:nvPr>
            <p:ph type="body" sz="quarter" idx="16"/>
          </p:nvPr>
        </p:nvSpPr>
        <p:spPr>
          <a:xfrm>
            <a:off x="245534" y="4241466"/>
            <a:ext cx="5650084"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0" name="Text Placeholder 16">
            <a:extLst>
              <a:ext uri="{FF2B5EF4-FFF2-40B4-BE49-F238E27FC236}">
                <a16:creationId xmlns:a16="http://schemas.microsoft.com/office/drawing/2014/main" xmlns="" id="{CA9FA43B-F9D9-9A43-BEBB-FB8FDDB27454}"/>
              </a:ext>
            </a:extLst>
          </p:cNvPr>
          <p:cNvSpPr>
            <a:spLocks noGrp="1"/>
          </p:cNvSpPr>
          <p:nvPr>
            <p:ph type="body" sz="quarter" idx="17"/>
          </p:nvPr>
        </p:nvSpPr>
        <p:spPr>
          <a:xfrm>
            <a:off x="6305317" y="4241466"/>
            <a:ext cx="5650084"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xmlns=""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16" name="Picture 15">
            <a:extLst>
              <a:ext uri="{FF2B5EF4-FFF2-40B4-BE49-F238E27FC236}">
                <a16:creationId xmlns:a16="http://schemas.microsoft.com/office/drawing/2014/main" xmlns="" id="{3FE336D8-5D8E-B243-A6B9-8FBA84301C6A}"/>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621263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5">
            <a:extLst>
              <a:ext uri="{FF2B5EF4-FFF2-40B4-BE49-F238E27FC236}">
                <a16:creationId xmlns:a16="http://schemas.microsoft.com/office/drawing/2014/main" xmlns="" id="{7894316A-B2CD-9141-AF25-0E3EC47C58D1}"/>
              </a:ext>
            </a:extLst>
          </p:cNvPr>
          <p:cNvSpPr>
            <a:spLocks noGrp="1"/>
          </p:cNvSpPr>
          <p:nvPr>
            <p:ph type="body" sz="quarter" idx="10"/>
          </p:nvPr>
        </p:nvSpPr>
        <p:spPr>
          <a:xfrm>
            <a:off x="1629124" y="1125649"/>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12" name="Straight Connector 11">
            <a:extLst>
              <a:ext uri="{FF2B5EF4-FFF2-40B4-BE49-F238E27FC236}">
                <a16:creationId xmlns:a16="http://schemas.microsoft.com/office/drawing/2014/main" xmlns="" id="{D4FF8F23-A61B-0048-A74B-D8104572E355}"/>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F6BF345-D294-5342-A8A0-AC9BFCA8931D}"/>
              </a:ext>
            </a:extLst>
          </p:cNvPr>
          <p:cNvCxnSpPr>
            <a:cxnSpLocks/>
          </p:cNvCxnSpPr>
          <p:nvPr userDrawn="1"/>
        </p:nvCxnSpPr>
        <p:spPr>
          <a:xfrm flipH="1">
            <a:off x="245534" y="3615259"/>
            <a:ext cx="11700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xmlns="" id="{D3DA1C4F-6CD6-ED44-A108-50E52671F10D}"/>
              </a:ext>
            </a:extLst>
          </p:cNvPr>
          <p:cNvSpPr>
            <a:spLocks noGrp="1"/>
          </p:cNvSpPr>
          <p:nvPr>
            <p:ph type="body" sz="quarter" idx="14"/>
          </p:nvPr>
        </p:nvSpPr>
        <p:spPr>
          <a:xfrm>
            <a:off x="1628420" y="1566423"/>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xmlns=""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30" name="Picture Placeholder 4">
            <a:extLst>
              <a:ext uri="{FF2B5EF4-FFF2-40B4-BE49-F238E27FC236}">
                <a16:creationId xmlns:a16="http://schemas.microsoft.com/office/drawing/2014/main" xmlns="" id="{C56A6145-6D77-6C42-BF51-1940B460C072}"/>
              </a:ext>
            </a:extLst>
          </p:cNvPr>
          <p:cNvSpPr>
            <a:spLocks noGrp="1"/>
          </p:cNvSpPr>
          <p:nvPr>
            <p:ph type="pic" sz="quarter" idx="22" hasCustomPrompt="1"/>
          </p:nvPr>
        </p:nvSpPr>
        <p:spPr>
          <a:xfrm>
            <a:off x="245534" y="1125648"/>
            <a:ext cx="1382885" cy="231623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3" name="Text Placeholder 5">
            <a:extLst>
              <a:ext uri="{FF2B5EF4-FFF2-40B4-BE49-F238E27FC236}">
                <a16:creationId xmlns:a16="http://schemas.microsoft.com/office/drawing/2014/main" xmlns="" id="{2225F4AF-D375-D440-8F87-A543AF431139}"/>
              </a:ext>
            </a:extLst>
          </p:cNvPr>
          <p:cNvSpPr>
            <a:spLocks noGrp="1"/>
          </p:cNvSpPr>
          <p:nvPr>
            <p:ph type="body" sz="quarter" idx="23"/>
          </p:nvPr>
        </p:nvSpPr>
        <p:spPr>
          <a:xfrm>
            <a:off x="1629124" y="3769047"/>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4" name="Text Placeholder 16">
            <a:extLst>
              <a:ext uri="{FF2B5EF4-FFF2-40B4-BE49-F238E27FC236}">
                <a16:creationId xmlns:a16="http://schemas.microsoft.com/office/drawing/2014/main" xmlns="" id="{4490F63D-5AB1-E547-BE8D-775437E292DD}"/>
              </a:ext>
            </a:extLst>
          </p:cNvPr>
          <p:cNvSpPr>
            <a:spLocks noGrp="1"/>
          </p:cNvSpPr>
          <p:nvPr>
            <p:ph type="body" sz="quarter" idx="24"/>
          </p:nvPr>
        </p:nvSpPr>
        <p:spPr>
          <a:xfrm>
            <a:off x="1628420" y="4209821"/>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5" name="Picture Placeholder 4">
            <a:extLst>
              <a:ext uri="{FF2B5EF4-FFF2-40B4-BE49-F238E27FC236}">
                <a16:creationId xmlns:a16="http://schemas.microsoft.com/office/drawing/2014/main" xmlns="" id="{069FB0DE-2269-B340-BD51-7511CB7459C0}"/>
              </a:ext>
            </a:extLst>
          </p:cNvPr>
          <p:cNvSpPr>
            <a:spLocks noGrp="1"/>
          </p:cNvSpPr>
          <p:nvPr>
            <p:ph type="pic" sz="quarter" idx="25" hasCustomPrompt="1"/>
          </p:nvPr>
        </p:nvSpPr>
        <p:spPr>
          <a:xfrm>
            <a:off x="245534" y="3769047"/>
            <a:ext cx="1382885" cy="2316231"/>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6" name="Text Placeholder 5">
            <a:extLst>
              <a:ext uri="{FF2B5EF4-FFF2-40B4-BE49-F238E27FC236}">
                <a16:creationId xmlns:a16="http://schemas.microsoft.com/office/drawing/2014/main" xmlns="" id="{5BC8EC0B-3061-7447-85E7-C0652329125C}"/>
              </a:ext>
            </a:extLst>
          </p:cNvPr>
          <p:cNvSpPr>
            <a:spLocks noGrp="1"/>
          </p:cNvSpPr>
          <p:nvPr>
            <p:ph type="body" sz="quarter" idx="26"/>
          </p:nvPr>
        </p:nvSpPr>
        <p:spPr>
          <a:xfrm>
            <a:off x="7671177" y="1125649"/>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7" name="Text Placeholder 16">
            <a:extLst>
              <a:ext uri="{FF2B5EF4-FFF2-40B4-BE49-F238E27FC236}">
                <a16:creationId xmlns:a16="http://schemas.microsoft.com/office/drawing/2014/main" xmlns="" id="{FC93C541-B278-0A40-863C-63776023DE32}"/>
              </a:ext>
            </a:extLst>
          </p:cNvPr>
          <p:cNvSpPr>
            <a:spLocks noGrp="1"/>
          </p:cNvSpPr>
          <p:nvPr>
            <p:ph type="body" sz="quarter" idx="27"/>
          </p:nvPr>
        </p:nvSpPr>
        <p:spPr>
          <a:xfrm>
            <a:off x="7670474" y="1566423"/>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8" name="Picture Placeholder 4">
            <a:extLst>
              <a:ext uri="{FF2B5EF4-FFF2-40B4-BE49-F238E27FC236}">
                <a16:creationId xmlns:a16="http://schemas.microsoft.com/office/drawing/2014/main" xmlns="" id="{3104086F-15D3-6F4E-BBFC-79379B3951D6}"/>
              </a:ext>
            </a:extLst>
          </p:cNvPr>
          <p:cNvSpPr>
            <a:spLocks noGrp="1"/>
          </p:cNvSpPr>
          <p:nvPr>
            <p:ph type="pic" sz="quarter" idx="28" hasCustomPrompt="1"/>
          </p:nvPr>
        </p:nvSpPr>
        <p:spPr>
          <a:xfrm>
            <a:off x="6287587" y="1125645"/>
            <a:ext cx="1382885" cy="2316235"/>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5" name="Text Placeholder 5">
            <a:extLst>
              <a:ext uri="{FF2B5EF4-FFF2-40B4-BE49-F238E27FC236}">
                <a16:creationId xmlns:a16="http://schemas.microsoft.com/office/drawing/2014/main" xmlns="" id="{84ACA062-D940-1545-8E7C-D49B95FA3549}"/>
              </a:ext>
            </a:extLst>
          </p:cNvPr>
          <p:cNvSpPr>
            <a:spLocks noGrp="1"/>
          </p:cNvSpPr>
          <p:nvPr>
            <p:ph type="body" sz="quarter" idx="29"/>
          </p:nvPr>
        </p:nvSpPr>
        <p:spPr>
          <a:xfrm>
            <a:off x="7671177" y="3769047"/>
            <a:ext cx="4267200"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6" name="Text Placeholder 16">
            <a:extLst>
              <a:ext uri="{FF2B5EF4-FFF2-40B4-BE49-F238E27FC236}">
                <a16:creationId xmlns:a16="http://schemas.microsoft.com/office/drawing/2014/main" xmlns="" id="{6E1590B2-6604-4943-9D6D-D2E59D41439F}"/>
              </a:ext>
            </a:extLst>
          </p:cNvPr>
          <p:cNvSpPr>
            <a:spLocks noGrp="1"/>
          </p:cNvSpPr>
          <p:nvPr>
            <p:ph type="body" sz="quarter" idx="30"/>
          </p:nvPr>
        </p:nvSpPr>
        <p:spPr>
          <a:xfrm>
            <a:off x="7670474" y="4209821"/>
            <a:ext cx="42671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7" name="Picture Placeholder 4">
            <a:extLst>
              <a:ext uri="{FF2B5EF4-FFF2-40B4-BE49-F238E27FC236}">
                <a16:creationId xmlns:a16="http://schemas.microsoft.com/office/drawing/2014/main" xmlns="" id="{B62EE096-13D2-5342-81C5-DAFB8242F909}"/>
              </a:ext>
            </a:extLst>
          </p:cNvPr>
          <p:cNvSpPr>
            <a:spLocks noGrp="1"/>
          </p:cNvSpPr>
          <p:nvPr>
            <p:ph type="pic" sz="quarter" idx="31" hasCustomPrompt="1"/>
          </p:nvPr>
        </p:nvSpPr>
        <p:spPr>
          <a:xfrm>
            <a:off x="6287587" y="3769047"/>
            <a:ext cx="1382885" cy="2316231"/>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20" name="Picture 19">
            <a:extLst>
              <a:ext uri="{FF2B5EF4-FFF2-40B4-BE49-F238E27FC236}">
                <a16:creationId xmlns:a16="http://schemas.microsoft.com/office/drawing/2014/main" xmlns="" id="{EEE57F80-D6AC-2349-92B6-814D784A03A9}"/>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049265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WOT_analysis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5">
            <a:extLst>
              <a:ext uri="{FF2B5EF4-FFF2-40B4-BE49-F238E27FC236}">
                <a16:creationId xmlns:a16="http://schemas.microsoft.com/office/drawing/2014/main" xmlns="" id="{7894316A-B2CD-9141-AF25-0E3EC47C58D1}"/>
              </a:ext>
            </a:extLst>
          </p:cNvPr>
          <p:cNvSpPr>
            <a:spLocks noGrp="1"/>
          </p:cNvSpPr>
          <p:nvPr>
            <p:ph type="body" sz="quarter" idx="10"/>
          </p:nvPr>
        </p:nvSpPr>
        <p:spPr>
          <a:xfrm>
            <a:off x="253632" y="1125649"/>
            <a:ext cx="5658937"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9" name="Text Placeholder 5">
            <a:extLst>
              <a:ext uri="{FF2B5EF4-FFF2-40B4-BE49-F238E27FC236}">
                <a16:creationId xmlns:a16="http://schemas.microsoft.com/office/drawing/2014/main" xmlns="" id="{1E836DD5-5D7F-CF4D-BC16-07277252499C}"/>
              </a:ext>
            </a:extLst>
          </p:cNvPr>
          <p:cNvSpPr>
            <a:spLocks noGrp="1"/>
          </p:cNvSpPr>
          <p:nvPr>
            <p:ph type="body" sz="quarter" idx="12"/>
          </p:nvPr>
        </p:nvSpPr>
        <p:spPr>
          <a:xfrm>
            <a:off x="253632" y="3804616"/>
            <a:ext cx="565892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7" name="Text Placeholder 16">
            <a:extLst>
              <a:ext uri="{FF2B5EF4-FFF2-40B4-BE49-F238E27FC236}">
                <a16:creationId xmlns:a16="http://schemas.microsoft.com/office/drawing/2014/main" xmlns="" id="{D3DA1C4F-6CD6-ED44-A108-50E52671F10D}"/>
              </a:ext>
            </a:extLst>
          </p:cNvPr>
          <p:cNvSpPr>
            <a:spLocks noGrp="1"/>
          </p:cNvSpPr>
          <p:nvPr>
            <p:ph type="body" sz="quarter" idx="14"/>
          </p:nvPr>
        </p:nvSpPr>
        <p:spPr>
          <a:xfrm>
            <a:off x="252928" y="1566423"/>
            <a:ext cx="2995399"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9" name="Text Placeholder 16">
            <a:extLst>
              <a:ext uri="{FF2B5EF4-FFF2-40B4-BE49-F238E27FC236}">
                <a16:creationId xmlns:a16="http://schemas.microsoft.com/office/drawing/2014/main" xmlns="" id="{15D82CCB-70E5-1245-A02F-CC51EF17AEAC}"/>
              </a:ext>
            </a:extLst>
          </p:cNvPr>
          <p:cNvSpPr>
            <a:spLocks noGrp="1"/>
          </p:cNvSpPr>
          <p:nvPr>
            <p:ph type="body" sz="quarter" idx="16"/>
          </p:nvPr>
        </p:nvSpPr>
        <p:spPr>
          <a:xfrm>
            <a:off x="252928" y="4241466"/>
            <a:ext cx="29953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xmlns=""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31" name="Picture Placeholder 4">
            <a:extLst>
              <a:ext uri="{FF2B5EF4-FFF2-40B4-BE49-F238E27FC236}">
                <a16:creationId xmlns:a16="http://schemas.microsoft.com/office/drawing/2014/main" xmlns="" id="{8DEA53F7-4426-7B4A-A5ED-DB73B5AC3CC3}"/>
              </a:ext>
            </a:extLst>
          </p:cNvPr>
          <p:cNvSpPr>
            <a:spLocks noGrp="1"/>
          </p:cNvSpPr>
          <p:nvPr>
            <p:ph type="pic" sz="quarter" idx="23" hasCustomPrompt="1"/>
          </p:nvPr>
        </p:nvSpPr>
        <p:spPr>
          <a:xfrm>
            <a:off x="18242145" y="1137022"/>
            <a:ext cx="1113367" cy="2455535"/>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3" name="Picture Placeholder 4">
            <a:extLst>
              <a:ext uri="{FF2B5EF4-FFF2-40B4-BE49-F238E27FC236}">
                <a16:creationId xmlns:a16="http://schemas.microsoft.com/office/drawing/2014/main" xmlns="" id="{60BD35B2-9E2B-4143-8C71-1175A81110CA}"/>
              </a:ext>
            </a:extLst>
          </p:cNvPr>
          <p:cNvSpPr>
            <a:spLocks noGrp="1"/>
          </p:cNvSpPr>
          <p:nvPr>
            <p:ph type="pic" sz="quarter" idx="25" hasCustomPrompt="1"/>
          </p:nvPr>
        </p:nvSpPr>
        <p:spPr>
          <a:xfrm>
            <a:off x="18242145" y="3792956"/>
            <a:ext cx="1113367" cy="2343157"/>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0" name="Picture Placeholder 4">
            <a:extLst>
              <a:ext uri="{FF2B5EF4-FFF2-40B4-BE49-F238E27FC236}">
                <a16:creationId xmlns:a16="http://schemas.microsoft.com/office/drawing/2014/main" xmlns="" id="{C56A6145-6D77-6C42-BF51-1940B460C072}"/>
              </a:ext>
            </a:extLst>
          </p:cNvPr>
          <p:cNvSpPr>
            <a:spLocks noGrp="1"/>
          </p:cNvSpPr>
          <p:nvPr>
            <p:ph type="pic" sz="quarter" idx="22" hasCustomPrompt="1"/>
          </p:nvPr>
        </p:nvSpPr>
        <p:spPr>
          <a:xfrm>
            <a:off x="3538439" y="1749063"/>
            <a:ext cx="2374127"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23" name="Picture Placeholder 4">
            <a:extLst>
              <a:ext uri="{FF2B5EF4-FFF2-40B4-BE49-F238E27FC236}">
                <a16:creationId xmlns:a16="http://schemas.microsoft.com/office/drawing/2014/main" xmlns="" id="{4CAC2C7F-B527-D94F-9D2A-F7AA2F787AA8}"/>
              </a:ext>
            </a:extLst>
          </p:cNvPr>
          <p:cNvSpPr>
            <a:spLocks noGrp="1"/>
          </p:cNvSpPr>
          <p:nvPr>
            <p:ph type="pic" sz="quarter" idx="26" hasCustomPrompt="1"/>
          </p:nvPr>
        </p:nvSpPr>
        <p:spPr>
          <a:xfrm>
            <a:off x="3538440" y="4353718"/>
            <a:ext cx="2374113"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cxnSp>
        <p:nvCxnSpPr>
          <p:cNvPr id="26" name="Straight Connector 25">
            <a:extLst>
              <a:ext uri="{FF2B5EF4-FFF2-40B4-BE49-F238E27FC236}">
                <a16:creationId xmlns:a16="http://schemas.microsoft.com/office/drawing/2014/main" xmlns="" id="{762E7DA7-D92D-304D-9577-272B50172AE1}"/>
              </a:ext>
            </a:extLst>
          </p:cNvPr>
          <p:cNvCxnSpPr>
            <a:cxnSpLocks/>
          </p:cNvCxnSpPr>
          <p:nvPr userDrawn="1"/>
        </p:nvCxnSpPr>
        <p:spPr>
          <a:xfrm>
            <a:off x="6096000"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53BFED98-C304-DC40-801E-2425B29ED939}"/>
              </a:ext>
            </a:extLst>
          </p:cNvPr>
          <p:cNvCxnSpPr>
            <a:cxnSpLocks/>
          </p:cNvCxnSpPr>
          <p:nvPr userDrawn="1"/>
        </p:nvCxnSpPr>
        <p:spPr>
          <a:xfrm flipH="1">
            <a:off x="245534" y="3615259"/>
            <a:ext cx="117009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xmlns="" id="{D438A9B1-82B0-F64B-89BB-AB01CC48E181}"/>
              </a:ext>
            </a:extLst>
          </p:cNvPr>
          <p:cNvSpPr>
            <a:spLocks noGrp="1"/>
          </p:cNvSpPr>
          <p:nvPr>
            <p:ph type="body" sz="quarter" idx="27"/>
          </p:nvPr>
        </p:nvSpPr>
        <p:spPr>
          <a:xfrm>
            <a:off x="6295685" y="1125649"/>
            <a:ext cx="5658937"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2" name="Text Placeholder 5">
            <a:extLst>
              <a:ext uri="{FF2B5EF4-FFF2-40B4-BE49-F238E27FC236}">
                <a16:creationId xmlns:a16="http://schemas.microsoft.com/office/drawing/2014/main" xmlns="" id="{63D19259-CA6E-CA45-BFBA-34C2F2E78C94}"/>
              </a:ext>
            </a:extLst>
          </p:cNvPr>
          <p:cNvSpPr>
            <a:spLocks noGrp="1"/>
          </p:cNvSpPr>
          <p:nvPr>
            <p:ph type="body" sz="quarter" idx="28"/>
          </p:nvPr>
        </p:nvSpPr>
        <p:spPr>
          <a:xfrm>
            <a:off x="6295686" y="3804616"/>
            <a:ext cx="5658925" cy="362704"/>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35" name="Text Placeholder 16">
            <a:extLst>
              <a:ext uri="{FF2B5EF4-FFF2-40B4-BE49-F238E27FC236}">
                <a16:creationId xmlns:a16="http://schemas.microsoft.com/office/drawing/2014/main" xmlns="" id="{B50A6A90-8591-8141-ABA6-92B0407D8C64}"/>
              </a:ext>
            </a:extLst>
          </p:cNvPr>
          <p:cNvSpPr>
            <a:spLocks noGrp="1"/>
          </p:cNvSpPr>
          <p:nvPr>
            <p:ph type="body" sz="quarter" idx="29"/>
          </p:nvPr>
        </p:nvSpPr>
        <p:spPr>
          <a:xfrm>
            <a:off x="6294982" y="1566423"/>
            <a:ext cx="2995399"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6" name="Text Placeholder 16">
            <a:extLst>
              <a:ext uri="{FF2B5EF4-FFF2-40B4-BE49-F238E27FC236}">
                <a16:creationId xmlns:a16="http://schemas.microsoft.com/office/drawing/2014/main" xmlns="" id="{9AE0B659-9DD0-3545-A92D-047BEEF507FC}"/>
              </a:ext>
            </a:extLst>
          </p:cNvPr>
          <p:cNvSpPr>
            <a:spLocks noGrp="1"/>
          </p:cNvSpPr>
          <p:nvPr>
            <p:ph type="body" sz="quarter" idx="30"/>
          </p:nvPr>
        </p:nvSpPr>
        <p:spPr>
          <a:xfrm>
            <a:off x="6294982" y="4241466"/>
            <a:ext cx="2995397" cy="1875463"/>
          </a:xfrm>
        </p:spPr>
        <p:txBody>
          <a:bodyPr lIns="91440"/>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7" name="Picture Placeholder 4">
            <a:extLst>
              <a:ext uri="{FF2B5EF4-FFF2-40B4-BE49-F238E27FC236}">
                <a16:creationId xmlns:a16="http://schemas.microsoft.com/office/drawing/2014/main" xmlns="" id="{61959A25-2084-9A4E-8EBA-618DEFF85AB2}"/>
              </a:ext>
            </a:extLst>
          </p:cNvPr>
          <p:cNvSpPr>
            <a:spLocks noGrp="1"/>
          </p:cNvSpPr>
          <p:nvPr>
            <p:ph type="pic" sz="quarter" idx="31" hasCustomPrompt="1"/>
          </p:nvPr>
        </p:nvSpPr>
        <p:spPr>
          <a:xfrm>
            <a:off x="9580493" y="1749063"/>
            <a:ext cx="2374127"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sp>
        <p:nvSpPr>
          <p:cNvPr id="38" name="Picture Placeholder 4">
            <a:extLst>
              <a:ext uri="{FF2B5EF4-FFF2-40B4-BE49-F238E27FC236}">
                <a16:creationId xmlns:a16="http://schemas.microsoft.com/office/drawing/2014/main" xmlns="" id="{4EF9782A-00E8-CB4A-9136-390C52746F92}"/>
              </a:ext>
            </a:extLst>
          </p:cNvPr>
          <p:cNvSpPr>
            <a:spLocks noGrp="1"/>
          </p:cNvSpPr>
          <p:nvPr>
            <p:ph type="pic" sz="quarter" idx="32" hasCustomPrompt="1"/>
          </p:nvPr>
        </p:nvSpPr>
        <p:spPr>
          <a:xfrm>
            <a:off x="9580493" y="4353718"/>
            <a:ext cx="2374113" cy="1178252"/>
          </a:xfrm>
          <a:solidFill>
            <a:schemeClr val="bg2"/>
          </a:solidFill>
        </p:spPr>
        <p:txBody>
          <a:bodyPr anchor="ctr" anchorCtr="0"/>
          <a:lstStyle>
            <a:lvl1pPr marL="0" indent="0" algn="ctr">
              <a:buNone/>
              <a:defRPr sz="1200">
                <a:solidFill>
                  <a:schemeClr val="tx1"/>
                </a:solidFill>
              </a:defRPr>
            </a:lvl1pPr>
          </a:lstStyle>
          <a:p>
            <a:r>
              <a:rPr lang="en-US"/>
              <a:t>click here to access brand central photo library</a:t>
            </a:r>
          </a:p>
        </p:txBody>
      </p:sp>
      <p:pic>
        <p:nvPicPr>
          <p:cNvPr id="22" name="Picture 21">
            <a:extLst>
              <a:ext uri="{FF2B5EF4-FFF2-40B4-BE49-F238E27FC236}">
                <a16:creationId xmlns:a16="http://schemas.microsoft.com/office/drawing/2014/main" xmlns="" id="{DFE27AB6-689C-3240-A72D-B92C6C9BBFA4}"/>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674198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 name="Chart Placeholder 4">
            <a:extLst>
              <a:ext uri="{FF2B5EF4-FFF2-40B4-BE49-F238E27FC236}">
                <a16:creationId xmlns:a16="http://schemas.microsoft.com/office/drawing/2014/main" xmlns="" id="{39CDADDC-4AF3-E447-BEDB-E2478710407C}"/>
              </a:ext>
            </a:extLst>
          </p:cNvPr>
          <p:cNvSpPr>
            <a:spLocks noGrp="1"/>
          </p:cNvSpPr>
          <p:nvPr>
            <p:ph type="chart" sz="quarter" idx="10"/>
          </p:nvPr>
        </p:nvSpPr>
        <p:spPr>
          <a:xfrm>
            <a:off x="6320367" y="1826684"/>
            <a:ext cx="5636684" cy="4207933"/>
          </a:xfrm>
        </p:spPr>
        <p:txBody>
          <a:bodyPr/>
          <a:lstStyle>
            <a:lvl1pPr marL="0" indent="0">
              <a:buNone/>
              <a:defRPr/>
            </a:lvl1pPr>
          </a:lstStyle>
          <a:p>
            <a:r>
              <a:rPr lang="en-US"/>
              <a:t>Click icon to add chart</a:t>
            </a:r>
          </a:p>
        </p:txBody>
      </p:sp>
      <p:sp>
        <p:nvSpPr>
          <p:cNvPr id="19" name="TextBox 18">
            <a:extLst>
              <a:ext uri="{FF2B5EF4-FFF2-40B4-BE49-F238E27FC236}">
                <a16:creationId xmlns:a16="http://schemas.microsoft.com/office/drawing/2014/main" xmlns="" id="{CDCA43B5-6BFF-5144-AC4F-329E16C215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8" name="Picture 7">
            <a:extLst>
              <a:ext uri="{FF2B5EF4-FFF2-40B4-BE49-F238E27FC236}">
                <a16:creationId xmlns:a16="http://schemas.microsoft.com/office/drawing/2014/main" xmlns="" id="{76EBF6CE-25CB-3248-B02A-E796AAF30E8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22326247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umn with room fo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Wingdings" pitchFamily="2" charset="2"/>
              <a:buChar char="§"/>
              <a:tabLst/>
              <a:defRPr sz="1333">
                <a:solidFill>
                  <a:schemeClr val="tx1"/>
                </a:solidFill>
              </a:defRPr>
            </a:lvl2pPr>
            <a:lvl3pPr marL="533387" indent="-146047">
              <a:lnSpc>
                <a:spcPct val="110000"/>
              </a:lnSpc>
              <a:spcBef>
                <a:spcPts val="1067"/>
              </a:spcBef>
              <a:buFont typeface="System Font Regular"/>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a:extLst>
              <a:ext uri="{FF2B5EF4-FFF2-40B4-BE49-F238E27FC236}">
                <a16:creationId xmlns:a16="http://schemas.microsoft.com/office/drawing/2014/main" xmlns="" id="{343ED667-5103-3E48-93E1-024CA162DE6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7" name="Picture 6">
            <a:extLst>
              <a:ext uri="{FF2B5EF4-FFF2-40B4-BE49-F238E27FC236}">
                <a16:creationId xmlns:a16="http://schemas.microsoft.com/office/drawing/2014/main" xmlns="" id="{4C1BF39C-F23E-734B-AE15-ACC3F9A24512}"/>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37980069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s with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5">
            <a:extLst>
              <a:ext uri="{FF2B5EF4-FFF2-40B4-BE49-F238E27FC236}">
                <a16:creationId xmlns:a16="http://schemas.microsoft.com/office/drawing/2014/main" xmlns="" id="{7894316A-B2CD-9141-AF25-0E3EC47C58D1}"/>
              </a:ext>
            </a:extLst>
          </p:cNvPr>
          <p:cNvSpPr>
            <a:spLocks noGrp="1"/>
          </p:cNvSpPr>
          <p:nvPr>
            <p:ph type="body" sz="quarter" idx="10"/>
          </p:nvPr>
        </p:nvSpPr>
        <p:spPr>
          <a:xfrm>
            <a:off x="246237" y="2076774"/>
            <a:ext cx="5650088" cy="425937"/>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7" name="Text Placeholder 5">
            <a:extLst>
              <a:ext uri="{FF2B5EF4-FFF2-40B4-BE49-F238E27FC236}">
                <a16:creationId xmlns:a16="http://schemas.microsoft.com/office/drawing/2014/main" xmlns="" id="{388059C0-8A6F-344B-8DDC-EC13D4D952C6}"/>
              </a:ext>
            </a:extLst>
          </p:cNvPr>
          <p:cNvSpPr>
            <a:spLocks noGrp="1"/>
          </p:cNvSpPr>
          <p:nvPr>
            <p:ph type="body" sz="quarter" idx="11"/>
          </p:nvPr>
        </p:nvSpPr>
        <p:spPr>
          <a:xfrm>
            <a:off x="6296379" y="2076774"/>
            <a:ext cx="5640445" cy="425937"/>
          </a:xfrm>
          <a:solidFill>
            <a:schemeClr val="tx1"/>
          </a:solidFill>
        </p:spPr>
        <p:txBody>
          <a:bodyPr lIns="91440" tIns="91440" bIns="91440" anchor="ctr" anchorCtr="0"/>
          <a:lstStyle>
            <a:lvl1pPr marL="0" indent="0">
              <a:lnSpc>
                <a:spcPct val="100000"/>
              </a:lnSpc>
              <a:spcBef>
                <a:spcPts val="0"/>
              </a:spcBef>
              <a:buNone/>
              <a:defRPr sz="2133" b="1">
                <a:solidFill>
                  <a:schemeClr val="bg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17" name="Text Placeholder 16">
            <a:extLst>
              <a:ext uri="{FF2B5EF4-FFF2-40B4-BE49-F238E27FC236}">
                <a16:creationId xmlns:a16="http://schemas.microsoft.com/office/drawing/2014/main" xmlns="" id="{D3DA1C4F-6CD6-ED44-A108-50E52671F10D}"/>
              </a:ext>
            </a:extLst>
          </p:cNvPr>
          <p:cNvSpPr>
            <a:spLocks noGrp="1"/>
          </p:cNvSpPr>
          <p:nvPr>
            <p:ph type="body" sz="quarter" idx="14"/>
          </p:nvPr>
        </p:nvSpPr>
        <p:spPr>
          <a:xfrm>
            <a:off x="245533" y="2502711"/>
            <a:ext cx="5650088" cy="1875463"/>
          </a:xfrm>
          <a:solidFill>
            <a:srgbClr val="E7E6E6"/>
          </a:solidFill>
        </p:spPr>
        <p:txBody>
          <a:bodyPr lIns="91440"/>
          <a:lstStyle>
            <a:lvl1pPr marL="162980" indent="-162980">
              <a:tabLst/>
              <a:defRPr sz="1467"/>
            </a:lvl1pPr>
            <a:lvl2pPr marL="389457" indent="-150280">
              <a:buClr>
                <a:schemeClr val="tx1"/>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18" name="Text Placeholder 16">
            <a:extLst>
              <a:ext uri="{FF2B5EF4-FFF2-40B4-BE49-F238E27FC236}">
                <a16:creationId xmlns:a16="http://schemas.microsoft.com/office/drawing/2014/main" xmlns="" id="{42052DAA-E142-DF4C-8AAB-88A698E60E32}"/>
              </a:ext>
            </a:extLst>
          </p:cNvPr>
          <p:cNvSpPr>
            <a:spLocks noGrp="1"/>
          </p:cNvSpPr>
          <p:nvPr>
            <p:ph type="body" sz="quarter" idx="15"/>
          </p:nvPr>
        </p:nvSpPr>
        <p:spPr>
          <a:xfrm>
            <a:off x="6305316" y="2502711"/>
            <a:ext cx="5640445" cy="1875463"/>
          </a:xfrm>
          <a:solidFill>
            <a:srgbClr val="E7E6E6"/>
          </a:solidFill>
        </p:spPr>
        <p:txBody>
          <a:bodyPr lIns="91440"/>
          <a:lstStyle>
            <a:lvl1pPr marL="162980" indent="-162980">
              <a:tabLst/>
              <a:defRPr sz="1467"/>
            </a:lvl1pPr>
            <a:lvl2pPr marL="389457" indent="-150280">
              <a:buClr>
                <a:schemeClr val="tx1"/>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Box 28">
            <a:extLst>
              <a:ext uri="{FF2B5EF4-FFF2-40B4-BE49-F238E27FC236}">
                <a16:creationId xmlns:a16="http://schemas.microsoft.com/office/drawing/2014/main" xmlns="" id="{2A45A5A3-1D1A-3D45-A21B-4DE3165D4784}"/>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10" name="Picture 9">
            <a:extLst>
              <a:ext uri="{FF2B5EF4-FFF2-40B4-BE49-F238E27FC236}">
                <a16:creationId xmlns:a16="http://schemas.microsoft.com/office/drawing/2014/main" xmlns="" id="{68276394-4BAC-CF41-AE8A-6250E88C586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47865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9BB7D-6309-4140-84E6-F9709233FFD4}"/>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xmlns=""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TextBox 14">
            <a:extLst>
              <a:ext uri="{FF2B5EF4-FFF2-40B4-BE49-F238E27FC236}">
                <a16:creationId xmlns:a16="http://schemas.microsoft.com/office/drawing/2014/main" xmlns="" id="{9E2C5FDA-443D-C646-9805-9E30C112C72B}"/>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6" name="Picture 5">
            <a:extLst>
              <a:ext uri="{FF2B5EF4-FFF2-40B4-BE49-F238E27FC236}">
                <a16:creationId xmlns:a16="http://schemas.microsoft.com/office/drawing/2014/main" xmlns="" id="{815E105E-70EB-7445-BBE3-FCA55140903B}"/>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992034967"/>
      </p:ext>
    </p:extLst>
  </p:cSld>
  <p:clrMapOvr>
    <a:masterClrMapping/>
  </p:clrMapOvr>
  <p:extLst>
    <p:ext uri="{DCECCB84-F9BA-43D5-87BE-67443E8EF086}">
      <p15:sldGuideLst xmlns:p15="http://schemas.microsoft.com/office/powerpoint/2012/main" xmlns="">
        <p15:guide id="1" orient="horz" pos="2160">
          <p15:clr>
            <a:srgbClr val="FBAE40"/>
          </p15:clr>
        </p15:guide>
        <p15:guide id="2" pos="12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 name="Title 1">
            <a:extLst>
              <a:ext uri="{FF2B5EF4-FFF2-40B4-BE49-F238E27FC236}">
                <a16:creationId xmlns:a16="http://schemas.microsoft.com/office/drawing/2014/main" xmlns="" id="{67B2C4FF-6EB4-5C4C-9DA1-CC55BB968B0D}"/>
              </a:ext>
            </a:extLst>
          </p:cNvPr>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6" name="Text Placeholder 4">
            <a:extLst>
              <a:ext uri="{FF2B5EF4-FFF2-40B4-BE49-F238E27FC236}">
                <a16:creationId xmlns:a16="http://schemas.microsoft.com/office/drawing/2014/main" xmlns="" id="{0B38F4BE-0E76-EE44-AB4A-342E56439D42}"/>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sp>
        <p:nvSpPr>
          <p:cNvPr id="17" name="TextBox 16">
            <a:extLst>
              <a:ext uri="{FF2B5EF4-FFF2-40B4-BE49-F238E27FC236}">
                <a16:creationId xmlns:a16="http://schemas.microsoft.com/office/drawing/2014/main" xmlns="" id="{77EB1245-4B82-5641-9924-7CA7B5A3F09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8" name="Picture 7">
            <a:extLst>
              <a:ext uri="{FF2B5EF4-FFF2-40B4-BE49-F238E27FC236}">
                <a16:creationId xmlns:a16="http://schemas.microsoft.com/office/drawing/2014/main" xmlns="" id="{76D67C7F-B970-DB41-A25E-998148A4E418}"/>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887900882"/>
      </p:ext>
    </p:extLst>
  </p:cSld>
  <p:clrMapOvr>
    <a:masterClrMapping/>
  </p:clrMapOvr>
  <p:extLst>
    <p:ext uri="{DCECCB84-F9BA-43D5-87BE-67443E8EF086}">
      <p15:sldGuideLst xmlns:p15="http://schemas.microsoft.com/office/powerpoint/2012/main" xmlns="">
        <p15:guide id="1" orient="horz" pos="2160">
          <p15:clr>
            <a:srgbClr val="FBAE40"/>
          </p15:clr>
        </p15:guide>
        <p15:guide id="2" pos="12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20367"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8" name="TextBox 17">
            <a:extLst>
              <a:ext uri="{FF2B5EF4-FFF2-40B4-BE49-F238E27FC236}">
                <a16:creationId xmlns:a16="http://schemas.microsoft.com/office/drawing/2014/main" xmlns="" id="{C4EF6C5A-F6F4-E241-9DA4-5B6504CC109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7" name="Picture 6">
            <a:extLst>
              <a:ext uri="{FF2B5EF4-FFF2-40B4-BE49-F238E27FC236}">
                <a16:creationId xmlns:a16="http://schemas.microsoft.com/office/drawing/2014/main" xmlns="" id="{5FABF98A-B8D8-0A4E-BE6B-B6A0BD068AF1}"/>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803855595"/>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C9994-4BA5-9043-BF97-88403CC8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xmlns="" id="{17F0BCC5-BFC8-834D-9E90-79829C6C001C}"/>
              </a:ext>
            </a:extLst>
          </p:cNvPr>
          <p:cNvSpPr>
            <a:spLocks noGrp="1"/>
          </p:cNvSpPr>
          <p:nvPr>
            <p:ph type="body" sz="quarter" idx="10"/>
          </p:nvPr>
        </p:nvSpPr>
        <p:spPr>
          <a:xfrm>
            <a:off x="245534" y="1739901"/>
            <a:ext cx="10384367" cy="4220633"/>
          </a:xfrm>
        </p:spPr>
        <p:txBody>
          <a:bodyPr/>
          <a:lstStyle>
            <a:lvl1pPr marL="311143" indent="-311143">
              <a:spcBef>
                <a:spcPts val="1600"/>
              </a:spcBef>
              <a:buFont typeface="+mj-lt"/>
              <a:buAutoNum type="arabicPeriod"/>
              <a:tabLst>
                <a:tab pos="9596727" algn="r"/>
              </a:tabLst>
              <a:defRPr sz="2133"/>
            </a:lvl1pPr>
            <a:lvl2pPr marL="465655" indent="-154513">
              <a:spcBef>
                <a:spcPts val="1600"/>
              </a:spcBef>
              <a:buFont typeface="Wingdings" pitchFamily="2" charset="2"/>
              <a:buChar char="§"/>
              <a:tabLst/>
              <a:defRPr sz="1600"/>
            </a:lvl2pPr>
            <a:lvl3pPr marL="1371566" indent="-457189">
              <a:buFont typeface="+mj-lt"/>
              <a:buAutoNum type="arabicPeriod"/>
              <a:defRPr sz="1467"/>
            </a:lvl3pPr>
            <a:lvl4pPr marL="1828754" indent="-457189">
              <a:buFont typeface="+mj-lt"/>
              <a:buAutoNum type="arabicPeriod"/>
              <a:defRPr sz="1400"/>
            </a:lvl4pPr>
            <a:lvl5pPr marL="2285943" indent="-457189">
              <a:buFont typeface="+mj-lt"/>
              <a:buAutoNum type="arabicPeriod"/>
              <a:defRPr sz="1400"/>
            </a:lvl5pPr>
          </a:lstStyle>
          <a:p>
            <a:pPr lvl="0"/>
            <a:r>
              <a:rPr lang="en-US"/>
              <a:t>Edit Master text styles</a:t>
            </a:r>
          </a:p>
          <a:p>
            <a:pPr lvl="1"/>
            <a:r>
              <a:rPr lang="en-US"/>
              <a:t>Second level</a:t>
            </a:r>
          </a:p>
        </p:txBody>
      </p:sp>
      <p:sp>
        <p:nvSpPr>
          <p:cNvPr id="5" name="Rectangle 4">
            <a:extLst>
              <a:ext uri="{FF2B5EF4-FFF2-40B4-BE49-F238E27FC236}">
                <a16:creationId xmlns:a16="http://schemas.microsoft.com/office/drawing/2014/main" xmlns="" id="{3C37B5AD-6666-064C-B4F8-B279E1966CF9}"/>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 name="TextBox 21">
            <a:extLst>
              <a:ext uri="{FF2B5EF4-FFF2-40B4-BE49-F238E27FC236}">
                <a16:creationId xmlns:a16="http://schemas.microsoft.com/office/drawing/2014/main" xmlns="" id="{F4B9FA2F-ECD7-BA49-A361-1BB97DDC458D}"/>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7" name="Picture 6">
            <a:extLst>
              <a:ext uri="{FF2B5EF4-FFF2-40B4-BE49-F238E27FC236}">
                <a16:creationId xmlns:a16="http://schemas.microsoft.com/office/drawing/2014/main" xmlns="" id="{E66474B6-3E36-1342-ACBB-AFA7E9EFC8D3}"/>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044276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of Contents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4" name="Table Placeholder 3">
            <a:extLst>
              <a:ext uri="{FF2B5EF4-FFF2-40B4-BE49-F238E27FC236}">
                <a16:creationId xmlns:a16="http://schemas.microsoft.com/office/drawing/2014/main" xmlns="" id="{42E5CDC1-4B1D-4746-A5EC-5AAB8631ABDA}"/>
              </a:ext>
            </a:extLst>
          </p:cNvPr>
          <p:cNvSpPr>
            <a:spLocks noGrp="1"/>
          </p:cNvSpPr>
          <p:nvPr>
            <p:ph type="tbl" sz="quarter" idx="10"/>
          </p:nvPr>
        </p:nvSpPr>
        <p:spPr>
          <a:xfrm>
            <a:off x="245534" y="1619251"/>
            <a:ext cx="11700933" cy="4487333"/>
          </a:xfrm>
          <a:ln w="6350">
            <a:solidFill>
              <a:schemeClr val="bg2"/>
            </a:solidFill>
          </a:ln>
        </p:spPr>
        <p:txBody>
          <a:bodyPr/>
          <a:lstStyle>
            <a:lvl1pPr marL="0" indent="0">
              <a:buNone/>
              <a:defRPr sz="1600"/>
            </a:lvl1pPr>
          </a:lstStyle>
          <a:p>
            <a:r>
              <a:rPr lang="en-US"/>
              <a:t>Click icon to add table</a:t>
            </a:r>
          </a:p>
        </p:txBody>
      </p:sp>
      <p:sp>
        <p:nvSpPr>
          <p:cNvPr id="5" name="Rectangle 4">
            <a:extLst>
              <a:ext uri="{FF2B5EF4-FFF2-40B4-BE49-F238E27FC236}">
                <a16:creationId xmlns:a16="http://schemas.microsoft.com/office/drawing/2014/main" xmlns="" id="{D0718716-33AF-8B4F-B0BC-DE62E33CEC3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TextBox 16">
            <a:extLst>
              <a:ext uri="{FF2B5EF4-FFF2-40B4-BE49-F238E27FC236}">
                <a16:creationId xmlns:a16="http://schemas.microsoft.com/office/drawing/2014/main" xmlns="" id="{1A5314BA-236D-9E4A-BD2C-2E773D8816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7" name="Picture 6">
            <a:extLst>
              <a:ext uri="{FF2B5EF4-FFF2-40B4-BE49-F238E27FC236}">
                <a16:creationId xmlns:a16="http://schemas.microsoft.com/office/drawing/2014/main" xmlns="" id="{2B7CB9B7-409E-BC4C-B45F-BFA43704D7BA}"/>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699106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Large Chart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xmlns="" id="{45B6AF5B-2DB2-014A-878B-C2E319FD85C3}"/>
              </a:ext>
            </a:extLst>
          </p:cNvPr>
          <p:cNvSpPr>
            <a:spLocks noGrp="1"/>
          </p:cNvSpPr>
          <p:nvPr>
            <p:ph type="chart" sz="quarter" idx="10"/>
          </p:nvPr>
        </p:nvSpPr>
        <p:spPr>
          <a:xfrm>
            <a:off x="245534" y="1333500"/>
            <a:ext cx="11700933" cy="4961467"/>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xmlns="" id="{C1E69B7F-E3FE-CB4E-9B45-FEB744C6D84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8" name="TextBox 17">
            <a:extLst>
              <a:ext uri="{FF2B5EF4-FFF2-40B4-BE49-F238E27FC236}">
                <a16:creationId xmlns:a16="http://schemas.microsoft.com/office/drawing/2014/main" xmlns="" id="{A64FF176-6083-F94B-ABBA-AD00BF9EBBE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8" name="Picture 7">
            <a:extLst>
              <a:ext uri="{FF2B5EF4-FFF2-40B4-BE49-F238E27FC236}">
                <a16:creationId xmlns:a16="http://schemas.microsoft.com/office/drawing/2014/main" xmlns="" id="{E5751B5D-A97A-3243-80B4-5C1CC028996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2494098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harts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xmlns="" id="{45B6AF5B-2DB2-014A-878B-C2E319FD85C3}"/>
              </a:ext>
            </a:extLst>
          </p:cNvPr>
          <p:cNvSpPr>
            <a:spLocks noGrp="1"/>
          </p:cNvSpPr>
          <p:nvPr>
            <p:ph type="chart" sz="quarter" idx="10"/>
          </p:nvPr>
        </p:nvSpPr>
        <p:spPr>
          <a:xfrm>
            <a:off x="245534" y="1333500"/>
            <a:ext cx="5568951" cy="4961467"/>
          </a:xfrm>
        </p:spPr>
        <p:txBody>
          <a:bodyPr/>
          <a:lstStyle>
            <a:lvl1pPr marL="0" indent="0">
              <a:buNone/>
              <a:defRPr/>
            </a:lvl1pPr>
          </a:lstStyle>
          <a:p>
            <a:r>
              <a:rPr lang="en-US"/>
              <a:t>Click icon to add chart</a:t>
            </a:r>
          </a:p>
        </p:txBody>
      </p:sp>
      <p:sp>
        <p:nvSpPr>
          <p:cNvPr id="6" name="Chart Placeholder 4">
            <a:extLst>
              <a:ext uri="{FF2B5EF4-FFF2-40B4-BE49-F238E27FC236}">
                <a16:creationId xmlns:a16="http://schemas.microsoft.com/office/drawing/2014/main" xmlns="" id="{118316A8-07DC-A141-B138-70B495D08EF4}"/>
              </a:ext>
            </a:extLst>
          </p:cNvPr>
          <p:cNvSpPr>
            <a:spLocks noGrp="1"/>
          </p:cNvSpPr>
          <p:nvPr>
            <p:ph type="chart" sz="quarter" idx="11"/>
          </p:nvPr>
        </p:nvSpPr>
        <p:spPr>
          <a:xfrm>
            <a:off x="6091441" y="1333500"/>
            <a:ext cx="5568951" cy="4961467"/>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xmlns=""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TextBox 18">
            <a:extLst>
              <a:ext uri="{FF2B5EF4-FFF2-40B4-BE49-F238E27FC236}">
                <a16:creationId xmlns:a16="http://schemas.microsoft.com/office/drawing/2014/main" xmlns="" id="{1B849F2B-2C5C-EA4D-8982-A479CA2D783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8" name="Picture 7">
            <a:extLst>
              <a:ext uri="{FF2B5EF4-FFF2-40B4-BE49-F238E27FC236}">
                <a16:creationId xmlns:a16="http://schemas.microsoft.com/office/drawing/2014/main" xmlns="" id="{9A699F51-95D0-4644-8ECA-2DB109B9D9F6}"/>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836937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Section P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8D15FE4D-714A-9449-A84A-CEBA1476B539}"/>
              </a:ext>
            </a:extLst>
          </p:cNvPr>
          <p:cNvSpPr/>
          <p:nvPr userDrawn="1"/>
        </p:nvSpPr>
        <p:spPr>
          <a:xfrm>
            <a:off x="0" y="0"/>
            <a:ext cx="316653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p:cNvSpPr>
            <a:spLocks noGrp="1"/>
          </p:cNvSpPr>
          <p:nvPr>
            <p:ph type="title"/>
          </p:nvPr>
        </p:nvSpPr>
        <p:spPr>
          <a:xfrm>
            <a:off x="3448837" y="221403"/>
            <a:ext cx="7444715" cy="676928"/>
          </a:xfrm>
        </p:spPr>
        <p:txBody>
          <a:bodyPr/>
          <a:lstStyle/>
          <a:p>
            <a:r>
              <a:rPr lang="en-US"/>
              <a:t>Click to edit Master title style</a:t>
            </a:r>
          </a:p>
        </p:txBody>
      </p:sp>
      <p:sp>
        <p:nvSpPr>
          <p:cNvPr id="3" name="Content Placeholder 2"/>
          <p:cNvSpPr>
            <a:spLocks noGrp="1"/>
          </p:cNvSpPr>
          <p:nvPr>
            <p:ph idx="1"/>
          </p:nvPr>
        </p:nvSpPr>
        <p:spPr>
          <a:xfrm>
            <a:off x="245535" y="1566757"/>
            <a:ext cx="2677205" cy="2657856"/>
          </a:xfrm>
        </p:spPr>
        <p:txBody>
          <a:bodyPr/>
          <a:lstStyle>
            <a:lvl1pPr marL="154513" indent="-154513">
              <a:lnSpc>
                <a:spcPct val="110000"/>
              </a:lnSpc>
              <a:spcBef>
                <a:spcPts val="1067"/>
              </a:spcBef>
              <a:tabLst/>
              <a:defRPr sz="1467">
                <a:solidFill>
                  <a:schemeClr val="bg1"/>
                </a:solidFill>
              </a:defRPr>
            </a:lvl1pPr>
            <a:lvl2pPr marL="311143" indent="-156629">
              <a:lnSpc>
                <a:spcPct val="110000"/>
              </a:lnSpc>
              <a:spcBef>
                <a:spcPts val="1067"/>
              </a:spcBef>
              <a:buClr>
                <a:schemeClr val="bg2">
                  <a:lumMod val="90000"/>
                </a:schemeClr>
              </a:buClr>
              <a:buFont typeface="Wingdings" pitchFamily="2" charset="2"/>
              <a:buChar char="§"/>
              <a:tabLst/>
              <a:defRPr sz="1333">
                <a:solidFill>
                  <a:schemeClr val="bg1"/>
                </a:solidFill>
              </a:defRPr>
            </a:lvl2pPr>
            <a:lvl3pPr marL="533387" indent="-146047">
              <a:lnSpc>
                <a:spcPct val="110000"/>
              </a:lnSpc>
              <a:spcBef>
                <a:spcPts val="1067"/>
              </a:spcBef>
              <a:buFont typeface="System Font Regular"/>
              <a:buChar char="–"/>
              <a:tabLst/>
              <a:defRPr sz="1467">
                <a:solidFill>
                  <a:schemeClr val="bg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a:extLst>
              <a:ext uri="{FF2B5EF4-FFF2-40B4-BE49-F238E27FC236}">
                <a16:creationId xmlns:a16="http://schemas.microsoft.com/office/drawing/2014/main" xmlns="" id="{343ED667-5103-3E48-93E1-024CA162DE6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5" name="Text Placeholder 4">
            <a:extLst>
              <a:ext uri="{FF2B5EF4-FFF2-40B4-BE49-F238E27FC236}">
                <a16:creationId xmlns:a16="http://schemas.microsoft.com/office/drawing/2014/main" xmlns="" id="{C22AA8FD-7F55-EE49-9D04-F19D00ADC296}"/>
              </a:ext>
            </a:extLst>
          </p:cNvPr>
          <p:cNvSpPr>
            <a:spLocks noGrp="1"/>
          </p:cNvSpPr>
          <p:nvPr>
            <p:ph type="body" sz="quarter" idx="10"/>
          </p:nvPr>
        </p:nvSpPr>
        <p:spPr>
          <a:xfrm>
            <a:off x="270585" y="221403"/>
            <a:ext cx="2677207" cy="698500"/>
          </a:xfrm>
        </p:spPr>
        <p:txBody>
          <a:bodyPr vert="horz" lIns="0" tIns="0" rIns="0" bIns="0" rtlCol="0" anchor="t" anchorCtr="0">
            <a:noAutofit/>
          </a:bodyPr>
          <a:lstStyle>
            <a:lvl1pPr marL="0" indent="0">
              <a:buNone/>
              <a:tabLst/>
              <a:defRPr lang="en-US" sz="2667">
                <a:solidFill>
                  <a:schemeClr val="bg1"/>
                </a:solidFill>
                <a:ea typeface="+mj-ea"/>
                <a:cs typeface="+mj-cs"/>
              </a:defRPr>
            </a:lvl1pPr>
          </a:lstStyle>
          <a:p>
            <a:pPr marL="8466" lvl="0" indent="-8466">
              <a:spcBef>
                <a:spcPct val="0"/>
              </a:spcBef>
            </a:pPr>
            <a:r>
              <a:rPr lang="en-US"/>
              <a:t>Edit Master text styles</a:t>
            </a:r>
          </a:p>
        </p:txBody>
      </p:sp>
      <p:sp>
        <p:nvSpPr>
          <p:cNvPr id="22" name="Text Placeholder 5">
            <a:extLst>
              <a:ext uri="{FF2B5EF4-FFF2-40B4-BE49-F238E27FC236}">
                <a16:creationId xmlns:a16="http://schemas.microsoft.com/office/drawing/2014/main" xmlns="" id="{EF556C5A-FA75-D14C-9682-E73F079C0EC9}"/>
              </a:ext>
            </a:extLst>
          </p:cNvPr>
          <p:cNvSpPr>
            <a:spLocks noGrp="1"/>
          </p:cNvSpPr>
          <p:nvPr>
            <p:ph type="body" sz="quarter" idx="11"/>
          </p:nvPr>
        </p:nvSpPr>
        <p:spPr>
          <a:xfrm>
            <a:off x="3412069" y="1125649"/>
            <a:ext cx="4060423"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3" name="Text Placeholder 5">
            <a:extLst>
              <a:ext uri="{FF2B5EF4-FFF2-40B4-BE49-F238E27FC236}">
                <a16:creationId xmlns:a16="http://schemas.microsoft.com/office/drawing/2014/main" xmlns="" id="{45CDCD63-A73A-F64B-AC9B-E043F43F94B3}"/>
              </a:ext>
            </a:extLst>
          </p:cNvPr>
          <p:cNvSpPr>
            <a:spLocks noGrp="1"/>
          </p:cNvSpPr>
          <p:nvPr>
            <p:ph type="body" sz="quarter" idx="12"/>
          </p:nvPr>
        </p:nvSpPr>
        <p:spPr>
          <a:xfrm>
            <a:off x="7815400" y="1125649"/>
            <a:ext cx="4122131"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4" name="Text Placeholder 5">
            <a:extLst>
              <a:ext uri="{FF2B5EF4-FFF2-40B4-BE49-F238E27FC236}">
                <a16:creationId xmlns:a16="http://schemas.microsoft.com/office/drawing/2014/main" xmlns="" id="{C8619CA8-1EDC-3B42-BF4B-F058A428D144}"/>
              </a:ext>
            </a:extLst>
          </p:cNvPr>
          <p:cNvSpPr>
            <a:spLocks noGrp="1"/>
          </p:cNvSpPr>
          <p:nvPr>
            <p:ph type="body" sz="quarter" idx="13"/>
          </p:nvPr>
        </p:nvSpPr>
        <p:spPr>
          <a:xfrm>
            <a:off x="3412070" y="3804616"/>
            <a:ext cx="4060420"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sp>
        <p:nvSpPr>
          <p:cNvPr id="25" name="Text Placeholder 5">
            <a:extLst>
              <a:ext uri="{FF2B5EF4-FFF2-40B4-BE49-F238E27FC236}">
                <a16:creationId xmlns:a16="http://schemas.microsoft.com/office/drawing/2014/main" xmlns="" id="{859B934B-3B7D-7D42-B114-24AF4EE271FA}"/>
              </a:ext>
            </a:extLst>
          </p:cNvPr>
          <p:cNvSpPr>
            <a:spLocks noGrp="1"/>
          </p:cNvSpPr>
          <p:nvPr>
            <p:ph type="body" sz="quarter" idx="14"/>
          </p:nvPr>
        </p:nvSpPr>
        <p:spPr>
          <a:xfrm>
            <a:off x="7815400" y="3804616"/>
            <a:ext cx="4129177" cy="362704"/>
          </a:xfrm>
          <a:solidFill>
            <a:srgbClr val="E1E3E5"/>
          </a:solidFill>
        </p:spPr>
        <p:txBody>
          <a:bodyPr lIns="91440" tIns="91440" bIns="91440" anchor="ctr" anchorCtr="0"/>
          <a:lstStyle>
            <a:lvl1pPr marL="0" indent="0">
              <a:lnSpc>
                <a:spcPct val="100000"/>
              </a:lnSpc>
              <a:spcBef>
                <a:spcPts val="0"/>
              </a:spcBef>
              <a:buNone/>
              <a:defRPr sz="1867" b="0">
                <a:solidFill>
                  <a:schemeClr val="tx1"/>
                </a:solidFill>
              </a:defRPr>
            </a:lvl1pPr>
            <a:lvl2pPr marL="457189" indent="0">
              <a:buNone/>
              <a:defRPr sz="1867" b="1">
                <a:solidFill>
                  <a:schemeClr val="bg1"/>
                </a:solidFill>
              </a:defRPr>
            </a:lvl2pPr>
            <a:lvl3pPr marL="914377" indent="0">
              <a:buNone/>
              <a:defRPr sz="1867" b="1">
                <a:solidFill>
                  <a:schemeClr val="bg1"/>
                </a:solidFill>
              </a:defRPr>
            </a:lvl3pPr>
            <a:lvl4pPr marL="1371566" indent="0">
              <a:buNone/>
              <a:defRPr sz="1867" b="1">
                <a:solidFill>
                  <a:schemeClr val="bg1"/>
                </a:solidFill>
              </a:defRPr>
            </a:lvl4pPr>
            <a:lvl5pPr marL="1828754" indent="0">
              <a:buNone/>
              <a:defRPr sz="1867" b="1">
                <a:solidFill>
                  <a:schemeClr val="bg1"/>
                </a:solidFill>
              </a:defRPr>
            </a:lvl5pPr>
          </a:lstStyle>
          <a:p>
            <a:pPr lvl="0"/>
            <a:r>
              <a:rPr lang="en-US"/>
              <a:t>Edit Master text styles</a:t>
            </a:r>
          </a:p>
        </p:txBody>
      </p:sp>
      <p:cxnSp>
        <p:nvCxnSpPr>
          <p:cNvPr id="26" name="Straight Connector 25">
            <a:extLst>
              <a:ext uri="{FF2B5EF4-FFF2-40B4-BE49-F238E27FC236}">
                <a16:creationId xmlns:a16="http://schemas.microsoft.com/office/drawing/2014/main" xmlns="" id="{FB75EC49-F0BD-9748-B5DD-F62C8B80C59A}"/>
              </a:ext>
            </a:extLst>
          </p:cNvPr>
          <p:cNvCxnSpPr>
            <a:cxnSpLocks/>
          </p:cNvCxnSpPr>
          <p:nvPr userDrawn="1"/>
        </p:nvCxnSpPr>
        <p:spPr>
          <a:xfrm>
            <a:off x="7633795" y="1125648"/>
            <a:ext cx="0" cy="4991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3CE75B1-2B8E-7341-A30D-62D6F1BEA55B}"/>
              </a:ext>
            </a:extLst>
          </p:cNvPr>
          <p:cNvCxnSpPr>
            <a:cxnSpLocks/>
          </p:cNvCxnSpPr>
          <p:nvPr userDrawn="1"/>
        </p:nvCxnSpPr>
        <p:spPr>
          <a:xfrm flipH="1">
            <a:off x="3408200" y="3602093"/>
            <a:ext cx="85293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16">
            <a:extLst>
              <a:ext uri="{FF2B5EF4-FFF2-40B4-BE49-F238E27FC236}">
                <a16:creationId xmlns:a16="http://schemas.microsoft.com/office/drawing/2014/main" xmlns="" id="{6B7E88E7-2C76-F443-9F99-FC8473939AB8}"/>
              </a:ext>
            </a:extLst>
          </p:cNvPr>
          <p:cNvSpPr>
            <a:spLocks noGrp="1"/>
          </p:cNvSpPr>
          <p:nvPr>
            <p:ph type="body" sz="quarter" idx="15"/>
          </p:nvPr>
        </p:nvSpPr>
        <p:spPr>
          <a:xfrm>
            <a:off x="3411365" y="1566423"/>
            <a:ext cx="4060423"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29" name="Text Placeholder 16">
            <a:extLst>
              <a:ext uri="{FF2B5EF4-FFF2-40B4-BE49-F238E27FC236}">
                <a16:creationId xmlns:a16="http://schemas.microsoft.com/office/drawing/2014/main" xmlns="" id="{5CBA58C8-2201-8C4B-BEAC-9F859D5B2872}"/>
              </a:ext>
            </a:extLst>
          </p:cNvPr>
          <p:cNvSpPr>
            <a:spLocks noGrp="1"/>
          </p:cNvSpPr>
          <p:nvPr>
            <p:ph type="body" sz="quarter" idx="16"/>
          </p:nvPr>
        </p:nvSpPr>
        <p:spPr>
          <a:xfrm>
            <a:off x="7824337" y="1566423"/>
            <a:ext cx="4122131"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0" name="Text Placeholder 16">
            <a:extLst>
              <a:ext uri="{FF2B5EF4-FFF2-40B4-BE49-F238E27FC236}">
                <a16:creationId xmlns:a16="http://schemas.microsoft.com/office/drawing/2014/main" xmlns="" id="{A8E27B5A-6C00-2340-AB7E-2AEF92FACD2B}"/>
              </a:ext>
            </a:extLst>
          </p:cNvPr>
          <p:cNvSpPr>
            <a:spLocks noGrp="1"/>
          </p:cNvSpPr>
          <p:nvPr>
            <p:ph type="body" sz="quarter" idx="17"/>
          </p:nvPr>
        </p:nvSpPr>
        <p:spPr>
          <a:xfrm>
            <a:off x="3411366" y="4241466"/>
            <a:ext cx="4060420"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sp>
        <p:nvSpPr>
          <p:cNvPr id="31" name="Text Placeholder 16">
            <a:extLst>
              <a:ext uri="{FF2B5EF4-FFF2-40B4-BE49-F238E27FC236}">
                <a16:creationId xmlns:a16="http://schemas.microsoft.com/office/drawing/2014/main" xmlns="" id="{9A0981C6-72ED-9B41-BF72-9EB161B8343E}"/>
              </a:ext>
            </a:extLst>
          </p:cNvPr>
          <p:cNvSpPr>
            <a:spLocks noGrp="1"/>
          </p:cNvSpPr>
          <p:nvPr>
            <p:ph type="body" sz="quarter" idx="18"/>
          </p:nvPr>
        </p:nvSpPr>
        <p:spPr>
          <a:xfrm>
            <a:off x="7824337" y="4241466"/>
            <a:ext cx="4129175" cy="1875463"/>
          </a:xfrm>
        </p:spPr>
        <p:txBody>
          <a:bodyPr/>
          <a:lstStyle>
            <a:lvl1pPr marL="162980" indent="-162980">
              <a:tabLst/>
              <a:defRPr sz="1467"/>
            </a:lvl1pPr>
            <a:lvl2pPr marL="389457" indent="-150280">
              <a:buClr>
                <a:schemeClr val="bg2"/>
              </a:buClr>
              <a:buFont typeface="System Font Regular"/>
              <a:buChar char="–"/>
              <a:tabLst/>
              <a:defRPr sz="1467"/>
            </a:lvl2pPr>
            <a:lvl3pPr>
              <a:defRPr sz="1467"/>
            </a:lvl3pPr>
            <a:lvl4pPr>
              <a:defRPr sz="1467"/>
            </a:lvl4pPr>
            <a:lvl5pPr>
              <a:defRPr sz="1467"/>
            </a:lvl5pPr>
          </a:lstStyle>
          <a:p>
            <a:pPr lvl="0"/>
            <a:r>
              <a:rPr lang="en-US"/>
              <a:t>Edit Master text styles</a:t>
            </a:r>
          </a:p>
          <a:p>
            <a:pPr lvl="1"/>
            <a:r>
              <a:rPr lang="en-US"/>
              <a:t>Second level</a:t>
            </a:r>
          </a:p>
        </p:txBody>
      </p:sp>
      <p:pic>
        <p:nvPicPr>
          <p:cNvPr id="19" name="Picture 18">
            <a:extLst>
              <a:ext uri="{FF2B5EF4-FFF2-40B4-BE49-F238E27FC236}">
                <a16:creationId xmlns:a16="http://schemas.microsoft.com/office/drawing/2014/main" xmlns="" id="{92DA1CF3-F02C-6144-8F14-317D4AC89159}"/>
              </a:ext>
            </a:extLst>
          </p:cNvPr>
          <p:cNvPicPr>
            <a:picLocks noChangeAspect="1"/>
          </p:cNvPicPr>
          <p:nvPr userDrawn="1"/>
        </p:nvPicPr>
        <p:blipFill>
          <a:blip r:embed="rId2"/>
          <a:srcRect/>
          <a:stretch/>
        </p:blipFill>
        <p:spPr>
          <a:xfrm>
            <a:off x="6763131" y="6386655"/>
            <a:ext cx="1741327" cy="233861"/>
          </a:xfrm>
          <a:prstGeom prst="rect">
            <a:avLst/>
          </a:prstGeom>
        </p:spPr>
      </p:pic>
    </p:spTree>
    <p:extLst>
      <p:ext uri="{BB962C8B-B14F-4D97-AF65-F5344CB8AC3E}">
        <p14:creationId xmlns:p14="http://schemas.microsoft.com/office/powerpoint/2010/main" val="34473684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harts 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5" name="Chart Placeholder 4">
            <a:extLst>
              <a:ext uri="{FF2B5EF4-FFF2-40B4-BE49-F238E27FC236}">
                <a16:creationId xmlns:a16="http://schemas.microsoft.com/office/drawing/2014/main" xmlns="" id="{45B6AF5B-2DB2-014A-878B-C2E319FD85C3}"/>
              </a:ext>
            </a:extLst>
          </p:cNvPr>
          <p:cNvSpPr>
            <a:spLocks noGrp="1"/>
          </p:cNvSpPr>
          <p:nvPr>
            <p:ph type="chart" sz="quarter" idx="10"/>
          </p:nvPr>
        </p:nvSpPr>
        <p:spPr>
          <a:xfrm>
            <a:off x="245534" y="1333501"/>
            <a:ext cx="5568951" cy="2095500"/>
          </a:xfrm>
        </p:spPr>
        <p:txBody>
          <a:bodyPr/>
          <a:lstStyle>
            <a:lvl1pPr marL="0" indent="0">
              <a:buNone/>
              <a:defRPr/>
            </a:lvl1pPr>
          </a:lstStyle>
          <a:p>
            <a:r>
              <a:rPr lang="en-US"/>
              <a:t>Click icon to add chart</a:t>
            </a:r>
          </a:p>
        </p:txBody>
      </p:sp>
      <p:sp>
        <p:nvSpPr>
          <p:cNvPr id="6" name="Chart Placeholder 4">
            <a:extLst>
              <a:ext uri="{FF2B5EF4-FFF2-40B4-BE49-F238E27FC236}">
                <a16:creationId xmlns:a16="http://schemas.microsoft.com/office/drawing/2014/main" xmlns="" id="{118316A8-07DC-A141-B138-70B495D08EF4}"/>
              </a:ext>
            </a:extLst>
          </p:cNvPr>
          <p:cNvSpPr>
            <a:spLocks noGrp="1"/>
          </p:cNvSpPr>
          <p:nvPr>
            <p:ph type="chart" sz="quarter" idx="11"/>
          </p:nvPr>
        </p:nvSpPr>
        <p:spPr>
          <a:xfrm>
            <a:off x="6091441" y="1333501"/>
            <a:ext cx="5568951" cy="2095500"/>
          </a:xfrm>
        </p:spPr>
        <p:txBody>
          <a:bodyPr/>
          <a:lstStyle>
            <a:lvl1pPr marL="0" indent="0">
              <a:buNone/>
              <a:defRPr/>
            </a:lvl1pPr>
          </a:lstStyle>
          <a:p>
            <a:r>
              <a:rPr lang="en-US"/>
              <a:t>Click icon to add chart</a:t>
            </a:r>
          </a:p>
        </p:txBody>
      </p:sp>
      <p:sp>
        <p:nvSpPr>
          <p:cNvPr id="7" name="Rectangle 6">
            <a:extLst>
              <a:ext uri="{FF2B5EF4-FFF2-40B4-BE49-F238E27FC236}">
                <a16:creationId xmlns:a16="http://schemas.microsoft.com/office/drawing/2014/main" xmlns=""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TextBox 18">
            <a:extLst>
              <a:ext uri="{FF2B5EF4-FFF2-40B4-BE49-F238E27FC236}">
                <a16:creationId xmlns:a16="http://schemas.microsoft.com/office/drawing/2014/main" xmlns="" id="{1B849F2B-2C5C-EA4D-8982-A479CA2D783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20" name="Chart Placeholder 4">
            <a:extLst>
              <a:ext uri="{FF2B5EF4-FFF2-40B4-BE49-F238E27FC236}">
                <a16:creationId xmlns:a16="http://schemas.microsoft.com/office/drawing/2014/main" xmlns="" id="{34886185-8061-234C-9FC6-71B9DCC88D64}"/>
              </a:ext>
            </a:extLst>
          </p:cNvPr>
          <p:cNvSpPr>
            <a:spLocks noGrp="1"/>
          </p:cNvSpPr>
          <p:nvPr>
            <p:ph type="chart" sz="quarter" idx="12"/>
          </p:nvPr>
        </p:nvSpPr>
        <p:spPr>
          <a:xfrm>
            <a:off x="245534" y="3786590"/>
            <a:ext cx="5568951" cy="2095500"/>
          </a:xfrm>
        </p:spPr>
        <p:txBody>
          <a:bodyPr/>
          <a:lstStyle>
            <a:lvl1pPr marL="0" indent="0">
              <a:buNone/>
              <a:defRPr/>
            </a:lvl1pPr>
          </a:lstStyle>
          <a:p>
            <a:r>
              <a:rPr lang="en-US"/>
              <a:t>Click icon to add chart</a:t>
            </a:r>
          </a:p>
        </p:txBody>
      </p:sp>
      <p:sp>
        <p:nvSpPr>
          <p:cNvPr id="21" name="Chart Placeholder 4">
            <a:extLst>
              <a:ext uri="{FF2B5EF4-FFF2-40B4-BE49-F238E27FC236}">
                <a16:creationId xmlns:a16="http://schemas.microsoft.com/office/drawing/2014/main" xmlns="" id="{B47D0102-EB3D-2C4A-98E4-D617BEABBA01}"/>
              </a:ext>
            </a:extLst>
          </p:cNvPr>
          <p:cNvSpPr>
            <a:spLocks noGrp="1"/>
          </p:cNvSpPr>
          <p:nvPr>
            <p:ph type="chart" sz="quarter" idx="13"/>
          </p:nvPr>
        </p:nvSpPr>
        <p:spPr>
          <a:xfrm>
            <a:off x="6091441" y="3786590"/>
            <a:ext cx="5568951" cy="2095500"/>
          </a:xfrm>
        </p:spPr>
        <p:txBody>
          <a:bodyPr/>
          <a:lstStyle>
            <a:lvl1pPr marL="0" indent="0">
              <a:buNone/>
              <a:defRPr/>
            </a:lvl1pPr>
          </a:lstStyle>
          <a:p>
            <a:r>
              <a:rPr lang="en-US"/>
              <a:t>Click icon to add chart</a:t>
            </a:r>
          </a:p>
        </p:txBody>
      </p:sp>
      <p:pic>
        <p:nvPicPr>
          <p:cNvPr id="10" name="Picture 9">
            <a:extLst>
              <a:ext uri="{FF2B5EF4-FFF2-40B4-BE49-F238E27FC236}">
                <a16:creationId xmlns:a16="http://schemas.microsoft.com/office/drawing/2014/main" xmlns="" id="{B3E49956-2975-BA4E-990F-7918343FEC2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622489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1825628"/>
            <a:ext cx="5400140"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TextBox 18">
            <a:extLst>
              <a:ext uri="{FF2B5EF4-FFF2-40B4-BE49-F238E27FC236}">
                <a16:creationId xmlns:a16="http://schemas.microsoft.com/office/drawing/2014/main" xmlns="" id="{9A510011-E406-5741-85F6-C9921F61F2A5}"/>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5" name="Picture Placeholder 4">
            <a:extLst>
              <a:ext uri="{FF2B5EF4-FFF2-40B4-BE49-F238E27FC236}">
                <a16:creationId xmlns:a16="http://schemas.microsoft.com/office/drawing/2014/main" xmlns="" id="{F1FA1B35-AAA9-2B4D-82C3-DA26C5E79E96}"/>
              </a:ext>
            </a:extLst>
          </p:cNvPr>
          <p:cNvSpPr>
            <a:spLocks noGrp="1"/>
          </p:cNvSpPr>
          <p:nvPr>
            <p:ph type="pic" sz="quarter" idx="11" hasCustomPrompt="1"/>
          </p:nvPr>
        </p:nvSpPr>
        <p:spPr>
          <a:xfrm>
            <a:off x="6320367" y="1826684"/>
            <a:ext cx="5626100" cy="4087283"/>
          </a:xfrm>
          <a:solidFill>
            <a:schemeClr val="bg2"/>
          </a:solidFill>
        </p:spPr>
        <p:txBody>
          <a:bodyPr anchor="ctr" anchorCtr="0"/>
          <a:lstStyle>
            <a:lvl1pPr marL="0" indent="0" algn="ctr">
              <a:buNone/>
              <a:defRPr/>
            </a:lvl1pPr>
          </a:lstStyle>
          <a:p>
            <a:r>
              <a:rPr lang="en-US"/>
              <a:t>Click here to access </a:t>
            </a:r>
            <a:br>
              <a:rPr lang="en-US"/>
            </a:br>
            <a:r>
              <a:rPr lang="en-US"/>
              <a:t>brand central photo library</a:t>
            </a:r>
          </a:p>
        </p:txBody>
      </p:sp>
      <p:pic>
        <p:nvPicPr>
          <p:cNvPr id="11" name="Picture 10">
            <a:extLst>
              <a:ext uri="{FF2B5EF4-FFF2-40B4-BE49-F238E27FC236}">
                <a16:creationId xmlns:a16="http://schemas.microsoft.com/office/drawing/2014/main" xmlns="" id="{1EB4D599-281C-4140-8CBC-1E6F14A29890}"/>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690619979"/>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3981">
          <p15:clr>
            <a:srgbClr val="FBAE40"/>
          </p15:clr>
        </p15:guide>
        <p15:guide id="4" orient="horz" pos="11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able of Contents — Tab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3CBAF-50A0-894B-AF72-9C9AE5B0C304}"/>
              </a:ext>
            </a:extLst>
          </p:cNvPr>
          <p:cNvSpPr>
            <a:spLocks noGrp="1"/>
          </p:cNvSpPr>
          <p:nvPr>
            <p:ph type="title"/>
          </p:nvPr>
        </p:nvSpPr>
        <p:spPr>
          <a:xfrm>
            <a:off x="245533" y="221403"/>
            <a:ext cx="10648019" cy="676928"/>
          </a:xfrm>
        </p:spPr>
        <p:txBody>
          <a:bodyPr/>
          <a:lstStyle/>
          <a:p>
            <a:r>
              <a:rPr lang="en-US"/>
              <a:t>Click to edit Master title style</a:t>
            </a:r>
          </a:p>
        </p:txBody>
      </p:sp>
      <p:sp>
        <p:nvSpPr>
          <p:cNvPr id="4" name="Table Placeholder 3">
            <a:extLst>
              <a:ext uri="{FF2B5EF4-FFF2-40B4-BE49-F238E27FC236}">
                <a16:creationId xmlns:a16="http://schemas.microsoft.com/office/drawing/2014/main" xmlns="" id="{42E5CDC1-4B1D-4746-A5EC-5AAB8631ABDA}"/>
              </a:ext>
            </a:extLst>
          </p:cNvPr>
          <p:cNvSpPr>
            <a:spLocks noGrp="1"/>
          </p:cNvSpPr>
          <p:nvPr>
            <p:ph type="tbl" sz="quarter" idx="10"/>
          </p:nvPr>
        </p:nvSpPr>
        <p:spPr>
          <a:xfrm>
            <a:off x="245534" y="1619251"/>
            <a:ext cx="11700933" cy="4487333"/>
          </a:xfrm>
          <a:ln w="6350">
            <a:solidFill>
              <a:schemeClr val="bg2"/>
            </a:solidFill>
          </a:ln>
        </p:spPr>
        <p:txBody>
          <a:bodyPr/>
          <a:lstStyle>
            <a:lvl1pPr marL="0" indent="0">
              <a:buNone/>
              <a:defRPr sz="1600"/>
            </a:lvl1pPr>
          </a:lstStyle>
          <a:p>
            <a:r>
              <a:rPr lang="en-US"/>
              <a:t>Click icon to add table</a:t>
            </a:r>
          </a:p>
        </p:txBody>
      </p:sp>
      <p:sp>
        <p:nvSpPr>
          <p:cNvPr id="5" name="Rectangle 4">
            <a:extLst>
              <a:ext uri="{FF2B5EF4-FFF2-40B4-BE49-F238E27FC236}">
                <a16:creationId xmlns:a16="http://schemas.microsoft.com/office/drawing/2014/main" xmlns="" id="{D0718716-33AF-8B4F-B0BC-DE62E33CEC3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TextBox 16">
            <a:extLst>
              <a:ext uri="{FF2B5EF4-FFF2-40B4-BE49-F238E27FC236}">
                <a16:creationId xmlns:a16="http://schemas.microsoft.com/office/drawing/2014/main" xmlns="" id="{1A5314BA-236D-9E4A-BD2C-2E773D8816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7" name="Picture 6">
            <a:extLst>
              <a:ext uri="{FF2B5EF4-FFF2-40B4-BE49-F238E27FC236}">
                <a16:creationId xmlns:a16="http://schemas.microsoft.com/office/drawing/2014/main" xmlns="" id="{E41127D1-3F31-F047-B090-AFFC0078311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4134887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lumn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1825628"/>
            <a:ext cx="5400140"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Picture Placeholder 5">
            <a:extLst>
              <a:ext uri="{FF2B5EF4-FFF2-40B4-BE49-F238E27FC236}">
                <a16:creationId xmlns:a16="http://schemas.microsoft.com/office/drawing/2014/main" xmlns="" id="{610501B3-86EB-AB4D-B79E-0F6E073C9B7A}"/>
              </a:ext>
            </a:extLst>
          </p:cNvPr>
          <p:cNvSpPr>
            <a:spLocks noGrp="1"/>
          </p:cNvSpPr>
          <p:nvPr>
            <p:ph type="pic" sz="quarter" idx="10" hasCustomPrompt="1"/>
          </p:nvPr>
        </p:nvSpPr>
        <p:spPr>
          <a:xfrm>
            <a:off x="6320367" y="1826685"/>
            <a:ext cx="2692400" cy="1987224"/>
          </a:xfrm>
          <a:solidFill>
            <a:schemeClr val="bg2"/>
          </a:solidFill>
        </p:spPr>
        <p:txBody>
          <a:bodyPr anchor="ctr" anchorCtr="0"/>
          <a:lstStyle>
            <a:lvl1pPr marL="0" indent="0" algn="ctr">
              <a:buNone/>
              <a:defRPr sz="1867">
                <a:solidFill>
                  <a:schemeClr val="tx1"/>
                </a:solidFill>
              </a:defRPr>
            </a:lvl1pPr>
          </a:lstStyle>
          <a:p>
            <a:r>
              <a:rPr lang="en-US"/>
              <a:t>click here to access brand central photo library</a:t>
            </a:r>
          </a:p>
        </p:txBody>
      </p:sp>
      <p:sp>
        <p:nvSpPr>
          <p:cNvPr id="8" name="Picture Placeholder 5">
            <a:extLst>
              <a:ext uri="{FF2B5EF4-FFF2-40B4-BE49-F238E27FC236}">
                <a16:creationId xmlns:a16="http://schemas.microsoft.com/office/drawing/2014/main" xmlns="" id="{FE97E02D-970F-D440-B7ED-B896C7C7D6CF}"/>
              </a:ext>
            </a:extLst>
          </p:cNvPr>
          <p:cNvSpPr>
            <a:spLocks noGrp="1"/>
          </p:cNvSpPr>
          <p:nvPr>
            <p:ph type="pic" sz="quarter" idx="11" hasCustomPrompt="1"/>
          </p:nvPr>
        </p:nvSpPr>
        <p:spPr>
          <a:xfrm>
            <a:off x="9248531" y="1826685"/>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Wingdings" pitchFamily="2" charset="2"/>
              <a:buNone/>
              <a:tabLst/>
              <a:defRPr/>
            </a:pPr>
            <a:r>
              <a:rPr lang="en-US"/>
              <a:t>click here to access brand central photo library</a:t>
            </a:r>
          </a:p>
        </p:txBody>
      </p:sp>
      <p:sp>
        <p:nvSpPr>
          <p:cNvPr id="9" name="Picture Placeholder 5">
            <a:extLst>
              <a:ext uri="{FF2B5EF4-FFF2-40B4-BE49-F238E27FC236}">
                <a16:creationId xmlns:a16="http://schemas.microsoft.com/office/drawing/2014/main" xmlns="" id="{F8464FB7-C104-D640-9064-96A30C83F740}"/>
              </a:ext>
            </a:extLst>
          </p:cNvPr>
          <p:cNvSpPr>
            <a:spLocks noGrp="1"/>
          </p:cNvSpPr>
          <p:nvPr>
            <p:ph type="pic" sz="quarter" idx="12" hasCustomPrompt="1"/>
          </p:nvPr>
        </p:nvSpPr>
        <p:spPr>
          <a:xfrm>
            <a:off x="6320367" y="4025413"/>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r>
              <a:rPr lang="en-US"/>
              <a:t>click here to access brand central photo library</a:t>
            </a:r>
          </a:p>
        </p:txBody>
      </p:sp>
      <p:sp>
        <p:nvSpPr>
          <p:cNvPr id="11" name="Picture Placeholder 5">
            <a:extLst>
              <a:ext uri="{FF2B5EF4-FFF2-40B4-BE49-F238E27FC236}">
                <a16:creationId xmlns:a16="http://schemas.microsoft.com/office/drawing/2014/main" xmlns="" id="{58348FAF-D23E-2043-AC61-F452B1A3568D}"/>
              </a:ext>
            </a:extLst>
          </p:cNvPr>
          <p:cNvSpPr>
            <a:spLocks noGrp="1"/>
          </p:cNvSpPr>
          <p:nvPr>
            <p:ph type="pic" sz="quarter" idx="13" hasCustomPrompt="1"/>
          </p:nvPr>
        </p:nvSpPr>
        <p:spPr>
          <a:xfrm>
            <a:off x="9248531" y="4025413"/>
            <a:ext cx="2692400" cy="1987224"/>
          </a:xfrm>
          <a:solidFill>
            <a:schemeClr val="bg2"/>
          </a:solidFill>
        </p:spPr>
        <p:txBody>
          <a:bodyPr anchor="ctr" anchorCtr="0"/>
          <a:lstStyle>
            <a:lvl1pPr marL="0" marR="0" indent="0" algn="ctr" defTabSz="914377" rtl="0" eaLnBrk="1" fontAlgn="auto" latinLnBrk="0" hangingPunct="1">
              <a:lnSpc>
                <a:spcPct val="90000"/>
              </a:lnSpc>
              <a:spcBef>
                <a:spcPts val="1000"/>
              </a:spcBef>
              <a:spcAft>
                <a:spcPts val="0"/>
              </a:spcAft>
              <a:buClrTx/>
              <a:buSzTx/>
              <a:buFont typeface="Wingdings" pitchFamily="2" charset="2"/>
              <a:buNone/>
              <a:tabLst/>
              <a:defRPr sz="1867">
                <a:solidFill>
                  <a:schemeClr val="tx1"/>
                </a:solidFill>
              </a:defRPr>
            </a:lvl1pPr>
          </a:lstStyle>
          <a:p>
            <a:r>
              <a:rPr lang="en-US"/>
              <a:t>click here to access brand central photo library</a:t>
            </a:r>
          </a:p>
        </p:txBody>
      </p:sp>
      <p:sp>
        <p:nvSpPr>
          <p:cNvPr id="22" name="TextBox 21">
            <a:extLst>
              <a:ext uri="{FF2B5EF4-FFF2-40B4-BE49-F238E27FC236}">
                <a16:creationId xmlns:a16="http://schemas.microsoft.com/office/drawing/2014/main" xmlns="" id="{072A962A-F189-4B45-B550-554797BFF3DB}"/>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12" name="Picture 11">
            <a:extLst>
              <a:ext uri="{FF2B5EF4-FFF2-40B4-BE49-F238E27FC236}">
                <a16:creationId xmlns:a16="http://schemas.microsoft.com/office/drawing/2014/main" xmlns="" id="{36C944A5-E760-4843-8F08-731807F6CC19}"/>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4023066179"/>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398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501A465-9CDA-7C47-9414-A4AA3CD843D6}"/>
              </a:ext>
            </a:extLst>
          </p:cNvPr>
          <p:cNvSpPr>
            <a:spLocks noGrp="1"/>
          </p:cNvSpPr>
          <p:nvPr>
            <p:ph type="pic" sz="quarter" idx="10" hasCustomPrompt="1"/>
          </p:nvPr>
        </p:nvSpPr>
        <p:spPr>
          <a:xfrm>
            <a:off x="0" y="0"/>
            <a:ext cx="12192000" cy="6858000"/>
          </a:xfrm>
          <a:solidFill>
            <a:schemeClr val="bg2">
              <a:lumMod val="20000"/>
              <a:lumOff val="80000"/>
            </a:schemeClr>
          </a:solidFill>
        </p:spPr>
        <p:txBody>
          <a:bodyPr anchor="ctr" anchorCtr="0"/>
          <a:lstStyle>
            <a:lvl1pPr marL="0" indent="0" algn="ctr">
              <a:buNone/>
              <a:defRPr/>
            </a:lvl1pPr>
          </a:lstStyle>
          <a:p>
            <a:r>
              <a:rPr lang="en-US"/>
              <a:t>Click here to access brand central photo library</a:t>
            </a:r>
          </a:p>
        </p:txBody>
      </p:sp>
    </p:spTree>
    <p:extLst>
      <p:ext uri="{BB962C8B-B14F-4D97-AF65-F5344CB8AC3E}">
        <p14:creationId xmlns:p14="http://schemas.microsoft.com/office/powerpoint/2010/main" val="374070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centered ide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F26A65E-78B3-0843-90BB-E12A67BB9EC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 name="Text Placeholder 3">
            <a:extLst>
              <a:ext uri="{FF2B5EF4-FFF2-40B4-BE49-F238E27FC236}">
                <a16:creationId xmlns:a16="http://schemas.microsoft.com/office/drawing/2014/main" xmlns="" id="{12E4BDB9-ABDC-4A41-AE8A-ED7256DDCBDD}"/>
              </a:ext>
            </a:extLst>
          </p:cNvPr>
          <p:cNvSpPr>
            <a:spLocks noGrp="1"/>
          </p:cNvSpPr>
          <p:nvPr>
            <p:ph type="body" sz="quarter" idx="10"/>
          </p:nvPr>
        </p:nvSpPr>
        <p:spPr>
          <a:xfrm>
            <a:off x="1045634" y="1206501"/>
            <a:ext cx="10100733" cy="4519084"/>
          </a:xfrm>
          <a:solidFill>
            <a:schemeClr val="bg2">
              <a:lumMod val="20000"/>
              <a:lumOff val="80000"/>
            </a:schemeClr>
          </a:solidFill>
        </p:spPr>
        <p:txBody>
          <a:bodyPr lIns="91440" tIns="91440" anchor="ctr" anchorCtr="0"/>
          <a:lstStyle>
            <a:lvl1pPr marL="0" indent="0" algn="ctr">
              <a:buNone/>
              <a:defRPr sz="3733"/>
            </a:lvl1pPr>
            <a:lvl2pPr marL="457189" indent="0" algn="ctr">
              <a:buNone/>
              <a:defRPr sz="3200"/>
            </a:lvl2pPr>
            <a:lvl3pPr marL="914377" indent="0" algn="ctr">
              <a:buNone/>
              <a:defRPr sz="2400"/>
            </a:lvl3pPr>
            <a:lvl4pPr marL="1371566" indent="0" algn="ctr">
              <a:buNone/>
              <a:defRPr sz="2133"/>
            </a:lvl4pPr>
            <a:lvl5pPr marL="1828754" indent="0" algn="ctr">
              <a:buNone/>
              <a:defRPr sz="21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xmlns="" id="{FC573AD9-7E76-3549-B75E-B0CF93B78E7A}"/>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6" name="Picture 5">
            <a:extLst>
              <a:ext uri="{FF2B5EF4-FFF2-40B4-BE49-F238E27FC236}">
                <a16:creationId xmlns:a16="http://schemas.microsoft.com/office/drawing/2014/main" xmlns="" id="{8E769B5C-F960-2C4A-A75C-4B44389A75B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554702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centered idea_full_bleed_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F26A65E-78B3-0843-90BB-E12A67BB9EC4}"/>
              </a:ext>
            </a:extLst>
          </p:cNvPr>
          <p:cNvSpPr/>
          <p:nvPr userDrawn="1"/>
        </p:nvSpPr>
        <p:spPr>
          <a:xfrm>
            <a:off x="0" y="6307667"/>
            <a:ext cx="12192000" cy="553763"/>
          </a:xfrm>
          <a:prstGeom prst="rect">
            <a:avLst/>
          </a:prstGeom>
          <a:solidFill>
            <a:schemeClr val="bg2">
              <a:lumMod val="20000"/>
              <a:lumOff val="80000"/>
            </a:schemeClr>
          </a:solidFill>
        </p:spPr>
        <p:txBody>
          <a:bodyPr vert="horz" lIns="121920" tIns="658368" rIns="121920" bIns="60960" rtlCol="0" anchor="ctr" anchorCtr="0">
            <a:noAutofit/>
          </a:bodyPr>
          <a:lstStyle/>
          <a:p>
            <a:pPr lvl="0" indent="0" algn="ctr" defTabSz="914377">
              <a:lnSpc>
                <a:spcPct val="90000"/>
              </a:lnSpc>
              <a:spcBef>
                <a:spcPts val="1000"/>
              </a:spcBef>
              <a:buFont typeface="Wingdings" pitchFamily="2" charset="2"/>
              <a:buNone/>
            </a:pPr>
            <a:endParaRPr lang="en-US" sz="3733" b="0" i="0">
              <a:solidFill>
                <a:schemeClr val="tx1"/>
              </a:solidFill>
              <a:latin typeface="Arial" panose="020B0604020202020204" pitchFamily="34" charset="0"/>
            </a:endParaRPr>
          </a:p>
        </p:txBody>
      </p:sp>
      <p:sp>
        <p:nvSpPr>
          <p:cNvPr id="4" name="Text Placeholder 3">
            <a:extLst>
              <a:ext uri="{FF2B5EF4-FFF2-40B4-BE49-F238E27FC236}">
                <a16:creationId xmlns:a16="http://schemas.microsoft.com/office/drawing/2014/main" xmlns="" id="{12E4BDB9-ABDC-4A41-AE8A-ED7256DDCBDD}"/>
              </a:ext>
            </a:extLst>
          </p:cNvPr>
          <p:cNvSpPr>
            <a:spLocks noGrp="1"/>
          </p:cNvSpPr>
          <p:nvPr>
            <p:ph type="body" sz="quarter" idx="10"/>
          </p:nvPr>
        </p:nvSpPr>
        <p:spPr>
          <a:xfrm>
            <a:off x="0" y="0"/>
            <a:ext cx="12192000" cy="6307667"/>
          </a:xfrm>
          <a:solidFill>
            <a:schemeClr val="bg2">
              <a:lumMod val="20000"/>
              <a:lumOff val="80000"/>
            </a:schemeClr>
          </a:solidFill>
        </p:spPr>
        <p:txBody>
          <a:bodyPr lIns="91440" tIns="91440" anchor="ctr" anchorCtr="0"/>
          <a:lstStyle>
            <a:lvl1pPr marL="0" indent="0" algn="ctr">
              <a:buNone/>
              <a:defRPr sz="3733"/>
            </a:lvl1pPr>
            <a:lvl2pPr marL="457189" indent="0" algn="ctr">
              <a:buNone/>
              <a:defRPr sz="3200"/>
            </a:lvl2pPr>
            <a:lvl3pPr marL="914377" indent="0" algn="ctr">
              <a:buNone/>
              <a:defRPr sz="2400"/>
            </a:lvl3pPr>
            <a:lvl4pPr marL="1371566" indent="0" algn="ctr">
              <a:buNone/>
              <a:defRPr sz="2133"/>
            </a:lvl4pPr>
            <a:lvl5pPr marL="1828754" indent="0" algn="ctr">
              <a:buNone/>
              <a:defRPr sz="21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xmlns="" id="{8E769B5C-F960-2C4A-A75C-4B44389A75B5}"/>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978335420"/>
      </p:ext>
    </p:extLst>
  </p:cSld>
  <p:clrMapOvr>
    <a:masterClrMapping/>
  </p:clrMapOvr>
  <p:extLst>
    <p:ext uri="{DCECCB84-F9BA-43D5-87BE-67443E8EF086}">
      <p15:sldGuideLst xmlns:p15="http://schemas.microsoft.com/office/powerpoint/2012/main" xmlns="">
        <p15:guide id="1" orient="horz" pos="175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Large centered idea_full_bleed_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3BD91A9-0595-FE47-8BA3-8B5CCC5D1609}"/>
              </a:ext>
            </a:extLst>
          </p:cNvPr>
          <p:cNvSpPr/>
          <p:nvPr userDrawn="1"/>
        </p:nvSpPr>
        <p:spPr>
          <a:xfrm>
            <a:off x="0" y="6307667"/>
            <a:ext cx="12192000" cy="553763"/>
          </a:xfrm>
          <a:prstGeom prst="rect">
            <a:avLst/>
          </a:prstGeom>
          <a:solidFill>
            <a:schemeClr val="tx1"/>
          </a:solidFill>
        </p:spPr>
        <p:txBody>
          <a:bodyPr vert="horz" lIns="121920" tIns="658368" rIns="121920" bIns="60960" rtlCol="0" anchor="ctr" anchorCtr="0">
            <a:noAutofit/>
          </a:bodyPr>
          <a:lstStyle/>
          <a:p>
            <a:pPr lvl="0" indent="0" algn="ctr" defTabSz="914377">
              <a:lnSpc>
                <a:spcPct val="90000"/>
              </a:lnSpc>
              <a:spcBef>
                <a:spcPts val="1000"/>
              </a:spcBef>
              <a:buFont typeface="Wingdings" pitchFamily="2" charset="2"/>
              <a:buNone/>
            </a:pPr>
            <a:endParaRPr lang="en-US" sz="3733" b="0" i="0">
              <a:solidFill>
                <a:schemeClr val="tx1"/>
              </a:solidFill>
              <a:latin typeface="Arial" panose="020B0604020202020204" pitchFamily="34" charset="0"/>
            </a:endParaRPr>
          </a:p>
        </p:txBody>
      </p:sp>
      <p:sp>
        <p:nvSpPr>
          <p:cNvPr id="4" name="Text Placeholder 3">
            <a:extLst>
              <a:ext uri="{FF2B5EF4-FFF2-40B4-BE49-F238E27FC236}">
                <a16:creationId xmlns:a16="http://schemas.microsoft.com/office/drawing/2014/main" xmlns="" id="{12E4BDB9-ABDC-4A41-AE8A-ED7256DDCBDD}"/>
              </a:ext>
            </a:extLst>
          </p:cNvPr>
          <p:cNvSpPr>
            <a:spLocks noGrp="1"/>
          </p:cNvSpPr>
          <p:nvPr>
            <p:ph type="body" sz="quarter" idx="10"/>
          </p:nvPr>
        </p:nvSpPr>
        <p:spPr>
          <a:xfrm>
            <a:off x="0" y="0"/>
            <a:ext cx="12192000" cy="6307667"/>
          </a:xfrm>
          <a:solidFill>
            <a:schemeClr val="tx1"/>
          </a:solidFill>
        </p:spPr>
        <p:txBody>
          <a:bodyPr lIns="91440" tIns="91440" anchor="ctr" anchorCtr="0"/>
          <a:lstStyle>
            <a:lvl1pPr marL="0" indent="0" algn="ctr">
              <a:buNone/>
              <a:defRPr sz="3733">
                <a:solidFill>
                  <a:schemeClr val="bg1"/>
                </a:solidFill>
              </a:defRPr>
            </a:lvl1pPr>
            <a:lvl2pPr marL="457189" indent="0" algn="ctr">
              <a:buNone/>
              <a:defRPr sz="3200">
                <a:solidFill>
                  <a:schemeClr val="bg1"/>
                </a:solidFill>
              </a:defRPr>
            </a:lvl2pPr>
            <a:lvl3pPr marL="914377" indent="0" algn="ctr">
              <a:buNone/>
              <a:defRPr sz="2400">
                <a:solidFill>
                  <a:schemeClr val="bg1"/>
                </a:solidFill>
              </a:defRPr>
            </a:lvl3pPr>
            <a:lvl4pPr marL="1371566" indent="0" algn="ctr">
              <a:buNone/>
              <a:defRPr sz="2133">
                <a:solidFill>
                  <a:schemeClr val="bg1"/>
                </a:solidFill>
              </a:defRPr>
            </a:lvl4pPr>
            <a:lvl5pPr marL="1828754" indent="0" algn="ctr">
              <a:buNone/>
              <a:defRPr sz="2133">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xmlns="" id="{407096C1-37FC-444A-864F-ADBA1D4FC8A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5225337" y="6386655"/>
            <a:ext cx="1741327" cy="233861"/>
          </a:xfrm>
          <a:prstGeom prst="rect">
            <a:avLst/>
          </a:prstGeom>
        </p:spPr>
      </p:pic>
    </p:spTree>
    <p:extLst>
      <p:ext uri="{BB962C8B-B14F-4D97-AF65-F5344CB8AC3E}">
        <p14:creationId xmlns:p14="http://schemas.microsoft.com/office/powerpoint/2010/main" val="1975394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bleed photo with 2 text box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501A465-9CDA-7C47-9414-A4AA3CD843D6}"/>
              </a:ext>
            </a:extLst>
          </p:cNvPr>
          <p:cNvSpPr>
            <a:spLocks noGrp="1"/>
          </p:cNvSpPr>
          <p:nvPr>
            <p:ph type="pic" sz="quarter" idx="10" hasCustomPrompt="1"/>
          </p:nvPr>
        </p:nvSpPr>
        <p:spPr>
          <a:xfrm>
            <a:off x="0" y="0"/>
            <a:ext cx="12192000" cy="6699504"/>
          </a:xfrm>
          <a:solidFill>
            <a:schemeClr val="bg2">
              <a:lumMod val="75000"/>
            </a:schemeClr>
          </a:solidFill>
        </p:spPr>
        <p:txBody>
          <a:bodyPr anchor="ctr" anchorCtr="0"/>
          <a:lstStyle>
            <a:lvl1pPr marL="0" indent="0" algn="ctr">
              <a:buNone/>
              <a:defRPr/>
            </a:lvl1pPr>
          </a:lstStyle>
          <a:p>
            <a:r>
              <a:rPr lang="en-US"/>
              <a:t>Click here to access brand central photo library</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p:txBody>
      </p:sp>
      <p:sp>
        <p:nvSpPr>
          <p:cNvPr id="3" name="Text Placeholder 2">
            <a:extLst>
              <a:ext uri="{FF2B5EF4-FFF2-40B4-BE49-F238E27FC236}">
                <a16:creationId xmlns:a16="http://schemas.microsoft.com/office/drawing/2014/main" xmlns="" id="{0BA6515F-AE77-4E44-9CB2-EA45C48E38EF}"/>
              </a:ext>
            </a:extLst>
          </p:cNvPr>
          <p:cNvSpPr>
            <a:spLocks noGrp="1"/>
          </p:cNvSpPr>
          <p:nvPr>
            <p:ph type="body" sz="quarter" idx="11"/>
          </p:nvPr>
        </p:nvSpPr>
        <p:spPr>
          <a:xfrm>
            <a:off x="609389" y="2284719"/>
            <a:ext cx="5164295" cy="2542523"/>
          </a:xfrm>
          <a:solidFill>
            <a:schemeClr val="bg1">
              <a:alpha val="25000"/>
            </a:schemeClr>
          </a:solidFill>
        </p:spPr>
        <p:txBody>
          <a:bodyPr lIns="91440"/>
          <a:lstStyle>
            <a:lvl1pPr marL="0" indent="0">
              <a:buNone/>
              <a:defRPr sz="2667">
                <a:solidFill>
                  <a:schemeClr val="bg1"/>
                </a:solidFill>
              </a:defRPr>
            </a:lvl1pPr>
            <a:lvl2pPr marL="457189" indent="0">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xmlns="" id="{AF38CFE4-0227-654C-9F9F-FA007AF48351}"/>
              </a:ext>
            </a:extLst>
          </p:cNvPr>
          <p:cNvSpPr>
            <a:spLocks noGrp="1"/>
          </p:cNvSpPr>
          <p:nvPr>
            <p:ph type="body" sz="quarter" idx="12"/>
          </p:nvPr>
        </p:nvSpPr>
        <p:spPr>
          <a:xfrm>
            <a:off x="6430433" y="2284945"/>
            <a:ext cx="5164667" cy="2543172"/>
          </a:xfrm>
          <a:solidFill>
            <a:schemeClr val="bg1">
              <a:alpha val="25000"/>
            </a:schemeClr>
          </a:solidFill>
        </p:spPr>
        <p:txBody>
          <a:bodyPr/>
          <a:lstStyle>
            <a:lvl1pPr marL="0" indent="0">
              <a:buNone/>
              <a:defRPr sz="2667">
                <a:solidFill>
                  <a:schemeClr val="bg1"/>
                </a:solidFill>
              </a:defRPr>
            </a:lvl1pPr>
            <a:lvl2pPr marL="457189" indent="0">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162C167A-EA57-994D-91FA-25B6E92D24B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261955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bleed photo with knock out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501A465-9CDA-7C47-9414-A4AA3CD843D6}"/>
              </a:ext>
            </a:extLst>
          </p:cNvPr>
          <p:cNvSpPr>
            <a:spLocks noGrp="1"/>
          </p:cNvSpPr>
          <p:nvPr>
            <p:ph type="pic" sz="quarter" idx="10" hasCustomPrompt="1"/>
          </p:nvPr>
        </p:nvSpPr>
        <p:spPr>
          <a:xfrm>
            <a:off x="0" y="0"/>
            <a:ext cx="12192000" cy="6699504"/>
          </a:xfrm>
          <a:solidFill>
            <a:schemeClr val="tx2"/>
          </a:solidFill>
        </p:spPr>
        <p:txBody>
          <a:bodyPr anchor="ctr" anchorCtr="0"/>
          <a:lstStyle>
            <a:lvl1pPr marL="0" indent="0" algn="ctr">
              <a:buNone/>
              <a:defRPr/>
            </a:lvl1pPr>
          </a:lstStyle>
          <a:p>
            <a:r>
              <a:rPr lang="en-US"/>
              <a:t>Click here to access brand central photo library</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p:txBody>
      </p:sp>
      <p:sp>
        <p:nvSpPr>
          <p:cNvPr id="3" name="Text Placeholder 2">
            <a:extLst>
              <a:ext uri="{FF2B5EF4-FFF2-40B4-BE49-F238E27FC236}">
                <a16:creationId xmlns:a16="http://schemas.microsoft.com/office/drawing/2014/main" xmlns="" id="{0BA6515F-AE77-4E44-9CB2-EA45C48E38EF}"/>
              </a:ext>
            </a:extLst>
          </p:cNvPr>
          <p:cNvSpPr>
            <a:spLocks noGrp="1"/>
          </p:cNvSpPr>
          <p:nvPr>
            <p:ph type="body" sz="quarter" idx="11"/>
          </p:nvPr>
        </p:nvSpPr>
        <p:spPr>
          <a:xfrm>
            <a:off x="245533" y="2497961"/>
            <a:ext cx="5850467" cy="2849033"/>
          </a:xfrm>
        </p:spPr>
        <p:txBody>
          <a:bodyPr lIns="91440"/>
          <a:lstStyle>
            <a:lvl1pPr marL="0" indent="0">
              <a:buNone/>
              <a:defRPr sz="2667">
                <a:solidFill>
                  <a:schemeClr val="bg1"/>
                </a:solidFill>
              </a:defRPr>
            </a:lvl1pPr>
            <a:lvl2pPr marL="457189" indent="0" algn="ctr">
              <a:buNone/>
              <a:defRPr sz="2667">
                <a:solidFill>
                  <a:schemeClr val="bg1"/>
                </a:solidFill>
              </a:defRPr>
            </a:lvl2pPr>
            <a:lvl3pPr marL="914377" indent="0">
              <a:buNone/>
              <a:defRPr sz="2667">
                <a:solidFill>
                  <a:schemeClr val="bg1"/>
                </a:solidFill>
              </a:defRPr>
            </a:lvl3pPr>
            <a:lvl4pPr marL="1371566" indent="0">
              <a:buNone/>
              <a:defRPr sz="2667">
                <a:solidFill>
                  <a:schemeClr val="bg1"/>
                </a:solidFill>
              </a:defRPr>
            </a:lvl4pPr>
            <a:lvl5pPr marL="1828754" indent="0">
              <a:buNone/>
              <a:defRPr sz="2667">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25A059B-5CDF-7943-8DB6-DE8E1959A348}"/>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578177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bleed photo with KO text center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501A465-9CDA-7C47-9414-A4AA3CD843D6}"/>
              </a:ext>
            </a:extLst>
          </p:cNvPr>
          <p:cNvSpPr>
            <a:spLocks noGrp="1"/>
          </p:cNvSpPr>
          <p:nvPr>
            <p:ph type="pic" sz="quarter" idx="10" hasCustomPrompt="1"/>
          </p:nvPr>
        </p:nvSpPr>
        <p:spPr>
          <a:xfrm>
            <a:off x="0" y="0"/>
            <a:ext cx="12192000" cy="6699504"/>
          </a:xfrm>
          <a:solidFill>
            <a:schemeClr val="tx2"/>
          </a:solidFill>
        </p:spPr>
        <p:txBody>
          <a:bodyPr anchor="ctr" anchorCtr="0"/>
          <a:lstStyle>
            <a:lvl1pPr marL="0" indent="0" algn="ctr">
              <a:buNone/>
              <a:defRPr/>
            </a:lvl1pPr>
          </a:lstStyle>
          <a:p>
            <a:r>
              <a:rPr lang="en-US"/>
              <a:t>Click here to access brand central photo library</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p:txBody>
      </p:sp>
      <p:sp>
        <p:nvSpPr>
          <p:cNvPr id="3" name="Text Placeholder 2">
            <a:extLst>
              <a:ext uri="{FF2B5EF4-FFF2-40B4-BE49-F238E27FC236}">
                <a16:creationId xmlns:a16="http://schemas.microsoft.com/office/drawing/2014/main" xmlns="" id="{0BA6515F-AE77-4E44-9CB2-EA45C48E38EF}"/>
              </a:ext>
            </a:extLst>
          </p:cNvPr>
          <p:cNvSpPr>
            <a:spLocks noGrp="1"/>
          </p:cNvSpPr>
          <p:nvPr>
            <p:ph type="body" sz="quarter" idx="11"/>
          </p:nvPr>
        </p:nvSpPr>
        <p:spPr>
          <a:xfrm>
            <a:off x="1007167" y="2941308"/>
            <a:ext cx="10177669" cy="2849033"/>
          </a:xfrm>
        </p:spPr>
        <p:txBody>
          <a:bodyPr lIns="91440"/>
          <a:lstStyle>
            <a:lvl1pPr marL="0" indent="0" algn="ctr">
              <a:buNone/>
              <a:defRPr sz="3733">
                <a:solidFill>
                  <a:schemeClr val="bg1"/>
                </a:solidFill>
              </a:defRPr>
            </a:lvl1pPr>
            <a:lvl2pPr marL="457189" indent="0" algn="ctr">
              <a:buNone/>
              <a:defRPr sz="3733">
                <a:solidFill>
                  <a:schemeClr val="bg1"/>
                </a:solidFill>
              </a:defRPr>
            </a:lvl2pPr>
            <a:lvl3pPr marL="914377" indent="0" algn="ctr">
              <a:buNone/>
              <a:defRPr sz="3733">
                <a:solidFill>
                  <a:schemeClr val="bg1"/>
                </a:solidFill>
              </a:defRPr>
            </a:lvl3pPr>
            <a:lvl4pPr marL="1371566" indent="0" algn="ctr">
              <a:buNone/>
              <a:defRPr sz="3733">
                <a:solidFill>
                  <a:schemeClr val="bg1"/>
                </a:solidFill>
              </a:defRPr>
            </a:lvl4pPr>
            <a:lvl5pPr marL="1828754" indent="0" algn="ctr">
              <a:buNone/>
              <a:defRPr sz="3733">
                <a:solidFill>
                  <a:schemeClr val="bg1"/>
                </a:solidFill>
              </a:defRPr>
            </a:lvl5pPr>
          </a:lstStyle>
          <a:p>
            <a:pPr lvl="0"/>
            <a:r>
              <a:rPr lang="en-US"/>
              <a:t>Edit Master text styles</a:t>
            </a:r>
          </a:p>
        </p:txBody>
      </p:sp>
      <p:sp>
        <p:nvSpPr>
          <p:cNvPr id="5" name="Rectangle 4">
            <a:extLst>
              <a:ext uri="{FF2B5EF4-FFF2-40B4-BE49-F238E27FC236}">
                <a16:creationId xmlns:a16="http://schemas.microsoft.com/office/drawing/2014/main" xmlns="" id="{196BD3B0-9269-F44A-8D30-F01508685A59}"/>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1924800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9BB7D-6309-4140-84E6-F9709233FFD4}"/>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xmlns="" id="{ECE677E5-B579-CB46-B167-2C1EEEFF3280}"/>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 name="TextBox 3">
            <a:extLst>
              <a:ext uri="{FF2B5EF4-FFF2-40B4-BE49-F238E27FC236}">
                <a16:creationId xmlns:a16="http://schemas.microsoft.com/office/drawing/2014/main" xmlns="" id="{930BC390-0EC6-5F4F-B248-D7EE8D4A2668}"/>
              </a:ext>
            </a:extLst>
          </p:cNvPr>
          <p:cNvSpPr txBox="1"/>
          <p:nvPr userDrawn="1"/>
        </p:nvSpPr>
        <p:spPr>
          <a:xfrm>
            <a:off x="11375136"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
        <p:nvSpPr>
          <p:cNvPr id="5" name="Picture Placeholder 3">
            <a:extLst>
              <a:ext uri="{FF2B5EF4-FFF2-40B4-BE49-F238E27FC236}">
                <a16:creationId xmlns:a16="http://schemas.microsoft.com/office/drawing/2014/main" xmlns="" id="{C99A494E-1DB5-A146-885D-2B59166A7B25}"/>
              </a:ext>
            </a:extLst>
          </p:cNvPr>
          <p:cNvSpPr>
            <a:spLocks noGrp="1"/>
          </p:cNvSpPr>
          <p:nvPr>
            <p:ph type="pic" sz="quarter" idx="10" hasCustomPrompt="1"/>
          </p:nvPr>
        </p:nvSpPr>
        <p:spPr>
          <a:xfrm>
            <a:off x="203201" y="1014156"/>
            <a:ext cx="3997739" cy="3597601"/>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6" name="Picture Placeholder 3">
            <a:extLst>
              <a:ext uri="{FF2B5EF4-FFF2-40B4-BE49-F238E27FC236}">
                <a16:creationId xmlns:a16="http://schemas.microsoft.com/office/drawing/2014/main" xmlns="" id="{63E23DD8-89A5-594C-B391-06E4F0BE7137}"/>
              </a:ext>
            </a:extLst>
          </p:cNvPr>
          <p:cNvSpPr>
            <a:spLocks noGrp="1"/>
          </p:cNvSpPr>
          <p:nvPr>
            <p:ph type="pic" sz="quarter" idx="11" hasCustomPrompt="1"/>
          </p:nvPr>
        </p:nvSpPr>
        <p:spPr>
          <a:xfrm>
            <a:off x="203201" y="4736231"/>
            <a:ext cx="5892799" cy="1863352"/>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7" name="Picture Placeholder 3">
            <a:extLst>
              <a:ext uri="{FF2B5EF4-FFF2-40B4-BE49-F238E27FC236}">
                <a16:creationId xmlns:a16="http://schemas.microsoft.com/office/drawing/2014/main" xmlns="" id="{A4E5AFC8-35A4-354E-B9AF-4E6EF5FDE2E5}"/>
              </a:ext>
            </a:extLst>
          </p:cNvPr>
          <p:cNvSpPr>
            <a:spLocks noGrp="1"/>
          </p:cNvSpPr>
          <p:nvPr>
            <p:ph type="pic" sz="quarter" idx="12" hasCustomPrompt="1"/>
          </p:nvPr>
        </p:nvSpPr>
        <p:spPr>
          <a:xfrm>
            <a:off x="9191180" y="4736231"/>
            <a:ext cx="2762280"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8" name="Picture Placeholder 3">
            <a:extLst>
              <a:ext uri="{FF2B5EF4-FFF2-40B4-BE49-F238E27FC236}">
                <a16:creationId xmlns:a16="http://schemas.microsoft.com/office/drawing/2014/main" xmlns="" id="{368F0D2E-51E6-6F40-BA2C-DEDED73E1F7F}"/>
              </a:ext>
            </a:extLst>
          </p:cNvPr>
          <p:cNvSpPr>
            <a:spLocks noGrp="1"/>
          </p:cNvSpPr>
          <p:nvPr>
            <p:ph type="pic" sz="quarter" idx="13" hasCustomPrompt="1"/>
          </p:nvPr>
        </p:nvSpPr>
        <p:spPr>
          <a:xfrm>
            <a:off x="6215269" y="4736231"/>
            <a:ext cx="2856640"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9" name="Picture Placeholder 3">
            <a:extLst>
              <a:ext uri="{FF2B5EF4-FFF2-40B4-BE49-F238E27FC236}">
                <a16:creationId xmlns:a16="http://schemas.microsoft.com/office/drawing/2014/main" xmlns="" id="{9FFA076F-B4F9-A549-A939-7C499E32ABC0}"/>
              </a:ext>
            </a:extLst>
          </p:cNvPr>
          <p:cNvSpPr>
            <a:spLocks noGrp="1"/>
          </p:cNvSpPr>
          <p:nvPr>
            <p:ph type="pic" sz="quarter" idx="14" hasCustomPrompt="1"/>
          </p:nvPr>
        </p:nvSpPr>
        <p:spPr>
          <a:xfrm>
            <a:off x="4324628" y="1014156"/>
            <a:ext cx="3997739" cy="3597601"/>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10" name="Picture Placeholder 3">
            <a:extLst>
              <a:ext uri="{FF2B5EF4-FFF2-40B4-BE49-F238E27FC236}">
                <a16:creationId xmlns:a16="http://schemas.microsoft.com/office/drawing/2014/main" xmlns="" id="{8ABFF05D-927A-454B-993E-F166ED98B984}"/>
              </a:ext>
            </a:extLst>
          </p:cNvPr>
          <p:cNvSpPr>
            <a:spLocks noGrp="1"/>
          </p:cNvSpPr>
          <p:nvPr>
            <p:ph type="pic" sz="quarter" idx="15" hasCustomPrompt="1"/>
          </p:nvPr>
        </p:nvSpPr>
        <p:spPr>
          <a:xfrm>
            <a:off x="8446055" y="999117"/>
            <a:ext cx="3500411" cy="1872003"/>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
        <p:nvSpPr>
          <p:cNvPr id="11" name="Picture Placeholder 3">
            <a:extLst>
              <a:ext uri="{FF2B5EF4-FFF2-40B4-BE49-F238E27FC236}">
                <a16:creationId xmlns:a16="http://schemas.microsoft.com/office/drawing/2014/main" xmlns="" id="{F5161EC4-BAD4-944E-9123-7AA0E5F272D7}"/>
              </a:ext>
            </a:extLst>
          </p:cNvPr>
          <p:cNvSpPr>
            <a:spLocks noGrp="1"/>
          </p:cNvSpPr>
          <p:nvPr>
            <p:ph type="pic" sz="quarter" idx="16" hasCustomPrompt="1"/>
          </p:nvPr>
        </p:nvSpPr>
        <p:spPr>
          <a:xfrm>
            <a:off x="8446055" y="2947188"/>
            <a:ext cx="3500411" cy="1664569"/>
          </a:xfrm>
          <a:solidFill>
            <a:schemeClr val="bg2">
              <a:lumMod val="20000"/>
              <a:lumOff val="80000"/>
            </a:schemeClr>
          </a:solidFill>
        </p:spPr>
        <p:txBody>
          <a:bodyPr anchor="ctr" anchorCtr="0"/>
          <a:lstStyle>
            <a:lvl1pPr marL="0" indent="0" algn="ctr">
              <a:buFont typeface="Arial" panose="020B0604020202020204" pitchFamily="34" charset="0"/>
              <a:buNone/>
              <a:defRPr sz="1600"/>
            </a:lvl1pPr>
          </a:lstStyle>
          <a:p>
            <a:r>
              <a:rPr lang="en-US"/>
              <a:t>click here to access brand central photo library</a:t>
            </a:r>
          </a:p>
        </p:txBody>
      </p:sp>
    </p:spTree>
    <p:extLst>
      <p:ext uri="{BB962C8B-B14F-4D97-AF65-F5344CB8AC3E}">
        <p14:creationId xmlns:p14="http://schemas.microsoft.com/office/powerpoint/2010/main" val="4128430396"/>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9BB7D-6309-4140-84E6-F9709233FFD4}"/>
              </a:ext>
            </a:extLst>
          </p:cNvPr>
          <p:cNvSpPr>
            <a:spLocks noGrp="1"/>
          </p:cNvSpPr>
          <p:nvPr>
            <p:ph type="title"/>
          </p:nvPr>
        </p:nvSpPr>
        <p:spPr>
          <a:xfrm>
            <a:off x="258526" y="221403"/>
            <a:ext cx="10635025" cy="676928"/>
          </a:xfrm>
        </p:spPr>
        <p:txBody>
          <a:bodyPr/>
          <a:lstStyle/>
          <a:p>
            <a:r>
              <a:rPr lang="en-US"/>
              <a:t>Click to edit Master title style</a:t>
            </a:r>
          </a:p>
        </p:txBody>
      </p:sp>
      <p:sp>
        <p:nvSpPr>
          <p:cNvPr id="5" name="Picture Placeholder 3">
            <a:extLst>
              <a:ext uri="{FF2B5EF4-FFF2-40B4-BE49-F238E27FC236}">
                <a16:creationId xmlns:a16="http://schemas.microsoft.com/office/drawing/2014/main" xmlns="" id="{C99A494E-1DB5-A146-885D-2B59166A7B25}"/>
              </a:ext>
            </a:extLst>
          </p:cNvPr>
          <p:cNvSpPr>
            <a:spLocks noGrp="1"/>
          </p:cNvSpPr>
          <p:nvPr>
            <p:ph type="pic" sz="quarter" idx="10" hasCustomPrompt="1"/>
          </p:nvPr>
        </p:nvSpPr>
        <p:spPr>
          <a:xfrm>
            <a:off x="258528"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3" name="Text Placeholder 12">
            <a:extLst>
              <a:ext uri="{FF2B5EF4-FFF2-40B4-BE49-F238E27FC236}">
                <a16:creationId xmlns:a16="http://schemas.microsoft.com/office/drawing/2014/main" xmlns="" id="{98519142-A032-934F-9AA2-76B951277382}"/>
              </a:ext>
            </a:extLst>
          </p:cNvPr>
          <p:cNvSpPr>
            <a:spLocks noGrp="1"/>
          </p:cNvSpPr>
          <p:nvPr>
            <p:ph type="body" sz="quarter" idx="11"/>
          </p:nvPr>
        </p:nvSpPr>
        <p:spPr>
          <a:xfrm>
            <a:off x="245534" y="3750988"/>
            <a:ext cx="2789215"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4" name="Picture Placeholder 3">
            <a:extLst>
              <a:ext uri="{FF2B5EF4-FFF2-40B4-BE49-F238E27FC236}">
                <a16:creationId xmlns:a16="http://schemas.microsoft.com/office/drawing/2014/main" xmlns="" id="{AC7E1D01-E71C-DF4F-B90C-C788DE85953B}"/>
              </a:ext>
            </a:extLst>
          </p:cNvPr>
          <p:cNvSpPr>
            <a:spLocks noGrp="1"/>
          </p:cNvSpPr>
          <p:nvPr>
            <p:ph type="pic" sz="quarter" idx="12" hasCustomPrompt="1"/>
          </p:nvPr>
        </p:nvSpPr>
        <p:spPr>
          <a:xfrm>
            <a:off x="3174006" y="1014156"/>
            <a:ext cx="2776223"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5" name="Text Placeholder 12">
            <a:extLst>
              <a:ext uri="{FF2B5EF4-FFF2-40B4-BE49-F238E27FC236}">
                <a16:creationId xmlns:a16="http://schemas.microsoft.com/office/drawing/2014/main" xmlns="" id="{235B6EF2-4A4B-9A41-9584-18A39A3F7832}"/>
              </a:ext>
            </a:extLst>
          </p:cNvPr>
          <p:cNvSpPr>
            <a:spLocks noGrp="1"/>
          </p:cNvSpPr>
          <p:nvPr>
            <p:ph type="body" sz="quarter" idx="13"/>
          </p:nvPr>
        </p:nvSpPr>
        <p:spPr>
          <a:xfrm>
            <a:off x="3174006" y="3750988"/>
            <a:ext cx="2776221"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6" name="Picture Placeholder 3">
            <a:extLst>
              <a:ext uri="{FF2B5EF4-FFF2-40B4-BE49-F238E27FC236}">
                <a16:creationId xmlns:a16="http://schemas.microsoft.com/office/drawing/2014/main" xmlns="" id="{166F55F9-00D4-7748-BD73-168323275F30}"/>
              </a:ext>
            </a:extLst>
          </p:cNvPr>
          <p:cNvSpPr>
            <a:spLocks noGrp="1"/>
          </p:cNvSpPr>
          <p:nvPr>
            <p:ph type="pic" sz="quarter" idx="14" hasCustomPrompt="1"/>
          </p:nvPr>
        </p:nvSpPr>
        <p:spPr>
          <a:xfrm>
            <a:off x="6096000"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7" name="Text Placeholder 12">
            <a:extLst>
              <a:ext uri="{FF2B5EF4-FFF2-40B4-BE49-F238E27FC236}">
                <a16:creationId xmlns:a16="http://schemas.microsoft.com/office/drawing/2014/main" xmlns="" id="{362FCC4A-B93F-EC47-9C61-0670525955AB}"/>
              </a:ext>
            </a:extLst>
          </p:cNvPr>
          <p:cNvSpPr>
            <a:spLocks noGrp="1"/>
          </p:cNvSpPr>
          <p:nvPr>
            <p:ph type="body" sz="quarter" idx="15"/>
          </p:nvPr>
        </p:nvSpPr>
        <p:spPr>
          <a:xfrm>
            <a:off x="6095999" y="3750988"/>
            <a:ext cx="2756452"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18" name="Picture Placeholder 3">
            <a:extLst>
              <a:ext uri="{FF2B5EF4-FFF2-40B4-BE49-F238E27FC236}">
                <a16:creationId xmlns:a16="http://schemas.microsoft.com/office/drawing/2014/main" xmlns="" id="{CA40D3CE-3C8C-8241-A35F-A9558E229268}"/>
              </a:ext>
            </a:extLst>
          </p:cNvPr>
          <p:cNvSpPr>
            <a:spLocks noGrp="1"/>
          </p:cNvSpPr>
          <p:nvPr>
            <p:ph type="pic" sz="quarter" idx="16" hasCustomPrompt="1"/>
          </p:nvPr>
        </p:nvSpPr>
        <p:spPr>
          <a:xfrm>
            <a:off x="9012767" y="1014156"/>
            <a:ext cx="2776221" cy="2498347"/>
          </a:xfrm>
          <a:solidFill>
            <a:schemeClr val="bg2">
              <a:lumMod val="20000"/>
              <a:lumOff val="80000"/>
            </a:schemeClr>
          </a:solidFill>
        </p:spPr>
        <p:txBody>
          <a:bodyPr anchor="ctr" anchorCtr="0"/>
          <a:lstStyle>
            <a:lvl1pPr marL="0" indent="0" algn="ctr">
              <a:buNone/>
              <a:defRPr sz="1600"/>
            </a:lvl1pPr>
          </a:lstStyle>
          <a:p>
            <a:r>
              <a:rPr lang="en-US"/>
              <a:t>click here to access brand central photo library</a:t>
            </a:r>
          </a:p>
        </p:txBody>
      </p:sp>
      <p:sp>
        <p:nvSpPr>
          <p:cNvPr id="19" name="Text Placeholder 12">
            <a:extLst>
              <a:ext uri="{FF2B5EF4-FFF2-40B4-BE49-F238E27FC236}">
                <a16:creationId xmlns:a16="http://schemas.microsoft.com/office/drawing/2014/main" xmlns="" id="{F212161F-4701-624A-BE0A-BDC553A06A2A}"/>
              </a:ext>
            </a:extLst>
          </p:cNvPr>
          <p:cNvSpPr>
            <a:spLocks noGrp="1"/>
          </p:cNvSpPr>
          <p:nvPr>
            <p:ph type="body" sz="quarter" idx="17"/>
          </p:nvPr>
        </p:nvSpPr>
        <p:spPr>
          <a:xfrm>
            <a:off x="9012767" y="3750988"/>
            <a:ext cx="2755164" cy="1219200"/>
          </a:xfrm>
          <a:solidFill>
            <a:schemeClr val="bg1"/>
          </a:solidFill>
        </p:spPr>
        <p:txBody>
          <a:bodyPr/>
          <a:lstStyle>
            <a:lvl1pPr marL="0" indent="0">
              <a:buNone/>
              <a:defRPr sz="1467"/>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a:t>Edit Master text styles</a:t>
            </a:r>
          </a:p>
        </p:txBody>
      </p:sp>
      <p:sp>
        <p:nvSpPr>
          <p:cNvPr id="20" name="Rectangle 19">
            <a:extLst>
              <a:ext uri="{FF2B5EF4-FFF2-40B4-BE49-F238E27FC236}">
                <a16:creationId xmlns:a16="http://schemas.microsoft.com/office/drawing/2014/main" xmlns="" id="{D52700EB-1B6A-EA47-892F-B340FC710652}"/>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 name="TextBox 21">
            <a:extLst>
              <a:ext uri="{FF2B5EF4-FFF2-40B4-BE49-F238E27FC236}">
                <a16:creationId xmlns:a16="http://schemas.microsoft.com/office/drawing/2014/main" xmlns="" id="{1A7192EF-70D8-0D4F-802E-7DA8CBA6C75C}"/>
              </a:ext>
            </a:extLst>
          </p:cNvPr>
          <p:cNvSpPr txBox="1"/>
          <p:nvPr userDrawn="1"/>
        </p:nvSpPr>
        <p:spPr>
          <a:xfrm>
            <a:off x="-2137363" y="8398933"/>
            <a:ext cx="0" cy="0"/>
          </a:xfrm>
          <a:prstGeom prst="rect">
            <a:avLst/>
          </a:prstGeom>
          <a:noFill/>
        </p:spPr>
        <p:txBody>
          <a:bodyPr wrap="none" lIns="0" rtlCol="0">
            <a:noAutofit/>
          </a:bodyPr>
          <a:lstStyle/>
          <a:p>
            <a:pPr marL="228594" indent="-228594" algn="l">
              <a:spcBef>
                <a:spcPts val="800"/>
              </a:spcBef>
              <a:buFont typeface="Wingdings" pitchFamily="2" charset="2"/>
              <a:buChar char="§"/>
            </a:pPr>
            <a:endParaRPr lang="en-US" sz="1467">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769A5DF0-EC8F-714E-B526-547F18405AC6}"/>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pic>
        <p:nvPicPr>
          <p:cNvPr id="23" name="Picture 22">
            <a:extLst>
              <a:ext uri="{FF2B5EF4-FFF2-40B4-BE49-F238E27FC236}">
                <a16:creationId xmlns:a16="http://schemas.microsoft.com/office/drawing/2014/main" xmlns="" id="{A5E84012-6BA4-5E4D-A04E-C84D96C04A7D}"/>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620815628"/>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600630"/>
      </p:ext>
    </p:extLst>
  </p:cSld>
  <p:clrMapOvr>
    <a:masterClrMapping/>
  </p:clrMapOvr>
  <p:extLst>
    <p:ext uri="{DCECCB84-F9BA-43D5-87BE-67443E8EF086}">
      <p15:sldGuideLst xmlns:p15="http://schemas.microsoft.com/office/powerpoint/2012/main" xmlns="">
        <p15:guide id="1" orient="horz" pos="2160">
          <p15:clr>
            <a:srgbClr val="FBAE40"/>
          </p15:clr>
        </p15:guide>
        <p15:guide id="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96BFC78-68A5-8E42-B96A-1891248FF2A9}"/>
              </a:ext>
            </a:extLst>
          </p:cNvPr>
          <p:cNvSpPr/>
          <p:nvPr userDrawn="1"/>
        </p:nvSpPr>
        <p:spPr>
          <a:xfrm>
            <a:off x="1" y="2202615"/>
            <a:ext cx="12191999" cy="2932671"/>
          </a:xfrm>
          <a:prstGeom prst="rect">
            <a:avLst/>
          </a:prstGeom>
          <a:solidFill>
            <a:srgbClr val="E2DEDF"/>
          </a:solidFill>
          <a:ln w="12700" cap="flat" cmpd="sng" algn="ctr">
            <a:noFill/>
            <a:prstDash val="solid"/>
            <a:miter lim="800000"/>
          </a:ln>
          <a:effectLst/>
        </p:spPr>
        <p:txBody>
          <a:bodyPr lIns="243840" tIns="243840" bIns="243840" rtlCol="0" anchor="b"/>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6667" b="0" i="0" u="none" strike="noStrike" kern="0" cap="none" spc="0" normalizeH="0" baseline="0" noProof="0">
              <a:ln>
                <a:noFill/>
              </a:ln>
              <a:solidFill>
                <a:srgbClr val="FFFFFF"/>
              </a:solidFill>
              <a:effectLst/>
              <a:uLnTx/>
              <a:uFillTx/>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xmlns=""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hasCustomPrompt="1"/>
          </p:nvPr>
        </p:nvSpPr>
        <p:spPr>
          <a:xfrm>
            <a:off x="321733" y="3286963"/>
            <a:ext cx="10515600" cy="631776"/>
          </a:xfrm>
        </p:spPr>
        <p:txBody>
          <a:bodyPr anchor="b"/>
          <a:lstStyle>
            <a:lvl1pPr>
              <a:defRPr sz="3467"/>
            </a:lvl1pPr>
          </a:lstStyle>
          <a:p>
            <a:r>
              <a:rPr lang="en-US"/>
              <a:t>Thank you.</a:t>
            </a:r>
          </a:p>
        </p:txBody>
      </p:sp>
      <p:sp>
        <p:nvSpPr>
          <p:cNvPr id="6" name="TextBox 5">
            <a:extLst>
              <a:ext uri="{FF2B5EF4-FFF2-40B4-BE49-F238E27FC236}">
                <a16:creationId xmlns:a16="http://schemas.microsoft.com/office/drawing/2014/main" xmlns="" id="{2182D4E5-674D-CA45-B110-D60D1FD96850}"/>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b="0" i="0">
                <a:latin typeface="Arial" panose="020B0604020202020204" pitchFamily="34" charset="0"/>
              </a:rPr>
              <a:pPr algn="r"/>
              <a:t>‹#›</a:t>
            </a:fld>
            <a:endParaRPr lang="en-US" sz="1067" b="0" i="0">
              <a:latin typeface="Arial" panose="020B0604020202020204" pitchFamily="34" charset="0"/>
            </a:endParaRPr>
          </a:p>
        </p:txBody>
      </p:sp>
    </p:spTree>
    <p:extLst>
      <p:ext uri="{BB962C8B-B14F-4D97-AF65-F5344CB8AC3E}">
        <p14:creationId xmlns:p14="http://schemas.microsoft.com/office/powerpoint/2010/main" val="367630666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guide id="3" pos="20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39551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5"/>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xmlns=""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March 14, 2023</a:t>
            </a:fld>
            <a:endParaRPr lang="en-US"/>
          </a:p>
        </p:txBody>
      </p:sp>
      <p:sp>
        <p:nvSpPr>
          <p:cNvPr id="3" name="Text Placeholder 2">
            <a:extLst>
              <a:ext uri="{FF2B5EF4-FFF2-40B4-BE49-F238E27FC236}">
                <a16:creationId xmlns:a16="http://schemas.microsoft.com/office/drawing/2014/main" xmlns=""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xmlns="" id="{199DBC07-22D1-A442-9CC6-39CA2FFE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3640142896"/>
      </p:ext>
    </p:extLst>
  </p:cSld>
  <p:clrMapOvr>
    <a:masterClrMapping/>
  </p:clrMapOvr>
  <p:extLst>
    <p:ext uri="{DCECCB84-F9BA-43D5-87BE-67443E8EF086}">
      <p15:sldGuideLst xmlns:p15="http://schemas.microsoft.com/office/powerpoint/2012/main" xmlns=""/>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6"/>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xmlns=""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March 14, 2023</a:t>
            </a:fld>
            <a:endParaRPr lang="en-US"/>
          </a:p>
        </p:txBody>
      </p:sp>
      <p:sp>
        <p:nvSpPr>
          <p:cNvPr id="3" name="Text Placeholder 2">
            <a:extLst>
              <a:ext uri="{FF2B5EF4-FFF2-40B4-BE49-F238E27FC236}">
                <a16:creationId xmlns:a16="http://schemas.microsoft.com/office/drawing/2014/main" xmlns=""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xmlns="" id="{199DBC07-22D1-A442-9CC6-39CA2FFE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1692438524"/>
      </p:ext>
    </p:extLst>
  </p:cSld>
  <p:clrMapOvr>
    <a:masterClrMapping/>
  </p:clrMapOvr>
  <p:extLst>
    <p:ext uri="{DCECCB84-F9BA-43D5-87BE-67443E8EF086}">
      <p15:sldGuideLst xmlns:p15="http://schemas.microsoft.com/office/powerpoint/2012/main" xmlns=""/>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3"/>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xmlns=""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March 14, 2023</a:t>
            </a:fld>
            <a:endParaRPr lang="en-US"/>
          </a:p>
        </p:txBody>
      </p:sp>
      <p:sp>
        <p:nvSpPr>
          <p:cNvPr id="3" name="Text Placeholder 2">
            <a:extLst>
              <a:ext uri="{FF2B5EF4-FFF2-40B4-BE49-F238E27FC236}">
                <a16:creationId xmlns:a16="http://schemas.microsoft.com/office/drawing/2014/main" xmlns=""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xmlns="" id="{199DBC07-22D1-A442-9CC6-39CA2FFE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3887352547"/>
      </p:ext>
    </p:extLst>
  </p:cSld>
  <p:clrMapOvr>
    <a:masterClrMapping/>
  </p:clrMapOvr>
  <p:extLst>
    <p:ext uri="{DCECCB84-F9BA-43D5-87BE-67443E8EF086}">
      <p15:sldGuideLst xmlns:p15="http://schemas.microsoft.com/office/powerpoint/2012/main" xmlns=""/>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rgbClr val="9494D1"/>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xmlns=""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March 14, 2023</a:t>
            </a:fld>
            <a:endParaRPr lang="en-US"/>
          </a:p>
        </p:txBody>
      </p:sp>
      <p:sp>
        <p:nvSpPr>
          <p:cNvPr id="3" name="Text Placeholder 2">
            <a:extLst>
              <a:ext uri="{FF2B5EF4-FFF2-40B4-BE49-F238E27FC236}">
                <a16:creationId xmlns:a16="http://schemas.microsoft.com/office/drawing/2014/main" xmlns=""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xmlns="" id="{199DBC07-22D1-A442-9CC6-39CA2FFE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3511709229"/>
      </p:ext>
    </p:extLst>
  </p:cSld>
  <p:clrMapOvr>
    <a:masterClrMapping/>
  </p:clrMapOvr>
  <p:extLst>
    <p:ext uri="{DCECCB84-F9BA-43D5-87BE-67443E8EF086}">
      <p15:sldGuideLst xmlns:p15="http://schemas.microsoft.com/office/powerpoint/2012/main" xmlns=""/>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3"/>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xmlns=""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March 14, 2023</a:t>
            </a:fld>
            <a:endParaRPr lang="en-US"/>
          </a:p>
        </p:txBody>
      </p:sp>
      <p:sp>
        <p:nvSpPr>
          <p:cNvPr id="3" name="Text Placeholder 2">
            <a:extLst>
              <a:ext uri="{FF2B5EF4-FFF2-40B4-BE49-F238E27FC236}">
                <a16:creationId xmlns:a16="http://schemas.microsoft.com/office/drawing/2014/main" xmlns=""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9" name="Picture 8" descr="Logo&#10;&#10;Description automatically generated">
            <a:extLst>
              <a:ext uri="{FF2B5EF4-FFF2-40B4-BE49-F238E27FC236}">
                <a16:creationId xmlns:a16="http://schemas.microsoft.com/office/drawing/2014/main" xmlns="" id="{199DBC07-22D1-A442-9CC6-39CA2FFE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1800119543"/>
      </p:ext>
    </p:extLst>
  </p:cSld>
  <p:clrMapOvr>
    <a:masterClrMapping/>
  </p:clrMapOvr>
  <p:extLst>
    <p:ext uri="{DCECCB84-F9BA-43D5-87BE-67443E8EF086}">
      <p15:sldGuideLst xmlns:p15="http://schemas.microsoft.com/office/powerpoint/2012/main" xmlns=""/>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BEE8588-CCD6-C848-AF0C-7182A05F5022}"/>
              </a:ext>
            </a:extLst>
          </p:cNvPr>
          <p:cNvSpPr>
            <a:spLocks noGrp="1"/>
          </p:cNvSpPr>
          <p:nvPr>
            <p:ph type="title" hasCustomPrompt="1"/>
          </p:nvPr>
        </p:nvSpPr>
        <p:spPr>
          <a:xfrm>
            <a:off x="461964" y="441435"/>
            <a:ext cx="7421562" cy="599089"/>
          </a:xfrm>
        </p:spPr>
        <p:txBody>
          <a:bodyPr rIns="0" anchor="t" anchorCtr="0"/>
          <a:lstStyle>
            <a:lvl1pPr>
              <a:defRPr sz="4400" b="0" i="0">
                <a:solidFill>
                  <a:schemeClr val="accent4"/>
                </a:solidFill>
              </a:defRPr>
            </a:lvl1pPr>
          </a:lstStyle>
          <a:p>
            <a:r>
              <a:rPr lang="en-US"/>
              <a:t>AGENDA</a:t>
            </a:r>
          </a:p>
        </p:txBody>
      </p:sp>
      <p:sp>
        <p:nvSpPr>
          <p:cNvPr id="11" name="Text Placeholder 10">
            <a:extLst>
              <a:ext uri="{FF2B5EF4-FFF2-40B4-BE49-F238E27FC236}">
                <a16:creationId xmlns:a16="http://schemas.microsoft.com/office/drawing/2014/main" xmlns="" id="{BE783A32-95D3-8546-86F7-42B78F6E8585}"/>
              </a:ext>
            </a:extLst>
          </p:cNvPr>
          <p:cNvSpPr>
            <a:spLocks noGrp="1"/>
          </p:cNvSpPr>
          <p:nvPr>
            <p:ph type="body" sz="quarter" idx="16"/>
          </p:nvPr>
        </p:nvSpPr>
        <p:spPr>
          <a:xfrm>
            <a:off x="461963" y="1040525"/>
            <a:ext cx="11268073" cy="4720514"/>
          </a:xfrm>
        </p:spPr>
        <p:txBody>
          <a:bodyPr tIns="228600"/>
          <a:lstStyle>
            <a:lvl1pPr marL="411480" indent="-411480">
              <a:spcAft>
                <a:spcPts val="600"/>
              </a:spcAft>
              <a:buClr>
                <a:schemeClr val="tx2"/>
              </a:buClr>
              <a:buFont typeface="+mj-lt"/>
              <a:buAutoNum type="arabicPeriod"/>
              <a:defRPr b="0" i="0">
                <a:solidFill>
                  <a:schemeClr val="tx2"/>
                </a:solidFill>
              </a:defRPr>
            </a:lvl1pPr>
            <a:lvl2pPr marL="411480" indent="-411480">
              <a:spcAft>
                <a:spcPts val="600"/>
              </a:spcAft>
              <a:buClr>
                <a:schemeClr val="tx2"/>
              </a:buClr>
              <a:buFont typeface="+mj-lt"/>
              <a:buAutoNum type="arabicPeriod"/>
              <a:defRPr sz="1800" b="0" cap="none" baseline="0">
                <a:solidFill>
                  <a:schemeClr val="tx2"/>
                </a:solidFill>
                <a:latin typeface="+mn-lt"/>
              </a:defRPr>
            </a:lvl2pPr>
            <a:lvl3pPr marL="640080" indent="-320040">
              <a:spcAft>
                <a:spcPts val="600"/>
              </a:spcAft>
              <a:buClr>
                <a:schemeClr val="tx2"/>
              </a:buClr>
              <a:buFont typeface="System Font Regular"/>
              <a:buChar char="–"/>
              <a:defRPr/>
            </a:lvl3pPr>
            <a:lvl4pPr marL="411480" indent="-411480">
              <a:spcAft>
                <a:spcPts val="600"/>
              </a:spcAft>
              <a:buClr>
                <a:schemeClr val="tx2"/>
              </a:buClr>
              <a:buFont typeface="+mj-lt"/>
              <a:buAutoNum type="arabicPeriod"/>
              <a:defRPr sz="1800"/>
            </a:lvl4pPr>
            <a:lvl5pPr marL="411480" indent="-411480">
              <a:spcAft>
                <a:spcPts val="600"/>
              </a:spcAft>
              <a:buClr>
                <a:schemeClr val="tx2"/>
              </a:buClr>
              <a:buFont typeface="+mj-lt"/>
              <a:buAutoNum type="arabicPeriod"/>
              <a:defRPr sz="1800"/>
            </a:lvl5pPr>
            <a:lvl6pPr marL="411480" indent="-411480">
              <a:spcAft>
                <a:spcPts val="600"/>
              </a:spcAft>
              <a:buClr>
                <a:schemeClr val="tx2"/>
              </a:buClr>
              <a:buFont typeface="+mj-lt"/>
              <a:buAutoNum type="arabicPeriod"/>
              <a:defRPr sz="1800">
                <a:solidFill>
                  <a:schemeClr val="tx2"/>
                </a:solidFill>
              </a:defRPr>
            </a:lvl6pPr>
            <a:lvl7pPr marL="411480" indent="-411480">
              <a:spcAft>
                <a:spcPts val="600"/>
              </a:spcAft>
              <a:buClr>
                <a:schemeClr val="tx2"/>
              </a:buClr>
              <a:buFont typeface="+mj-lt"/>
              <a:buAutoNum type="arabicPeriod"/>
              <a:defRPr sz="1800"/>
            </a:lvl7pPr>
            <a:lvl8pPr marL="411480" indent="-411480">
              <a:spcAft>
                <a:spcPts val="600"/>
              </a:spcAft>
              <a:buClr>
                <a:schemeClr val="tx2"/>
              </a:buClr>
              <a:buFont typeface="+mj-lt"/>
              <a:buAutoNum type="arabicPeriod"/>
              <a:defRPr sz="1800">
                <a:solidFill>
                  <a:schemeClr val="tx2"/>
                </a:solidFill>
              </a:defRPr>
            </a:lvl8pPr>
            <a:lvl9pPr marL="411480" indent="-411480">
              <a:spcAft>
                <a:spcPts val="600"/>
              </a:spcAft>
              <a:buFont typeface="+mj-lt"/>
              <a:buAutoNum type="arabicPeriod"/>
              <a:defRPr sz="1800"/>
            </a:lvl9pPr>
          </a:lstStyle>
          <a:p>
            <a:pPr lvl="0"/>
            <a:r>
              <a:rPr lang="en-US"/>
              <a:t>Click to edit Master text styles</a:t>
            </a:r>
          </a:p>
          <a:p>
            <a:pPr lvl="0"/>
            <a:r>
              <a:rPr lang="en-US"/>
              <a:t>Second level</a:t>
            </a:r>
          </a:p>
          <a:p>
            <a:pPr lvl="0"/>
            <a:r>
              <a:rPr lang="en-US"/>
              <a:t>Third level</a:t>
            </a:r>
          </a:p>
        </p:txBody>
      </p:sp>
      <p:pic>
        <p:nvPicPr>
          <p:cNvPr id="10" name="Picture 9">
            <a:extLst>
              <a:ext uri="{FF2B5EF4-FFF2-40B4-BE49-F238E27FC236}">
                <a16:creationId xmlns:a16="http://schemas.microsoft.com/office/drawing/2014/main" xmlns="" id="{9E3E42B6-063D-F04B-819D-B3FBF2291D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356851" y="6098406"/>
            <a:ext cx="1373253" cy="317360"/>
          </a:xfrm>
          <a:prstGeom prst="rect">
            <a:avLst/>
          </a:prstGeom>
        </p:spPr>
      </p:pic>
      <p:sp>
        <p:nvSpPr>
          <p:cNvPr id="6" name="Date Placeholder 5">
            <a:extLst>
              <a:ext uri="{FF2B5EF4-FFF2-40B4-BE49-F238E27FC236}">
                <a16:creationId xmlns:a16="http://schemas.microsoft.com/office/drawing/2014/main" xmlns="" id="{48BCF668-7C97-1A4F-8B5B-A1AE970E63D9}"/>
              </a:ext>
            </a:extLst>
          </p:cNvPr>
          <p:cNvSpPr>
            <a:spLocks noGrp="1"/>
          </p:cNvSpPr>
          <p:nvPr>
            <p:ph type="dt" sz="half" idx="18"/>
          </p:nvPr>
        </p:nvSpPr>
        <p:spPr/>
        <p:txBody>
          <a:bodyPr/>
          <a:lstStyle/>
          <a:p>
            <a:fld id="{734B39E6-B962-4248-95F7-329EC775DD82}" type="datetime4">
              <a:t>March 14, 2023</a:t>
            </a:fld>
            <a:endParaRPr lang="en-US"/>
          </a:p>
        </p:txBody>
      </p:sp>
      <p:sp>
        <p:nvSpPr>
          <p:cNvPr id="9" name="Slide Number Placeholder 8">
            <a:extLst>
              <a:ext uri="{FF2B5EF4-FFF2-40B4-BE49-F238E27FC236}">
                <a16:creationId xmlns:a16="http://schemas.microsoft.com/office/drawing/2014/main" xmlns="" id="{25D4A6B7-AE00-5043-8502-D05D7B6F454D}"/>
              </a:ext>
            </a:extLst>
          </p:cNvPr>
          <p:cNvSpPr>
            <a:spLocks noGrp="1"/>
          </p:cNvSpPr>
          <p:nvPr>
            <p:ph type="sldNum" sz="quarter" idx="20"/>
          </p:nvPr>
        </p:nvSpPr>
        <p:spPr/>
        <p:txBody>
          <a:bodyPr/>
          <a:lstStyle>
            <a:lvl1pPr>
              <a:defRPr b="0" i="0"/>
            </a:lvl1pPr>
          </a:lstStyle>
          <a:p>
            <a:fld id="{63DCA5C9-2E11-4C67-86EB-AE1DE127DC64}" type="slidenum">
              <a:rPr lang="en-US" smtClean="0"/>
              <a:pPr/>
              <a:t>‹#›</a:t>
            </a:fld>
            <a:endParaRPr lang="en-US"/>
          </a:p>
        </p:txBody>
      </p:sp>
      <p:sp>
        <p:nvSpPr>
          <p:cNvPr id="15" name="TextBox 14">
            <a:extLst>
              <a:ext uri="{FF2B5EF4-FFF2-40B4-BE49-F238E27FC236}">
                <a16:creationId xmlns:a16="http://schemas.microsoft.com/office/drawing/2014/main" xmlns="" id="{352E3DDF-7490-3B49-962E-D5C045DEA83A}"/>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35184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_blue_green">
    <p:bg>
      <p:bgPr>
        <a:solidFill>
          <a:schemeClr val="accent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xmlns="" id="{6C7EDEE5-5C31-A14E-84A5-365C095E998C}"/>
              </a:ext>
            </a:extLst>
          </p:cNvPr>
          <p:cNvSpPr/>
          <p:nvPr userDrawn="1"/>
        </p:nvSpPr>
        <p:spPr bwMode="auto">
          <a:xfrm flipH="1">
            <a:off x="9400032"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5"/>
                </a:solidFill>
              </a:defRPr>
            </a:lvl1pPr>
          </a:lstStyle>
          <a:p>
            <a:r>
              <a:rPr lang="en-US"/>
              <a:t>Click to edit Master title style</a:t>
            </a:r>
          </a:p>
        </p:txBody>
      </p:sp>
      <p:sp>
        <p:nvSpPr>
          <p:cNvPr id="4" name="Date Placeholder 3">
            <a:extLst>
              <a:ext uri="{FF2B5EF4-FFF2-40B4-BE49-F238E27FC236}">
                <a16:creationId xmlns:a16="http://schemas.microsoft.com/office/drawing/2014/main" xmlns="" id="{824AB25C-1FA6-D844-A247-BE15338D2649}"/>
              </a:ext>
            </a:extLst>
          </p:cNvPr>
          <p:cNvSpPr>
            <a:spLocks noGrp="1"/>
          </p:cNvSpPr>
          <p:nvPr>
            <p:ph type="dt" sz="half" idx="10"/>
          </p:nvPr>
        </p:nvSpPr>
        <p:spPr/>
        <p:txBody>
          <a:bodyPr/>
          <a:lstStyle/>
          <a:p>
            <a:fld id="{462D3F9E-D80E-B846-A020-9DA56E73ADB1}" type="datetime4">
              <a:t>March 14, 2023</a:t>
            </a:fld>
            <a:endParaRPr lang="en-US"/>
          </a:p>
        </p:txBody>
      </p:sp>
      <p:sp>
        <p:nvSpPr>
          <p:cNvPr id="9" name="Slide Number Placeholder 8">
            <a:extLst>
              <a:ext uri="{FF2B5EF4-FFF2-40B4-BE49-F238E27FC236}">
                <a16:creationId xmlns:a16="http://schemas.microsoft.com/office/drawing/2014/main" xmlns=""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xmlns="" id="{18949250-BBF6-AE44-AC90-842977D44077}"/>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203555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_blue_green_sub">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E41E970B-DEED-964C-8002-DA3681F28A30}"/>
              </a:ext>
            </a:extLst>
          </p:cNvPr>
          <p:cNvSpPr/>
          <p:nvPr userDrawn="1"/>
        </p:nvSpPr>
        <p:spPr bwMode="auto">
          <a:xfrm flipH="1">
            <a:off x="9400032"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5"/>
                </a:solidFill>
              </a:defRPr>
            </a:lvl1pPr>
          </a:lstStyle>
          <a:p>
            <a:r>
              <a:rPr lang="en-US"/>
              <a:t>Click to edit Master title style</a:t>
            </a:r>
          </a:p>
        </p:txBody>
      </p:sp>
      <p:sp>
        <p:nvSpPr>
          <p:cNvPr id="4" name="Date Placeholder 3">
            <a:extLst>
              <a:ext uri="{FF2B5EF4-FFF2-40B4-BE49-F238E27FC236}">
                <a16:creationId xmlns:a16="http://schemas.microsoft.com/office/drawing/2014/main" xmlns="" id="{824AB25C-1FA6-D844-A247-BE15338D2649}"/>
              </a:ext>
            </a:extLst>
          </p:cNvPr>
          <p:cNvSpPr>
            <a:spLocks noGrp="1"/>
          </p:cNvSpPr>
          <p:nvPr>
            <p:ph type="dt" sz="half" idx="10"/>
          </p:nvPr>
        </p:nvSpPr>
        <p:spPr/>
        <p:txBody>
          <a:bodyPr/>
          <a:lstStyle/>
          <a:p>
            <a:fld id="{19ADE2AA-61EC-D048-97AA-8609B83F1E6A}" type="datetime4">
              <a:t>March 14, 2023</a:t>
            </a:fld>
            <a:endParaRPr lang="en-US"/>
          </a:p>
        </p:txBody>
      </p:sp>
      <p:sp>
        <p:nvSpPr>
          <p:cNvPr id="9" name="Slide Number Placeholder 8">
            <a:extLst>
              <a:ext uri="{FF2B5EF4-FFF2-40B4-BE49-F238E27FC236}">
                <a16:creationId xmlns:a16="http://schemas.microsoft.com/office/drawing/2014/main" xmlns=""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 Placeholder 2">
            <a:extLst>
              <a:ext uri="{FF2B5EF4-FFF2-40B4-BE49-F238E27FC236}">
                <a16:creationId xmlns:a16="http://schemas.microsoft.com/office/drawing/2014/main" xmlns=""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TextBox 10">
            <a:extLst>
              <a:ext uri="{FF2B5EF4-FFF2-40B4-BE49-F238E27FC236}">
                <a16:creationId xmlns:a16="http://schemas.microsoft.com/office/drawing/2014/main" xmlns="" id="{591D93BC-DFA4-4B4D-960F-FB845EA02C36}"/>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166205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_purple_orang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C49F9024-0D46-9642-B119-7E48FFB90FA7}"/>
              </a:ext>
            </a:extLst>
          </p:cNvPr>
          <p:cNvSpPr/>
          <p:nvPr userDrawn="1"/>
        </p:nvSpPr>
        <p:spPr bwMode="auto">
          <a:xfrm flipH="1">
            <a:off x="9400032"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6"/>
                </a:solidFill>
              </a:defRPr>
            </a:lvl1pPr>
          </a:lstStyle>
          <a:p>
            <a:r>
              <a:rPr lang="en-US"/>
              <a:t>Click to edit Master title style</a:t>
            </a:r>
          </a:p>
        </p:txBody>
      </p:sp>
      <p:sp>
        <p:nvSpPr>
          <p:cNvPr id="4" name="Date Placeholder 3">
            <a:extLst>
              <a:ext uri="{FF2B5EF4-FFF2-40B4-BE49-F238E27FC236}">
                <a16:creationId xmlns:a16="http://schemas.microsoft.com/office/drawing/2014/main" xmlns="" id="{824AB25C-1FA6-D844-A247-BE15338D2649}"/>
              </a:ext>
            </a:extLst>
          </p:cNvPr>
          <p:cNvSpPr>
            <a:spLocks noGrp="1"/>
          </p:cNvSpPr>
          <p:nvPr>
            <p:ph type="dt" sz="half" idx="10"/>
          </p:nvPr>
        </p:nvSpPr>
        <p:spPr/>
        <p:txBody>
          <a:bodyPr/>
          <a:lstStyle/>
          <a:p>
            <a:fld id="{CA258861-F07E-9646-BB4E-E4E9E9667AD2}" type="datetime4">
              <a:t>March 14, 2023</a:t>
            </a:fld>
            <a:endParaRPr lang="en-US"/>
          </a:p>
        </p:txBody>
      </p:sp>
      <p:sp>
        <p:nvSpPr>
          <p:cNvPr id="9" name="Slide Number Placeholder 8">
            <a:extLst>
              <a:ext uri="{FF2B5EF4-FFF2-40B4-BE49-F238E27FC236}">
                <a16:creationId xmlns:a16="http://schemas.microsoft.com/office/drawing/2014/main" xmlns=""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xmlns="" id="{8B066881-D8B7-A24F-A0A0-655A3DE310D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714518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_purple_orange_sub">
    <p:bg>
      <p:bgPr>
        <a:solidFill>
          <a:srgbClr val="5C0B8A"/>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xmlns="" id="{934ED42E-ED6D-2A48-A1A1-B18A1845B960}"/>
              </a:ext>
            </a:extLst>
          </p:cNvPr>
          <p:cNvSpPr/>
          <p:nvPr userDrawn="1"/>
        </p:nvSpPr>
        <p:spPr bwMode="auto">
          <a:xfrm flipH="1">
            <a:off x="9400032"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6"/>
                </a:solidFill>
              </a:defRPr>
            </a:lvl1pPr>
          </a:lstStyle>
          <a:p>
            <a:r>
              <a:rPr lang="en-US"/>
              <a:t>Click to edit Master title style</a:t>
            </a:r>
          </a:p>
        </p:txBody>
      </p:sp>
      <p:sp>
        <p:nvSpPr>
          <p:cNvPr id="4" name="Date Placeholder 3">
            <a:extLst>
              <a:ext uri="{FF2B5EF4-FFF2-40B4-BE49-F238E27FC236}">
                <a16:creationId xmlns:a16="http://schemas.microsoft.com/office/drawing/2014/main" xmlns="" id="{824AB25C-1FA6-D844-A247-BE15338D2649}"/>
              </a:ext>
            </a:extLst>
          </p:cNvPr>
          <p:cNvSpPr>
            <a:spLocks noGrp="1"/>
          </p:cNvSpPr>
          <p:nvPr>
            <p:ph type="dt" sz="half" idx="10"/>
          </p:nvPr>
        </p:nvSpPr>
        <p:spPr/>
        <p:txBody>
          <a:bodyPr/>
          <a:lstStyle/>
          <a:p>
            <a:fld id="{C0474B03-DB4C-BF48-8D0F-FE88299D9682}" type="datetime4">
              <a:t>March 14, 2023</a:t>
            </a:fld>
            <a:endParaRPr lang="en-US"/>
          </a:p>
        </p:txBody>
      </p:sp>
      <p:sp>
        <p:nvSpPr>
          <p:cNvPr id="9" name="Slide Number Placeholder 8">
            <a:extLst>
              <a:ext uri="{FF2B5EF4-FFF2-40B4-BE49-F238E27FC236}">
                <a16:creationId xmlns:a16="http://schemas.microsoft.com/office/drawing/2014/main" xmlns=""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 Placeholder 2">
            <a:extLst>
              <a:ext uri="{FF2B5EF4-FFF2-40B4-BE49-F238E27FC236}">
                <a16:creationId xmlns:a16="http://schemas.microsoft.com/office/drawing/2014/main" xmlns=""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TextBox 10">
            <a:extLst>
              <a:ext uri="{FF2B5EF4-FFF2-40B4-BE49-F238E27FC236}">
                <a16:creationId xmlns:a16="http://schemas.microsoft.com/office/drawing/2014/main" xmlns="" id="{631F6AD4-7C02-4A45-8AE1-B75851B6569D}"/>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73359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_purple_blu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210B340A-A13F-A040-A28F-E3908CA063DF}"/>
              </a:ext>
            </a:extLst>
          </p:cNvPr>
          <p:cNvSpPr/>
          <p:nvPr userDrawn="1"/>
        </p:nvSpPr>
        <p:spPr bwMode="auto">
          <a:xfrm flipH="1">
            <a:off x="9400032"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3"/>
                </a:solidFill>
              </a:defRPr>
            </a:lvl1pPr>
          </a:lstStyle>
          <a:p>
            <a:r>
              <a:rPr lang="en-US"/>
              <a:t>Click to edit Master title style</a:t>
            </a:r>
          </a:p>
        </p:txBody>
      </p:sp>
      <p:sp>
        <p:nvSpPr>
          <p:cNvPr id="4" name="Date Placeholder 3">
            <a:extLst>
              <a:ext uri="{FF2B5EF4-FFF2-40B4-BE49-F238E27FC236}">
                <a16:creationId xmlns:a16="http://schemas.microsoft.com/office/drawing/2014/main" xmlns=""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March 14, 2023</a:t>
            </a:fld>
            <a:endParaRPr lang="en-US"/>
          </a:p>
        </p:txBody>
      </p:sp>
      <p:sp>
        <p:nvSpPr>
          <p:cNvPr id="9" name="Slide Number Placeholder 8">
            <a:extLst>
              <a:ext uri="{FF2B5EF4-FFF2-40B4-BE49-F238E27FC236}">
                <a16:creationId xmlns:a16="http://schemas.microsoft.com/office/drawing/2014/main" xmlns=""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xmlns=""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9840473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_purple_blue_sub">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77CF0A91-1262-9A44-AC93-0B5C118C95A5}"/>
              </a:ext>
            </a:extLst>
          </p:cNvPr>
          <p:cNvSpPr/>
          <p:nvPr userDrawn="1"/>
        </p:nvSpPr>
        <p:spPr bwMode="auto">
          <a:xfrm flipH="1">
            <a:off x="9400032"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3"/>
                </a:solidFill>
              </a:defRPr>
            </a:lvl1pPr>
          </a:lstStyle>
          <a:p>
            <a:r>
              <a:rPr lang="en-US"/>
              <a:t>Click to edit Master title style</a:t>
            </a:r>
          </a:p>
        </p:txBody>
      </p:sp>
      <p:sp>
        <p:nvSpPr>
          <p:cNvPr id="7" name="Text Placeholder 2">
            <a:extLst>
              <a:ext uri="{FF2B5EF4-FFF2-40B4-BE49-F238E27FC236}">
                <a16:creationId xmlns:a16="http://schemas.microsoft.com/office/drawing/2014/main" xmlns=""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xmlns=""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March 14, 2023</a:t>
            </a:fld>
            <a:endParaRPr lang="en-US"/>
          </a:p>
        </p:txBody>
      </p:sp>
      <p:sp>
        <p:nvSpPr>
          <p:cNvPr id="12" name="Slide Number Placeholder 8">
            <a:extLst>
              <a:ext uri="{FF2B5EF4-FFF2-40B4-BE49-F238E27FC236}">
                <a16:creationId xmlns:a16="http://schemas.microsoft.com/office/drawing/2014/main" xmlns=""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xmlns=""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980889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_blue_lav">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210B340A-A13F-A040-A28F-E3908CA063DF}"/>
              </a:ext>
            </a:extLst>
          </p:cNvPr>
          <p:cNvSpPr/>
          <p:nvPr userDrawn="1"/>
        </p:nvSpPr>
        <p:spPr bwMode="auto">
          <a:xfrm flipH="1">
            <a:off x="9400032"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rgbClr val="9494D1"/>
                </a:solidFill>
              </a:defRPr>
            </a:lvl1pPr>
          </a:lstStyle>
          <a:p>
            <a:r>
              <a:rPr lang="en-US"/>
              <a:t>Click to edit Master title style</a:t>
            </a:r>
          </a:p>
        </p:txBody>
      </p:sp>
      <p:sp>
        <p:nvSpPr>
          <p:cNvPr id="4" name="Date Placeholder 3">
            <a:extLst>
              <a:ext uri="{FF2B5EF4-FFF2-40B4-BE49-F238E27FC236}">
                <a16:creationId xmlns:a16="http://schemas.microsoft.com/office/drawing/2014/main" xmlns=""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March 14, 2023</a:t>
            </a:fld>
            <a:endParaRPr lang="en-US"/>
          </a:p>
        </p:txBody>
      </p:sp>
      <p:sp>
        <p:nvSpPr>
          <p:cNvPr id="9" name="Slide Number Placeholder 8">
            <a:extLst>
              <a:ext uri="{FF2B5EF4-FFF2-40B4-BE49-F238E27FC236}">
                <a16:creationId xmlns:a16="http://schemas.microsoft.com/office/drawing/2014/main" xmlns=""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xmlns=""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895816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_blue_lav_sub">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77CF0A91-1262-9A44-AC93-0B5C118C95A5}"/>
              </a:ext>
            </a:extLst>
          </p:cNvPr>
          <p:cNvSpPr/>
          <p:nvPr userDrawn="1"/>
        </p:nvSpPr>
        <p:spPr bwMode="auto">
          <a:xfrm flipH="1">
            <a:off x="9400032"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rgbClr val="9494D1"/>
                </a:solidFill>
              </a:defRPr>
            </a:lvl1pPr>
          </a:lstStyle>
          <a:p>
            <a:r>
              <a:rPr lang="en-US"/>
              <a:t>Click to edit Master title style</a:t>
            </a:r>
          </a:p>
        </p:txBody>
      </p:sp>
      <p:sp>
        <p:nvSpPr>
          <p:cNvPr id="7" name="Text Placeholder 2">
            <a:extLst>
              <a:ext uri="{FF2B5EF4-FFF2-40B4-BE49-F238E27FC236}">
                <a16:creationId xmlns:a16="http://schemas.microsoft.com/office/drawing/2014/main" xmlns=""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xmlns=""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March 14, 2023</a:t>
            </a:fld>
            <a:endParaRPr lang="en-US"/>
          </a:p>
        </p:txBody>
      </p:sp>
      <p:sp>
        <p:nvSpPr>
          <p:cNvPr id="12" name="Slide Number Placeholder 8">
            <a:extLst>
              <a:ext uri="{FF2B5EF4-FFF2-40B4-BE49-F238E27FC236}">
                <a16:creationId xmlns:a16="http://schemas.microsoft.com/office/drawing/2014/main" xmlns=""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xmlns=""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061038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_green_blue">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210B340A-A13F-A040-A28F-E3908CA063DF}"/>
              </a:ext>
            </a:extLst>
          </p:cNvPr>
          <p:cNvSpPr/>
          <p:nvPr userDrawn="1"/>
        </p:nvSpPr>
        <p:spPr bwMode="auto">
          <a:xfrm flipH="1">
            <a:off x="9400032"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3"/>
                </a:solidFill>
              </a:defRPr>
            </a:lvl1pPr>
          </a:lstStyle>
          <a:p>
            <a:r>
              <a:rPr lang="en-US"/>
              <a:t>Click to edit Master title style</a:t>
            </a:r>
          </a:p>
        </p:txBody>
      </p:sp>
      <p:sp>
        <p:nvSpPr>
          <p:cNvPr id="4" name="Date Placeholder 3">
            <a:extLst>
              <a:ext uri="{FF2B5EF4-FFF2-40B4-BE49-F238E27FC236}">
                <a16:creationId xmlns:a16="http://schemas.microsoft.com/office/drawing/2014/main" xmlns=""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March 14, 2023</a:t>
            </a:fld>
            <a:endParaRPr lang="en-US"/>
          </a:p>
        </p:txBody>
      </p:sp>
      <p:sp>
        <p:nvSpPr>
          <p:cNvPr id="9" name="Slide Number Placeholder 8">
            <a:extLst>
              <a:ext uri="{FF2B5EF4-FFF2-40B4-BE49-F238E27FC236}">
                <a16:creationId xmlns:a16="http://schemas.microsoft.com/office/drawing/2014/main" xmlns=""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xmlns=""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756302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_green_blue_sub">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77CF0A91-1262-9A44-AC93-0B5C118C95A5}"/>
              </a:ext>
            </a:extLst>
          </p:cNvPr>
          <p:cNvSpPr/>
          <p:nvPr userDrawn="1"/>
        </p:nvSpPr>
        <p:spPr bwMode="auto">
          <a:xfrm flipH="1">
            <a:off x="9400032"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3"/>
                </a:solidFill>
              </a:defRPr>
            </a:lvl1pPr>
          </a:lstStyle>
          <a:p>
            <a:r>
              <a:rPr lang="en-US"/>
              <a:t>Click to edit Master title style</a:t>
            </a:r>
          </a:p>
        </p:txBody>
      </p:sp>
      <p:sp>
        <p:nvSpPr>
          <p:cNvPr id="7" name="Text Placeholder 2">
            <a:extLst>
              <a:ext uri="{FF2B5EF4-FFF2-40B4-BE49-F238E27FC236}">
                <a16:creationId xmlns:a16="http://schemas.microsoft.com/office/drawing/2014/main" xmlns=""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xmlns=""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March 14, 2023</a:t>
            </a:fld>
            <a:endParaRPr lang="en-US"/>
          </a:p>
        </p:txBody>
      </p:sp>
      <p:sp>
        <p:nvSpPr>
          <p:cNvPr id="12" name="Slide Number Placeholder 8">
            <a:extLst>
              <a:ext uri="{FF2B5EF4-FFF2-40B4-BE49-F238E27FC236}">
                <a16:creationId xmlns:a16="http://schemas.microsoft.com/office/drawing/2014/main" xmlns=""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xmlns=""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64663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_blue_green">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5065AAD1-ED61-5D4D-BAB3-4E3C609E72B2}"/>
              </a:ext>
            </a:extLst>
          </p:cNvPr>
          <p:cNvSpPr/>
          <p:nvPr userDrawn="1"/>
        </p:nvSpPr>
        <p:spPr bwMode="auto">
          <a:xfrm>
            <a:off x="0"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5"/>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xmlns=""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xmlns=""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xmlns=""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6852837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_purple_orang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BF961D2B-4E81-E649-B673-2D599592310B}"/>
              </a:ext>
            </a:extLst>
          </p:cNvPr>
          <p:cNvSpPr/>
          <p:nvPr userDrawn="1"/>
        </p:nvSpPr>
        <p:spPr bwMode="auto">
          <a:xfrm>
            <a:off x="0"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6"/>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xmlns=""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xmlns=""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xmlns=""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274958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_purple_blu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CCD85B25-0986-804F-8D14-0F7A9BDF93F5}"/>
              </a:ext>
            </a:extLst>
          </p:cNvPr>
          <p:cNvSpPr/>
          <p:nvPr userDrawn="1"/>
        </p:nvSpPr>
        <p:spPr bwMode="auto">
          <a:xfrm>
            <a:off x="0"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3"/>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xmlns=""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xmlns=""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xmlns=""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7502604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_blue_lav">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CCD85B25-0986-804F-8D14-0F7A9BDF93F5}"/>
              </a:ext>
            </a:extLst>
          </p:cNvPr>
          <p:cNvSpPr/>
          <p:nvPr userDrawn="1"/>
        </p:nvSpPr>
        <p:spPr bwMode="auto">
          <a:xfrm>
            <a:off x="0"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rgbClr val="9494D1"/>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xmlns=""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xmlns=""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xmlns=""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3643630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_green_blue">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CCD85B25-0986-804F-8D14-0F7A9BDF93F5}"/>
              </a:ext>
            </a:extLst>
          </p:cNvPr>
          <p:cNvSpPr/>
          <p:nvPr userDrawn="1"/>
        </p:nvSpPr>
        <p:spPr bwMode="auto">
          <a:xfrm>
            <a:off x="0"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xmlns=""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3"/>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xmlns=""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xmlns=""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xmlns=""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3866719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_1col">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71915052-D43B-2341-9EEF-BF86700831C1}"/>
              </a:ext>
            </a:extLst>
          </p:cNvPr>
          <p:cNvSpPr>
            <a:spLocks noGrp="1"/>
          </p:cNvSpPr>
          <p:nvPr>
            <p:ph sz="quarter" idx="12"/>
          </p:nvPr>
        </p:nvSpPr>
        <p:spPr>
          <a:xfrm>
            <a:off x="461963" y="1541463"/>
            <a:ext cx="11268075" cy="4516437"/>
          </a:xfrm>
        </p:spPr>
        <p:txBody>
          <a:bodyPr rIns="1828800"/>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xmlns="" id="{857BFE59-9EC8-9B4B-A7BC-7AF9433CD8BA}"/>
              </a:ext>
            </a:extLst>
          </p:cNvPr>
          <p:cNvSpPr>
            <a:spLocks noGrp="1"/>
          </p:cNvSpPr>
          <p:nvPr>
            <p:ph type="title"/>
          </p:nvPr>
        </p:nvSpPr>
        <p:spPr/>
        <p:txBody>
          <a:bodyPr/>
          <a:lstStyle>
            <a:lvl1pPr>
              <a:defRPr b="0" i="0"/>
            </a:lvl1pPr>
          </a:lstStyle>
          <a:p>
            <a:r>
              <a:rPr lang="en-US"/>
              <a:t>Click to edit Master title style</a:t>
            </a:r>
          </a:p>
        </p:txBody>
      </p:sp>
      <p:sp>
        <p:nvSpPr>
          <p:cNvPr id="7" name="Slide Number Placeholder 6">
            <a:extLst>
              <a:ext uri="{FF2B5EF4-FFF2-40B4-BE49-F238E27FC236}">
                <a16:creationId xmlns:a16="http://schemas.microsoft.com/office/drawing/2014/main" xmlns=""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10" name="TextBox 9">
            <a:extLst>
              <a:ext uri="{FF2B5EF4-FFF2-40B4-BE49-F238E27FC236}">
                <a16:creationId xmlns:a16="http://schemas.microsoft.com/office/drawing/2014/main" xmlns="" id="{FC2E8AC2-B660-CD46-BE3A-99D3742CA8D7}"/>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xmlns="" id="{1AB063AF-0FC9-524B-B4E7-80AE04329ECC}"/>
              </a:ext>
            </a:extLst>
          </p:cNvPr>
          <p:cNvSpPr>
            <a:spLocks noGrp="1"/>
          </p:cNvSpPr>
          <p:nvPr>
            <p:ph type="dt" sz="half" idx="15"/>
          </p:nvPr>
        </p:nvSpPr>
        <p:spPr/>
        <p:txBody>
          <a:bodyPr/>
          <a:lstStyle/>
          <a:p>
            <a:fld id="{6D35F6E1-8DB5-5D41-9693-A928D461B60C}" type="datetime4">
              <a:t>March 14, 2023</a:t>
            </a:fld>
            <a:endParaRPr lang="en-US"/>
          </a:p>
        </p:txBody>
      </p:sp>
    </p:spTree>
    <p:extLst>
      <p:ext uri="{BB962C8B-B14F-4D97-AF65-F5344CB8AC3E}">
        <p14:creationId xmlns:p14="http://schemas.microsoft.com/office/powerpoint/2010/main" val="18751105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_2col">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71915052-D43B-2341-9EEF-BF86700831C1}"/>
              </a:ext>
            </a:extLst>
          </p:cNvPr>
          <p:cNvSpPr>
            <a:spLocks noGrp="1"/>
          </p:cNvSpPr>
          <p:nvPr>
            <p:ph sz="quarter" idx="12"/>
          </p:nvPr>
        </p:nvSpPr>
        <p:spPr>
          <a:xfrm>
            <a:off x="461963" y="1541462"/>
            <a:ext cx="5486397" cy="45164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xmlns="" id="{74290614-5015-FC49-9E9D-A9E87844B58D}"/>
              </a:ext>
            </a:extLst>
          </p:cNvPr>
          <p:cNvSpPr>
            <a:spLocks noGrp="1"/>
          </p:cNvSpPr>
          <p:nvPr>
            <p:ph sz="quarter" idx="13"/>
          </p:nvPr>
        </p:nvSpPr>
        <p:spPr>
          <a:xfrm>
            <a:off x="6243638" y="1541463"/>
            <a:ext cx="5486397" cy="45164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xmlns="" id="{DB3522E3-4677-604E-9AB7-55BA07C39568}"/>
              </a:ext>
            </a:extLst>
          </p:cNvPr>
          <p:cNvSpPr>
            <a:spLocks noGrp="1"/>
          </p:cNvSpPr>
          <p:nvPr>
            <p:ph type="title"/>
          </p:nvPr>
        </p:nvSpPr>
        <p:spPr/>
        <p:txBody>
          <a:bodyPr/>
          <a:lstStyle>
            <a:lvl1pPr>
              <a:defRPr b="0" i="0"/>
            </a:lvl1pPr>
          </a:lstStyle>
          <a:p>
            <a:r>
              <a:rPr lang="en-US"/>
              <a:t>Click to edit Master title style</a:t>
            </a:r>
          </a:p>
        </p:txBody>
      </p:sp>
      <p:sp>
        <p:nvSpPr>
          <p:cNvPr id="5" name="Slide Number Placeholder 4">
            <a:extLst>
              <a:ext uri="{FF2B5EF4-FFF2-40B4-BE49-F238E27FC236}">
                <a16:creationId xmlns:a16="http://schemas.microsoft.com/office/drawing/2014/main" xmlns=""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xmlns="" id="{8EA7F163-D30C-DE41-A516-42111B6CA608}"/>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xmlns="" id="{CEFE84E5-A815-5D4C-B32C-F81EDC1C308A}"/>
              </a:ext>
            </a:extLst>
          </p:cNvPr>
          <p:cNvSpPr>
            <a:spLocks noGrp="1"/>
          </p:cNvSpPr>
          <p:nvPr>
            <p:ph type="dt" sz="half" idx="16"/>
          </p:nvPr>
        </p:nvSpPr>
        <p:spPr/>
        <p:txBody>
          <a:bodyPr/>
          <a:lstStyle/>
          <a:p>
            <a:fld id="{534BC137-FBAB-6F4E-A6CB-DA8740EA6572}" type="datetime4">
              <a:t>March 14, 2023</a:t>
            </a:fld>
            <a:endParaRPr lang="en-US"/>
          </a:p>
        </p:txBody>
      </p:sp>
    </p:spTree>
    <p:extLst>
      <p:ext uri="{BB962C8B-B14F-4D97-AF65-F5344CB8AC3E}">
        <p14:creationId xmlns:p14="http://schemas.microsoft.com/office/powerpoint/2010/main" val="1296398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71915052-D43B-2341-9EEF-BF86700831C1}"/>
              </a:ext>
            </a:extLst>
          </p:cNvPr>
          <p:cNvSpPr>
            <a:spLocks noGrp="1"/>
          </p:cNvSpPr>
          <p:nvPr>
            <p:ph sz="quarter" idx="12"/>
          </p:nvPr>
        </p:nvSpPr>
        <p:spPr>
          <a:xfrm>
            <a:off x="461964" y="1541463"/>
            <a:ext cx="5486400" cy="451643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xmlns="" id="{D9A7A099-8FCD-F248-90AD-8AB09DA1ADCE}"/>
              </a:ext>
            </a:extLst>
          </p:cNvPr>
          <p:cNvSpPr>
            <a:spLocks noGrp="1"/>
          </p:cNvSpPr>
          <p:nvPr>
            <p:ph type="chart" sz="quarter" idx="17"/>
          </p:nvPr>
        </p:nvSpPr>
        <p:spPr>
          <a:xfrm>
            <a:off x="6243639" y="1541464"/>
            <a:ext cx="5486398" cy="4516436"/>
          </a:xfrm>
          <a:pattFill prst="pct10">
            <a:fgClr>
              <a:schemeClr val="tx2"/>
            </a:fgClr>
            <a:bgClr>
              <a:schemeClr val="bg1"/>
            </a:bgClr>
          </a:pattFill>
        </p:spPr>
        <p:txBody>
          <a:bodyPr tIns="2468880"/>
          <a:lstStyle>
            <a:lvl1pPr algn="ctr">
              <a:defRPr b="0" i="0"/>
            </a:lvl1pPr>
          </a:lstStyle>
          <a:p>
            <a:r>
              <a:rPr lang="en-US"/>
              <a:t>Click icon to add chart</a:t>
            </a:r>
          </a:p>
        </p:txBody>
      </p:sp>
      <p:sp>
        <p:nvSpPr>
          <p:cNvPr id="6" name="Slide Number Placeholder 5">
            <a:extLst>
              <a:ext uri="{FF2B5EF4-FFF2-40B4-BE49-F238E27FC236}">
                <a16:creationId xmlns:a16="http://schemas.microsoft.com/office/drawing/2014/main" xmlns="" id="{29597DF7-737E-674E-8C8C-A9F6B6F81AFB}"/>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xmlns="" id="{2F25BB9B-E334-B84A-83AD-AD4786D7F4B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4" name="Date Placeholder 3">
            <a:extLst>
              <a:ext uri="{FF2B5EF4-FFF2-40B4-BE49-F238E27FC236}">
                <a16:creationId xmlns:a16="http://schemas.microsoft.com/office/drawing/2014/main" xmlns="" id="{F42421D8-4AD5-C546-A060-B43381AF6456}"/>
              </a:ext>
            </a:extLst>
          </p:cNvPr>
          <p:cNvSpPr>
            <a:spLocks noGrp="1"/>
          </p:cNvSpPr>
          <p:nvPr>
            <p:ph type="dt" sz="half" idx="20"/>
          </p:nvPr>
        </p:nvSpPr>
        <p:spPr/>
        <p:txBody>
          <a:bodyPr/>
          <a:lstStyle/>
          <a:p>
            <a:fld id="{9580D19E-129F-2148-813E-91F89D23ABBD}" type="datetime4">
              <a:t>March 14, 2023</a:t>
            </a:fld>
            <a:endParaRPr lang="en-US"/>
          </a:p>
        </p:txBody>
      </p:sp>
      <p:sp>
        <p:nvSpPr>
          <p:cNvPr id="5" name="Title 4">
            <a:extLst>
              <a:ext uri="{FF2B5EF4-FFF2-40B4-BE49-F238E27FC236}">
                <a16:creationId xmlns:a16="http://schemas.microsoft.com/office/drawing/2014/main" xmlns="" id="{49D89847-C010-6C43-B2EB-6C70D21CE28E}"/>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36573362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71915052-D43B-2341-9EEF-BF86700831C1}"/>
              </a:ext>
            </a:extLst>
          </p:cNvPr>
          <p:cNvSpPr>
            <a:spLocks noGrp="1"/>
          </p:cNvSpPr>
          <p:nvPr>
            <p:ph sz="quarter" idx="12"/>
          </p:nvPr>
        </p:nvSpPr>
        <p:spPr>
          <a:xfrm>
            <a:off x="461963" y="1541461"/>
            <a:ext cx="5486400" cy="451643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able Placeholder 5">
            <a:extLst>
              <a:ext uri="{FF2B5EF4-FFF2-40B4-BE49-F238E27FC236}">
                <a16:creationId xmlns:a16="http://schemas.microsoft.com/office/drawing/2014/main" xmlns="" id="{E970E05D-6C9C-AA4C-9AC8-08594C5B389D}"/>
              </a:ext>
            </a:extLst>
          </p:cNvPr>
          <p:cNvSpPr>
            <a:spLocks noGrp="1"/>
          </p:cNvSpPr>
          <p:nvPr>
            <p:ph type="tbl" sz="quarter" idx="17"/>
          </p:nvPr>
        </p:nvSpPr>
        <p:spPr>
          <a:xfrm>
            <a:off x="6243637" y="1541462"/>
            <a:ext cx="5486401" cy="4516437"/>
          </a:xfrm>
          <a:pattFill prst="pct10">
            <a:fgClr>
              <a:schemeClr val="accent1"/>
            </a:fgClr>
            <a:bgClr>
              <a:schemeClr val="bg1"/>
            </a:bgClr>
          </a:pattFill>
        </p:spPr>
        <p:txBody>
          <a:bodyPr tIns="2514600"/>
          <a:lstStyle>
            <a:lvl1pPr algn="ctr">
              <a:defRPr b="0" i="0"/>
            </a:lvl1pPr>
          </a:lstStyle>
          <a:p>
            <a:r>
              <a:rPr lang="en-US"/>
              <a:t>Click icon to add table</a:t>
            </a:r>
          </a:p>
        </p:txBody>
      </p:sp>
      <p:sp>
        <p:nvSpPr>
          <p:cNvPr id="11" name="Slide Number Placeholder 10">
            <a:extLst>
              <a:ext uri="{FF2B5EF4-FFF2-40B4-BE49-F238E27FC236}">
                <a16:creationId xmlns:a16="http://schemas.microsoft.com/office/drawing/2014/main" xmlns="" id="{FC899BB9-E201-8940-BB81-82A108C8C225}"/>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xmlns="" id="{98881458-73F7-0B4D-9AB2-E1FF16A037DE}"/>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3" name="Date Placeholder 2">
            <a:extLst>
              <a:ext uri="{FF2B5EF4-FFF2-40B4-BE49-F238E27FC236}">
                <a16:creationId xmlns:a16="http://schemas.microsoft.com/office/drawing/2014/main" xmlns="" id="{2847DEDF-6416-1C44-B18D-7B9D182D766C}"/>
              </a:ext>
            </a:extLst>
          </p:cNvPr>
          <p:cNvSpPr>
            <a:spLocks noGrp="1"/>
          </p:cNvSpPr>
          <p:nvPr>
            <p:ph type="dt" sz="half" idx="20"/>
          </p:nvPr>
        </p:nvSpPr>
        <p:spPr/>
        <p:txBody>
          <a:bodyPr/>
          <a:lstStyle/>
          <a:p>
            <a:fld id="{358B74E7-803A-4D45-BC61-7470C7819352}" type="datetime4">
              <a:t>March 14, 2023</a:t>
            </a:fld>
            <a:endParaRPr lang="en-US"/>
          </a:p>
        </p:txBody>
      </p:sp>
      <p:sp>
        <p:nvSpPr>
          <p:cNvPr id="4" name="Title 3">
            <a:extLst>
              <a:ext uri="{FF2B5EF4-FFF2-40B4-BE49-F238E27FC236}">
                <a16:creationId xmlns:a16="http://schemas.microsoft.com/office/drawing/2014/main" xmlns="" id="{A78DEC5E-22C8-9B4F-B253-99141F4AFC8B}"/>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2481146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2col 1imag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71915052-D43B-2341-9EEF-BF86700831C1}"/>
              </a:ext>
            </a:extLst>
          </p:cNvPr>
          <p:cNvSpPr>
            <a:spLocks noGrp="1"/>
          </p:cNvSpPr>
          <p:nvPr>
            <p:ph sz="quarter" idx="12"/>
          </p:nvPr>
        </p:nvSpPr>
        <p:spPr>
          <a:xfrm>
            <a:off x="458789" y="1541464"/>
            <a:ext cx="5489574"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xmlns=""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xmlns="" id="{B5CCD431-4702-274F-AA13-35883D5B6781}"/>
              </a:ext>
            </a:extLst>
          </p:cNvPr>
          <p:cNvSpPr>
            <a:spLocks noGrp="1"/>
          </p:cNvSpPr>
          <p:nvPr>
            <p:ph type="pic" sz="quarter" idx="10"/>
          </p:nvPr>
        </p:nvSpPr>
        <p:spPr>
          <a:xfrm>
            <a:off x="6240464" y="1541463"/>
            <a:ext cx="5489574" cy="4516437"/>
          </a:xfrm>
          <a:solidFill>
            <a:schemeClr val="tx2">
              <a:lumMod val="20000"/>
              <a:lumOff val="80000"/>
            </a:schemeClr>
          </a:solidFill>
        </p:spPr>
        <p:txBody>
          <a:bodyPr tIns="274320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xmlns=""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xmlns="" id="{D494C353-6878-D14A-98A8-BFA524BDBD9C}"/>
              </a:ext>
            </a:extLst>
          </p:cNvPr>
          <p:cNvSpPr>
            <a:spLocks noGrp="1"/>
          </p:cNvSpPr>
          <p:nvPr>
            <p:ph type="dt" sz="half" idx="17"/>
          </p:nvPr>
        </p:nvSpPr>
        <p:spPr/>
        <p:txBody>
          <a:bodyPr/>
          <a:lstStyle/>
          <a:p>
            <a:fld id="{6EC6055C-BD57-424D-B4BE-387EDC7B1F82}" type="datetime4">
              <a:t>March 14, 2023</a:t>
            </a:fld>
            <a:endParaRPr lang="en-US"/>
          </a:p>
        </p:txBody>
      </p:sp>
      <p:sp>
        <p:nvSpPr>
          <p:cNvPr id="3" name="Title 2">
            <a:extLst>
              <a:ext uri="{FF2B5EF4-FFF2-40B4-BE49-F238E27FC236}">
                <a16:creationId xmlns:a16="http://schemas.microsoft.com/office/drawing/2014/main" xmlns="" id="{A46529DF-E953-CC45-8657-009CE8EF8776}"/>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112623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2col image captions">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xmlns=""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xmlns="" id="{B5CCD431-4702-274F-AA13-35883D5B6781}"/>
              </a:ext>
            </a:extLst>
          </p:cNvPr>
          <p:cNvSpPr>
            <a:spLocks noGrp="1"/>
          </p:cNvSpPr>
          <p:nvPr>
            <p:ph type="pic" sz="quarter" idx="10"/>
          </p:nvPr>
        </p:nvSpPr>
        <p:spPr>
          <a:xfrm>
            <a:off x="6240464" y="1541463"/>
            <a:ext cx="5489574"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xmlns=""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xmlns="" id="{D494C353-6878-D14A-98A8-BFA524BDBD9C}"/>
              </a:ext>
            </a:extLst>
          </p:cNvPr>
          <p:cNvSpPr>
            <a:spLocks noGrp="1"/>
          </p:cNvSpPr>
          <p:nvPr>
            <p:ph type="dt" sz="half" idx="17"/>
          </p:nvPr>
        </p:nvSpPr>
        <p:spPr/>
        <p:txBody>
          <a:bodyPr/>
          <a:lstStyle/>
          <a:p>
            <a:fld id="{4B069011-EA10-254F-AD46-D1C38BF85099}" type="datetime4">
              <a:t>March 14, 2023</a:t>
            </a:fld>
            <a:endParaRPr lang="en-US"/>
          </a:p>
        </p:txBody>
      </p:sp>
      <p:sp>
        <p:nvSpPr>
          <p:cNvPr id="3" name="Title 2">
            <a:extLst>
              <a:ext uri="{FF2B5EF4-FFF2-40B4-BE49-F238E27FC236}">
                <a16:creationId xmlns:a16="http://schemas.microsoft.com/office/drawing/2014/main" xmlns="" id="{A46529DF-E953-CC45-8657-009CE8EF8776}"/>
              </a:ext>
            </a:extLst>
          </p:cNvPr>
          <p:cNvSpPr>
            <a:spLocks noGrp="1"/>
          </p:cNvSpPr>
          <p:nvPr>
            <p:ph type="title"/>
          </p:nvPr>
        </p:nvSpPr>
        <p:spPr/>
        <p:txBody>
          <a:bodyPr/>
          <a:lstStyle>
            <a:lvl1pPr>
              <a:defRPr b="0" i="0"/>
            </a:lvl1pPr>
          </a:lstStyle>
          <a:p>
            <a:r>
              <a:rPr lang="en-US"/>
              <a:t>Click to edit Master title style</a:t>
            </a:r>
          </a:p>
        </p:txBody>
      </p:sp>
      <p:sp>
        <p:nvSpPr>
          <p:cNvPr id="12" name="Picture Placeholder 3">
            <a:extLst>
              <a:ext uri="{FF2B5EF4-FFF2-40B4-BE49-F238E27FC236}">
                <a16:creationId xmlns:a16="http://schemas.microsoft.com/office/drawing/2014/main" xmlns="" id="{09A9EDD0-3BF3-BB44-B8E0-0ED68D13F972}"/>
              </a:ext>
            </a:extLst>
          </p:cNvPr>
          <p:cNvSpPr>
            <a:spLocks noGrp="1"/>
          </p:cNvSpPr>
          <p:nvPr>
            <p:ph type="pic" sz="quarter" idx="19"/>
          </p:nvPr>
        </p:nvSpPr>
        <p:spPr>
          <a:xfrm>
            <a:off x="458790" y="1541463"/>
            <a:ext cx="5489574"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5" name="Text Placeholder 4">
            <a:extLst>
              <a:ext uri="{FF2B5EF4-FFF2-40B4-BE49-F238E27FC236}">
                <a16:creationId xmlns:a16="http://schemas.microsoft.com/office/drawing/2014/main" xmlns="" id="{A351BB64-6203-9140-924D-D6A4F4D87816}"/>
              </a:ext>
            </a:extLst>
          </p:cNvPr>
          <p:cNvSpPr>
            <a:spLocks noGrp="1"/>
          </p:cNvSpPr>
          <p:nvPr>
            <p:ph type="body" sz="quarter" idx="20"/>
          </p:nvPr>
        </p:nvSpPr>
        <p:spPr>
          <a:xfrm>
            <a:off x="458788" y="4291013"/>
            <a:ext cx="5489574"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4" name="Text Placeholder 4">
            <a:extLst>
              <a:ext uri="{FF2B5EF4-FFF2-40B4-BE49-F238E27FC236}">
                <a16:creationId xmlns:a16="http://schemas.microsoft.com/office/drawing/2014/main" xmlns="" id="{FFD6EDBE-5706-3C4E-8E00-336772570F3D}"/>
              </a:ext>
            </a:extLst>
          </p:cNvPr>
          <p:cNvSpPr>
            <a:spLocks noGrp="1"/>
          </p:cNvSpPr>
          <p:nvPr>
            <p:ph type="body" sz="quarter" idx="21"/>
          </p:nvPr>
        </p:nvSpPr>
        <p:spPr>
          <a:xfrm>
            <a:off x="6243638" y="4291013"/>
            <a:ext cx="5490063"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965458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71915052-D43B-2341-9EEF-BF86700831C1}"/>
              </a:ext>
            </a:extLst>
          </p:cNvPr>
          <p:cNvSpPr>
            <a:spLocks noGrp="1"/>
          </p:cNvSpPr>
          <p:nvPr>
            <p:ph sz="quarter" idx="12"/>
          </p:nvPr>
        </p:nvSpPr>
        <p:spPr>
          <a:xfrm>
            <a:off x="458789" y="1541463"/>
            <a:ext cx="3575049"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xmlns="" id="{74290614-5015-FC49-9E9D-A9E87844B58D}"/>
              </a:ext>
            </a:extLst>
          </p:cNvPr>
          <p:cNvSpPr>
            <a:spLocks noGrp="1"/>
          </p:cNvSpPr>
          <p:nvPr>
            <p:ph sz="quarter" idx="13"/>
          </p:nvPr>
        </p:nvSpPr>
        <p:spPr>
          <a:xfrm>
            <a:off x="4308475" y="1541464"/>
            <a:ext cx="3575049"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xmlns="" id="{5ADD0FD0-82F6-6249-86EF-808648B0682B}"/>
              </a:ext>
            </a:extLst>
          </p:cNvPr>
          <p:cNvSpPr>
            <a:spLocks noGrp="1"/>
          </p:cNvSpPr>
          <p:nvPr>
            <p:ph sz="quarter" idx="14"/>
          </p:nvPr>
        </p:nvSpPr>
        <p:spPr>
          <a:xfrm>
            <a:off x="8172451" y="1541463"/>
            <a:ext cx="3557586"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xmlns=""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xmlns="" id="{4084A7A3-698E-1344-B158-8C3B9B37277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xmlns="" id="{DFA6CB5C-BA55-DE43-97E2-C6B87762551C}"/>
              </a:ext>
            </a:extLst>
          </p:cNvPr>
          <p:cNvSpPr>
            <a:spLocks noGrp="1"/>
          </p:cNvSpPr>
          <p:nvPr>
            <p:ph type="dt" sz="half" idx="17"/>
          </p:nvPr>
        </p:nvSpPr>
        <p:spPr/>
        <p:txBody>
          <a:bodyPr/>
          <a:lstStyle/>
          <a:p>
            <a:fld id="{640E70EA-39AC-734E-92C5-BD963647F1E4}" type="datetime4">
              <a:t>March 14, 2023</a:t>
            </a:fld>
            <a:endParaRPr lang="en-US"/>
          </a:p>
        </p:txBody>
      </p:sp>
      <p:sp>
        <p:nvSpPr>
          <p:cNvPr id="3" name="Title 2">
            <a:extLst>
              <a:ext uri="{FF2B5EF4-FFF2-40B4-BE49-F238E27FC236}">
                <a16:creationId xmlns:a16="http://schemas.microsoft.com/office/drawing/2014/main" xmlns="" id="{886FFC79-8264-DE45-B846-C00B144C0902}"/>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3184422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3col image captions">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xmlns=""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xmlns="" id="{B5CCD431-4702-274F-AA13-35883D5B6781}"/>
              </a:ext>
            </a:extLst>
          </p:cNvPr>
          <p:cNvSpPr>
            <a:spLocks noGrp="1"/>
          </p:cNvSpPr>
          <p:nvPr>
            <p:ph type="pic" sz="quarter" idx="10"/>
          </p:nvPr>
        </p:nvSpPr>
        <p:spPr>
          <a:xfrm>
            <a:off x="8162926" y="1541463"/>
            <a:ext cx="3567111"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xmlns=""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xmlns="" id="{D494C353-6878-D14A-98A8-BFA524BDBD9C}"/>
              </a:ext>
            </a:extLst>
          </p:cNvPr>
          <p:cNvSpPr>
            <a:spLocks noGrp="1"/>
          </p:cNvSpPr>
          <p:nvPr>
            <p:ph type="dt" sz="half" idx="17"/>
          </p:nvPr>
        </p:nvSpPr>
        <p:spPr/>
        <p:txBody>
          <a:bodyPr/>
          <a:lstStyle/>
          <a:p>
            <a:fld id="{3772E70D-31F8-1043-86A7-CBD99F72F6E9}" type="datetime4">
              <a:t>March 14, 2023</a:t>
            </a:fld>
            <a:endParaRPr lang="en-US"/>
          </a:p>
        </p:txBody>
      </p:sp>
      <p:sp>
        <p:nvSpPr>
          <p:cNvPr id="3" name="Title 2">
            <a:extLst>
              <a:ext uri="{FF2B5EF4-FFF2-40B4-BE49-F238E27FC236}">
                <a16:creationId xmlns:a16="http://schemas.microsoft.com/office/drawing/2014/main" xmlns="" id="{A46529DF-E953-CC45-8657-009CE8EF8776}"/>
              </a:ext>
            </a:extLst>
          </p:cNvPr>
          <p:cNvSpPr>
            <a:spLocks noGrp="1"/>
          </p:cNvSpPr>
          <p:nvPr>
            <p:ph type="title"/>
          </p:nvPr>
        </p:nvSpPr>
        <p:spPr/>
        <p:txBody>
          <a:bodyPr/>
          <a:lstStyle>
            <a:lvl1pPr>
              <a:defRPr b="0" i="0"/>
            </a:lvl1pPr>
          </a:lstStyle>
          <a:p>
            <a:r>
              <a:rPr lang="en-US"/>
              <a:t>Click to edit Master title style</a:t>
            </a:r>
          </a:p>
        </p:txBody>
      </p:sp>
      <p:sp>
        <p:nvSpPr>
          <p:cNvPr id="12" name="Picture Placeholder 3">
            <a:extLst>
              <a:ext uri="{FF2B5EF4-FFF2-40B4-BE49-F238E27FC236}">
                <a16:creationId xmlns:a16="http://schemas.microsoft.com/office/drawing/2014/main" xmlns="" id="{09A9EDD0-3BF3-BB44-B8E0-0ED68D13F972}"/>
              </a:ext>
            </a:extLst>
          </p:cNvPr>
          <p:cNvSpPr>
            <a:spLocks noGrp="1"/>
          </p:cNvSpPr>
          <p:nvPr>
            <p:ph type="pic" sz="quarter" idx="19"/>
          </p:nvPr>
        </p:nvSpPr>
        <p:spPr>
          <a:xfrm>
            <a:off x="458790" y="1541463"/>
            <a:ext cx="3567110"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5" name="Text Placeholder 4">
            <a:extLst>
              <a:ext uri="{FF2B5EF4-FFF2-40B4-BE49-F238E27FC236}">
                <a16:creationId xmlns:a16="http://schemas.microsoft.com/office/drawing/2014/main" xmlns="" id="{A351BB64-6203-9140-924D-D6A4F4D87816}"/>
              </a:ext>
            </a:extLst>
          </p:cNvPr>
          <p:cNvSpPr>
            <a:spLocks noGrp="1"/>
          </p:cNvSpPr>
          <p:nvPr>
            <p:ph type="body" sz="quarter" idx="20"/>
          </p:nvPr>
        </p:nvSpPr>
        <p:spPr>
          <a:xfrm>
            <a:off x="458788" y="4291013"/>
            <a:ext cx="3567110"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4" name="Text Placeholder 4">
            <a:extLst>
              <a:ext uri="{FF2B5EF4-FFF2-40B4-BE49-F238E27FC236}">
                <a16:creationId xmlns:a16="http://schemas.microsoft.com/office/drawing/2014/main" xmlns="" id="{FFD6EDBE-5706-3C4E-8E00-336772570F3D}"/>
              </a:ext>
            </a:extLst>
          </p:cNvPr>
          <p:cNvSpPr>
            <a:spLocks noGrp="1"/>
          </p:cNvSpPr>
          <p:nvPr>
            <p:ph type="body" sz="quarter" idx="21"/>
          </p:nvPr>
        </p:nvSpPr>
        <p:spPr>
          <a:xfrm>
            <a:off x="8166272" y="4291013"/>
            <a:ext cx="3567429"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xmlns="" id="{1AB026BD-6827-2946-87B8-A1F7848DF946}"/>
              </a:ext>
            </a:extLst>
          </p:cNvPr>
          <p:cNvSpPr>
            <a:spLocks noGrp="1"/>
          </p:cNvSpPr>
          <p:nvPr>
            <p:ph type="pic" sz="quarter" idx="22"/>
          </p:nvPr>
        </p:nvSpPr>
        <p:spPr>
          <a:xfrm>
            <a:off x="4312444" y="1541463"/>
            <a:ext cx="3567111"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15" name="Text Placeholder 4">
            <a:extLst>
              <a:ext uri="{FF2B5EF4-FFF2-40B4-BE49-F238E27FC236}">
                <a16:creationId xmlns:a16="http://schemas.microsoft.com/office/drawing/2014/main" xmlns="" id="{5A29C03E-EEC3-EA47-A2B3-9211C623CC10}"/>
              </a:ext>
            </a:extLst>
          </p:cNvPr>
          <p:cNvSpPr>
            <a:spLocks noGrp="1"/>
          </p:cNvSpPr>
          <p:nvPr>
            <p:ph type="body" sz="quarter" idx="23"/>
          </p:nvPr>
        </p:nvSpPr>
        <p:spPr>
          <a:xfrm>
            <a:off x="4315790" y="4291013"/>
            <a:ext cx="3567429"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310700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8255D22A-3748-EA46-AA6E-CC2670D14E84}"/>
              </a:ext>
            </a:extLst>
          </p:cNvPr>
          <p:cNvSpPr>
            <a:spLocks noGrp="1"/>
          </p:cNvSpPr>
          <p:nvPr>
            <p:ph type="pic" sz="quarter" idx="10"/>
          </p:nvPr>
        </p:nvSpPr>
        <p:spPr>
          <a:xfrm>
            <a:off x="0" y="0"/>
            <a:ext cx="12192000" cy="6858000"/>
          </a:xfrm>
          <a:solidFill>
            <a:schemeClr val="tx2">
              <a:lumMod val="20000"/>
              <a:lumOff val="80000"/>
            </a:schemeClr>
          </a:solidFill>
        </p:spPr>
        <p:txBody>
          <a:bodyPr tIns="2743200"/>
          <a:lstStyle>
            <a:lvl1pPr algn="ctr">
              <a:defRPr b="0" i="0">
                <a:solidFill>
                  <a:schemeClr val="bg1"/>
                </a:solidFill>
              </a:defRPr>
            </a:lvl1pPr>
          </a:lstStyle>
          <a:p>
            <a:endParaRPr lang="en-US"/>
          </a:p>
        </p:txBody>
      </p:sp>
    </p:spTree>
    <p:extLst>
      <p:ext uri="{BB962C8B-B14F-4D97-AF65-F5344CB8AC3E}">
        <p14:creationId xmlns:p14="http://schemas.microsoft.com/office/powerpoint/2010/main" val="1014723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6" name="TextBox 5">
            <a:extLst>
              <a:ext uri="{FF2B5EF4-FFF2-40B4-BE49-F238E27FC236}">
                <a16:creationId xmlns:a16="http://schemas.microsoft.com/office/drawing/2014/main" xmlns="" id="{2B8F3568-9AA2-8147-B674-41B8329637FA}"/>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xmlns="" id="{E55C85A5-D1CA-0C4E-9CEF-F688BFD7EC81}"/>
              </a:ext>
            </a:extLst>
          </p:cNvPr>
          <p:cNvSpPr>
            <a:spLocks noGrp="1"/>
          </p:cNvSpPr>
          <p:nvPr>
            <p:ph type="dt" sz="half" idx="12"/>
          </p:nvPr>
        </p:nvSpPr>
        <p:spPr/>
        <p:txBody>
          <a:bodyPr/>
          <a:lstStyle/>
          <a:p>
            <a:fld id="{E45F47F2-DF6D-CF4C-9331-3C6E9BF445E3}" type="datetime4">
              <a:t>March 14, 2023</a:t>
            </a:fld>
            <a:endParaRPr lang="en-US"/>
          </a:p>
        </p:txBody>
      </p:sp>
      <p:sp>
        <p:nvSpPr>
          <p:cNvPr id="3" name="Title 2">
            <a:extLst>
              <a:ext uri="{FF2B5EF4-FFF2-40B4-BE49-F238E27FC236}">
                <a16:creationId xmlns:a16="http://schemas.microsoft.com/office/drawing/2014/main" xmlns="" id="{FAA558D0-73DA-D641-8996-C29A66BC0707}"/>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13058304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8BA9DE8-E46C-2749-B0B2-5ADDEB5B1D3C}"/>
              </a:ext>
            </a:extLst>
          </p:cNvPr>
          <p:cNvSpPr>
            <a:spLocks noGrp="1"/>
          </p:cNvSpPr>
          <p:nvPr>
            <p:ph type="sldNum" sz="quarter" idx="11"/>
          </p:nvPr>
        </p:nvSpPr>
        <p:spPr/>
        <p:txBody>
          <a:bodyPr/>
          <a:lstStyle>
            <a:lvl9pPr>
              <a:defRPr b="0" i="0"/>
            </a:lvl9pPr>
          </a:lstStyle>
          <a:p>
            <a:pPr lvl="8"/>
            <a:fld id="{63DCA5C9-2E11-4C67-86EB-AE1DE127DC64}" type="slidenum">
              <a:rPr lang="en-US" smtClean="0"/>
              <a:pPr lvl="8"/>
              <a:t>‹#›</a:t>
            </a:fld>
            <a:endParaRPr lang="en-US"/>
          </a:p>
        </p:txBody>
      </p:sp>
      <p:sp>
        <p:nvSpPr>
          <p:cNvPr id="6" name="TextBox 5">
            <a:extLst>
              <a:ext uri="{FF2B5EF4-FFF2-40B4-BE49-F238E27FC236}">
                <a16:creationId xmlns:a16="http://schemas.microsoft.com/office/drawing/2014/main" xmlns="" id="{96E5FD1B-9F7D-F340-B5A8-C296EB71E8D8}"/>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xmlns="" id="{5EB03EC8-6918-2845-BF67-0E7692FDE0CC}"/>
              </a:ext>
            </a:extLst>
          </p:cNvPr>
          <p:cNvSpPr>
            <a:spLocks noGrp="1"/>
          </p:cNvSpPr>
          <p:nvPr>
            <p:ph type="dt" sz="half" idx="12"/>
          </p:nvPr>
        </p:nvSpPr>
        <p:spPr/>
        <p:txBody>
          <a:bodyPr/>
          <a:lstStyle/>
          <a:p>
            <a:fld id="{C5370010-69C1-FD41-8555-A918E46CD5B1}" type="datetime4">
              <a:t>March 14, 2023</a:t>
            </a:fld>
            <a:endParaRPr lang="en-US"/>
          </a:p>
        </p:txBody>
      </p:sp>
    </p:spTree>
    <p:extLst>
      <p:ext uri="{BB962C8B-B14F-4D97-AF65-F5344CB8AC3E}">
        <p14:creationId xmlns:p14="http://schemas.microsoft.com/office/powerpoint/2010/main" val="41288854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extLst>
      <p:ext uri="{BB962C8B-B14F-4D97-AF65-F5344CB8AC3E}">
        <p14:creationId xmlns:p14="http://schemas.microsoft.com/office/powerpoint/2010/main" val="728697772"/>
      </p:ext>
    </p:extLst>
  </p:cSld>
  <p:clrMapOvr>
    <a:masterClrMapping/>
  </p:clrMapOvr>
  <p:extLst>
    <p:ext uri="{DCECCB84-F9BA-43D5-87BE-67443E8EF086}">
      <p15:sldGuideLst xmlns:p15="http://schemas.microsoft.com/office/powerpoint/2012/main" xmlns=""/>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xmlns="" id="{F19AA7FB-D45F-0E48-BCC5-215310002072}"/>
              </a:ext>
            </a:extLst>
          </p:cNvPr>
          <p:cNvSpPr/>
          <p:nvPr userDrawn="1"/>
        </p:nvSpPr>
        <p:spPr bwMode="auto">
          <a:xfrm>
            <a:off x="-1" y="1255363"/>
            <a:ext cx="5617399" cy="5617399"/>
          </a:xfrm>
          <a:prstGeom prst="rtTriangle">
            <a:avLst/>
          </a:prstGeom>
          <a:solidFill>
            <a:schemeClr val="bg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2" name="Title 1">
            <a:extLst>
              <a:ext uri="{FF2B5EF4-FFF2-40B4-BE49-F238E27FC236}">
                <a16:creationId xmlns:a16="http://schemas.microsoft.com/office/drawing/2014/main" xmlns="" id="{45F4A0C1-9109-9149-B3A4-DDBCEAFAAFCB}"/>
              </a:ext>
            </a:extLst>
          </p:cNvPr>
          <p:cNvSpPr>
            <a:spLocks noGrp="1"/>
          </p:cNvSpPr>
          <p:nvPr>
            <p:ph type="title" hasCustomPrompt="1"/>
          </p:nvPr>
        </p:nvSpPr>
        <p:spPr>
          <a:xfrm>
            <a:off x="4308475" y="1541462"/>
            <a:ext cx="7421563" cy="4516437"/>
          </a:xfrm>
          <a:noFill/>
        </p:spPr>
        <p:txBody>
          <a:bodyPr lIns="1234440" tIns="0" rIns="228600" bIns="731520" anchor="ctr" anchorCtr="0"/>
          <a:lstStyle>
            <a:lvl1pPr>
              <a:defRPr sz="7600" b="0" i="0">
                <a:solidFill>
                  <a:schemeClr val="accent5"/>
                </a:solidFill>
              </a:defRPr>
            </a:lvl1pPr>
          </a:lstStyle>
          <a:p>
            <a:r>
              <a:rPr lang="en-US"/>
              <a:t>CLOSING TEXT</a:t>
            </a:r>
          </a:p>
        </p:txBody>
      </p:sp>
      <p:pic>
        <p:nvPicPr>
          <p:cNvPr id="7" name="Picture 6" descr="Logo&#10;&#10;Description automatically generated">
            <a:extLst>
              <a:ext uri="{FF2B5EF4-FFF2-40B4-BE49-F238E27FC236}">
                <a16:creationId xmlns:a16="http://schemas.microsoft.com/office/drawing/2014/main" xmlns="" id="{77162841-45AE-2C43-BF0D-3372929149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2" y="5089794"/>
            <a:ext cx="2697809" cy="1775649"/>
          </a:xfrm>
          <a:prstGeom prst="rect">
            <a:avLst/>
          </a:prstGeom>
        </p:spPr>
      </p:pic>
    </p:spTree>
    <p:extLst>
      <p:ext uri="{BB962C8B-B14F-4D97-AF65-F5344CB8AC3E}">
        <p14:creationId xmlns:p14="http://schemas.microsoft.com/office/powerpoint/2010/main" val="8284429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71E3C067-6022-B34F-B8E2-33C3A1D8A0A4}"/>
              </a:ext>
            </a:extLst>
          </p:cNvPr>
          <p:cNvSpPr>
            <a:spLocks noChangeAspect="1"/>
          </p:cNvSpPr>
          <p:nvPr userDrawn="1"/>
        </p:nvSpPr>
        <p:spPr>
          <a:xfrm>
            <a:off x="0" y="1811866"/>
            <a:ext cx="12192000" cy="3595477"/>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 name="Title 1"/>
          <p:cNvSpPr>
            <a:spLocks noGrp="1"/>
          </p:cNvSpPr>
          <p:nvPr>
            <p:ph type="ctrTitle"/>
          </p:nvPr>
        </p:nvSpPr>
        <p:spPr>
          <a:xfrm>
            <a:off x="390143" y="2548128"/>
            <a:ext cx="8622624" cy="1341120"/>
          </a:xfrm>
        </p:spPr>
        <p:txBody>
          <a:bodyPr anchor="b"/>
          <a:lstStyle>
            <a:lvl1pPr algn="l">
              <a:defRPr sz="3200" b="0" i="0">
                <a:solidFill>
                  <a:schemeClr val="tx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8" cy="677403"/>
          </a:xfrm>
        </p:spPr>
        <p:txBody>
          <a:bodyPr/>
          <a:lstStyle>
            <a:lvl1pPr marL="0" indent="0" algn="l">
              <a:buNone/>
              <a:defRPr sz="2133">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xmlns=""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xmlns=""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xmlns=""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xmlns="" id="{A19BA0A5-9710-F84D-8C65-FA031B51851E}"/>
              </a:ext>
            </a:extLst>
          </p:cNvPr>
          <p:cNvCxnSpPr>
            <a:cxnSpLocks/>
          </p:cNvCxnSpPr>
          <p:nvPr userDrawn="1"/>
        </p:nvCxnSpPr>
        <p:spPr>
          <a:xfrm>
            <a:off x="390145" y="4011168"/>
            <a:ext cx="86226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xmlns="" id="{F9E0C265-1C42-A842-9400-BE1117BA7E7D}"/>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Tree>
    <p:extLst>
      <p:ext uri="{BB962C8B-B14F-4D97-AF65-F5344CB8AC3E}">
        <p14:creationId xmlns:p14="http://schemas.microsoft.com/office/powerpoint/2010/main" val="1433127592"/>
      </p:ext>
    </p:extLst>
  </p:cSld>
  <p:clrMapOvr>
    <a:masterClrMapping/>
  </p:clrMapOvr>
  <p:extLst>
    <p:ext uri="{DCECCB84-F9BA-43D5-87BE-67443E8EF086}">
      <p15:sldGuideLst xmlns:p15="http://schemas.microsoft.com/office/powerpoint/2012/main" xmlns="">
        <p15:guide id="1" pos="3840" userDrawn="1">
          <p15:clr>
            <a:srgbClr val="FBAE40"/>
          </p15:clr>
        </p15:guide>
        <p15:guide id="2" pos="224"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71E3C067-6022-B34F-B8E2-33C3A1D8A0A4}"/>
              </a:ext>
            </a:extLst>
          </p:cNvPr>
          <p:cNvSpPr>
            <a:spLocks noChangeAspect="1"/>
          </p:cNvSpPr>
          <p:nvPr userDrawn="1"/>
        </p:nvSpPr>
        <p:spPr>
          <a:xfrm>
            <a:off x="0" y="1801620"/>
            <a:ext cx="12192000" cy="3595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 name="Title 1"/>
          <p:cNvSpPr>
            <a:spLocks noGrp="1"/>
          </p:cNvSpPr>
          <p:nvPr>
            <p:ph type="ctrTitle"/>
          </p:nvPr>
        </p:nvSpPr>
        <p:spPr>
          <a:xfrm>
            <a:off x="390143" y="2548128"/>
            <a:ext cx="8622623" cy="1341120"/>
          </a:xfrm>
        </p:spPr>
        <p:txBody>
          <a:bodyPr anchor="b"/>
          <a:lstStyle>
            <a:lvl1pPr algn="l">
              <a:defRPr sz="3200" b="0" i="0">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7" cy="1020336"/>
          </a:xfrm>
        </p:spPr>
        <p:txBody>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xmlns=""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xmlns=""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xmlns=""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xmlns="" id="{A19BA0A5-9710-F84D-8C65-FA031B51851E}"/>
              </a:ext>
            </a:extLst>
          </p:cNvPr>
          <p:cNvCxnSpPr>
            <a:cxnSpLocks/>
          </p:cNvCxnSpPr>
          <p:nvPr userDrawn="1"/>
        </p:nvCxnSpPr>
        <p:spPr>
          <a:xfrm>
            <a:off x="390145" y="4011168"/>
            <a:ext cx="86226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xmlns="" id="{8763CBAA-679F-B04E-84C9-22D6CE7C4675}"/>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Tree>
    <p:extLst>
      <p:ext uri="{BB962C8B-B14F-4D97-AF65-F5344CB8AC3E}">
        <p14:creationId xmlns:p14="http://schemas.microsoft.com/office/powerpoint/2010/main" val="669350135"/>
      </p:ext>
    </p:extLst>
  </p:cSld>
  <p:clrMapOvr>
    <a:masterClrMapping/>
  </p:clrMapOvr>
  <p:extLst>
    <p:ext uri="{DCECCB84-F9BA-43D5-87BE-67443E8EF086}">
      <p15:sldGuideLst xmlns:p15="http://schemas.microsoft.com/office/powerpoint/2012/main" xmlns="">
        <p15:guide id="1" pos="3840" userDrawn="1">
          <p15:clr>
            <a:srgbClr val="FBAE40"/>
          </p15:clr>
        </p15:guide>
        <p15:guide id="2" pos="2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71E3C067-6022-B34F-B8E2-33C3A1D8A0A4}"/>
              </a:ext>
            </a:extLst>
          </p:cNvPr>
          <p:cNvSpPr>
            <a:spLocks noChangeAspect="1"/>
          </p:cNvSpPr>
          <p:nvPr userDrawn="1"/>
        </p:nvSpPr>
        <p:spPr>
          <a:xfrm>
            <a:off x="0" y="1801620"/>
            <a:ext cx="12192000" cy="3595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 name="Title 1"/>
          <p:cNvSpPr>
            <a:spLocks noGrp="1"/>
          </p:cNvSpPr>
          <p:nvPr>
            <p:ph type="ctrTitle"/>
          </p:nvPr>
        </p:nvSpPr>
        <p:spPr>
          <a:xfrm>
            <a:off x="390143" y="2548128"/>
            <a:ext cx="8622623" cy="1341120"/>
          </a:xfrm>
        </p:spPr>
        <p:txBody>
          <a:bodyPr anchor="b"/>
          <a:lstStyle>
            <a:lvl1pPr algn="l">
              <a:defRPr sz="3200" b="0" i="0">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7" cy="1020336"/>
          </a:xfrm>
        </p:spPr>
        <p:txBody>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xmlns=""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xmlns=""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xmlns=""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xmlns="" id="{A19BA0A5-9710-F84D-8C65-FA031B51851E}"/>
              </a:ext>
            </a:extLst>
          </p:cNvPr>
          <p:cNvCxnSpPr>
            <a:cxnSpLocks/>
          </p:cNvCxnSpPr>
          <p:nvPr userDrawn="1"/>
        </p:nvCxnSpPr>
        <p:spPr>
          <a:xfrm>
            <a:off x="390145" y="4011168"/>
            <a:ext cx="86226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xmlns="" id="{8763CBAA-679F-B04E-84C9-22D6CE7C4675}"/>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
        <p:nvSpPr>
          <p:cNvPr id="15" name="Picture Placeholder 4">
            <a:extLst>
              <a:ext uri="{FF2B5EF4-FFF2-40B4-BE49-F238E27FC236}">
                <a16:creationId xmlns:a16="http://schemas.microsoft.com/office/drawing/2014/main" xmlns="" id="{F13D5C7D-6946-3943-986C-1E3A7674166E}"/>
              </a:ext>
            </a:extLst>
          </p:cNvPr>
          <p:cNvSpPr>
            <a:spLocks noGrp="1"/>
          </p:cNvSpPr>
          <p:nvPr>
            <p:ph type="pic" sz="quarter" idx="11" hasCustomPrompt="1"/>
          </p:nvPr>
        </p:nvSpPr>
        <p:spPr>
          <a:xfrm>
            <a:off x="9012768" y="1801620"/>
            <a:ext cx="3179233" cy="3595880"/>
          </a:xfrm>
        </p:spPr>
        <p:txBody>
          <a:bodyPr anchor="ctr" anchorCtr="0"/>
          <a:lstStyle>
            <a:lvl1pPr marL="0" indent="0" algn="ctr">
              <a:buNone/>
              <a:defRPr sz="2400">
                <a:solidFill>
                  <a:schemeClr val="bg1"/>
                </a:solidFill>
              </a:defRPr>
            </a:lvl1pPr>
          </a:lstStyle>
          <a:p>
            <a:r>
              <a:rPr lang="en-US"/>
              <a:t>click here to access brand central photo library</a:t>
            </a:r>
          </a:p>
        </p:txBody>
      </p:sp>
    </p:spTree>
    <p:extLst>
      <p:ext uri="{BB962C8B-B14F-4D97-AF65-F5344CB8AC3E}">
        <p14:creationId xmlns:p14="http://schemas.microsoft.com/office/powerpoint/2010/main" val="1852013608"/>
      </p:ext>
    </p:extLst>
  </p:cSld>
  <p:clrMapOvr>
    <a:masterClrMapping/>
  </p:clrMapOvr>
  <p:extLst>
    <p:ext uri="{DCECCB84-F9BA-43D5-87BE-67443E8EF086}">
      <p15:sldGuideLst xmlns:p15="http://schemas.microsoft.com/office/powerpoint/2012/main" xmlns="">
        <p15:guide id="1" pos="3840" userDrawn="1">
          <p15:clr>
            <a:srgbClr val="FBAE40"/>
          </p15:clr>
        </p15:guide>
        <p15:guide id="2" pos="224"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Slide Op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71E3C067-6022-B34F-B8E2-33C3A1D8A0A4}"/>
              </a:ext>
            </a:extLst>
          </p:cNvPr>
          <p:cNvSpPr>
            <a:spLocks noChangeAspect="1"/>
          </p:cNvSpPr>
          <p:nvPr userDrawn="1"/>
        </p:nvSpPr>
        <p:spPr>
          <a:xfrm>
            <a:off x="0" y="1801620"/>
            <a:ext cx="12192000" cy="3595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2" name="Title 1"/>
          <p:cNvSpPr>
            <a:spLocks noGrp="1"/>
          </p:cNvSpPr>
          <p:nvPr>
            <p:ph type="ctrTitle"/>
          </p:nvPr>
        </p:nvSpPr>
        <p:spPr>
          <a:xfrm>
            <a:off x="390143" y="2548128"/>
            <a:ext cx="8622623" cy="1341120"/>
          </a:xfrm>
        </p:spPr>
        <p:txBody>
          <a:bodyPr anchor="b"/>
          <a:lstStyle>
            <a:lvl1pPr algn="l">
              <a:defRPr sz="3200" b="0" i="0">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5599" y="4133089"/>
            <a:ext cx="8657167" cy="1020336"/>
          </a:xfrm>
        </p:spPr>
        <p:txBody>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10" name="Group 9">
            <a:extLst>
              <a:ext uri="{FF2B5EF4-FFF2-40B4-BE49-F238E27FC236}">
                <a16:creationId xmlns:a16="http://schemas.microsoft.com/office/drawing/2014/main" xmlns="" id="{46725B6A-593F-3E42-A1D5-B610F8CF296D}"/>
              </a:ext>
            </a:extLst>
          </p:cNvPr>
          <p:cNvGrpSpPr/>
          <p:nvPr userDrawn="1"/>
        </p:nvGrpSpPr>
        <p:grpSpPr>
          <a:xfrm>
            <a:off x="7975508" y="297537"/>
            <a:ext cx="3878913" cy="857417"/>
            <a:chOff x="288303" y="648974"/>
            <a:chExt cx="2909185" cy="643063"/>
          </a:xfrm>
        </p:grpSpPr>
        <p:pic>
          <p:nvPicPr>
            <p:cNvPr id="11" name="Picture 10" descr="Logo, company name&#10;&#10;Description automatically generated">
              <a:extLst>
                <a:ext uri="{FF2B5EF4-FFF2-40B4-BE49-F238E27FC236}">
                  <a16:creationId xmlns:a16="http://schemas.microsoft.com/office/drawing/2014/main" xmlns="" id="{824C9B90-AB98-3D4B-BDEE-FD150E107C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303" y="648974"/>
              <a:ext cx="1285232" cy="643063"/>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xmlns="" id="{8685CC90-100C-0742-8924-76E370F97F4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8563" t="76381" r="32122" b="4639"/>
            <a:stretch/>
          </p:blipFill>
          <p:spPr>
            <a:xfrm>
              <a:off x="1778072" y="792091"/>
              <a:ext cx="1419416" cy="385455"/>
            </a:xfrm>
            <a:prstGeom prst="rect">
              <a:avLst/>
            </a:prstGeom>
          </p:spPr>
        </p:pic>
      </p:grpSp>
      <p:cxnSp>
        <p:nvCxnSpPr>
          <p:cNvPr id="14" name="Straight Connector 13">
            <a:extLst>
              <a:ext uri="{FF2B5EF4-FFF2-40B4-BE49-F238E27FC236}">
                <a16:creationId xmlns:a16="http://schemas.microsoft.com/office/drawing/2014/main" xmlns="" id="{A19BA0A5-9710-F84D-8C65-FA031B51851E}"/>
              </a:ext>
            </a:extLst>
          </p:cNvPr>
          <p:cNvCxnSpPr>
            <a:cxnSpLocks/>
          </p:cNvCxnSpPr>
          <p:nvPr userDrawn="1"/>
        </p:nvCxnSpPr>
        <p:spPr>
          <a:xfrm>
            <a:off x="390145" y="4011168"/>
            <a:ext cx="86226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xmlns="" id="{8763CBAA-679F-B04E-84C9-22D6CE7C4675}"/>
              </a:ext>
            </a:extLst>
          </p:cNvPr>
          <p:cNvSpPr>
            <a:spLocks noGrp="1"/>
          </p:cNvSpPr>
          <p:nvPr>
            <p:ph type="body" sz="quarter" idx="10" hasCustomPrompt="1"/>
          </p:nvPr>
        </p:nvSpPr>
        <p:spPr>
          <a:xfrm>
            <a:off x="389468" y="5543551"/>
            <a:ext cx="5706533" cy="920749"/>
          </a:xfrm>
        </p:spPr>
        <p:txBody>
          <a:bodyPr/>
          <a:lstStyle>
            <a:lvl1pPr marL="0" indent="0">
              <a:buNone/>
              <a:defRPr sz="1467"/>
            </a:lvl1pPr>
            <a:lvl2pPr marL="457189" indent="0">
              <a:buNone/>
              <a:defRPr sz="1333"/>
            </a:lvl2pPr>
            <a:lvl3pPr marL="914377" indent="0">
              <a:buNone/>
              <a:defRPr sz="1200"/>
            </a:lvl3pPr>
            <a:lvl4pPr marL="1371566" indent="0">
              <a:buNone/>
              <a:defRPr sz="1067"/>
            </a:lvl4pPr>
            <a:lvl5pPr marL="1828754" indent="0">
              <a:buNone/>
              <a:defRPr sz="1067"/>
            </a:lvl5pPr>
          </a:lstStyle>
          <a:p>
            <a:pPr lvl="0"/>
            <a:r>
              <a:rPr lang="en-US"/>
              <a:t>Additional Information here: Specifics on Brand, Group, etc.</a:t>
            </a:r>
          </a:p>
        </p:txBody>
      </p:sp>
    </p:spTree>
    <p:extLst>
      <p:ext uri="{BB962C8B-B14F-4D97-AF65-F5344CB8AC3E}">
        <p14:creationId xmlns:p14="http://schemas.microsoft.com/office/powerpoint/2010/main" val="1125514459"/>
      </p:ext>
    </p:extLst>
  </p:cSld>
  <p:clrMapOvr>
    <a:masterClrMapping/>
  </p:clrMapOvr>
  <p:extLst>
    <p:ext uri="{DCECCB84-F9BA-43D5-87BE-67443E8EF086}">
      <p15:sldGuideLst xmlns:p15="http://schemas.microsoft.com/office/powerpoint/2012/main" xmlns="">
        <p15:guide id="1" pos="3840" userDrawn="1">
          <p15:clr>
            <a:srgbClr val="FBAE40"/>
          </p15:clr>
        </p15:guide>
        <p15:guide id="2" pos="224"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ain 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96BFC78-68A5-8E42-B96A-1891248FF2A9}"/>
              </a:ext>
            </a:extLst>
          </p:cNvPr>
          <p:cNvSpPr/>
          <p:nvPr userDrawn="1"/>
        </p:nvSpPr>
        <p:spPr>
          <a:xfrm>
            <a:off x="1" y="2202615"/>
            <a:ext cx="12191999" cy="2932671"/>
          </a:xfrm>
          <a:prstGeom prst="rect">
            <a:avLst/>
          </a:prstGeom>
          <a:solidFill>
            <a:schemeClr val="accent1"/>
          </a:solidFill>
          <a:ln w="12700" cap="flat" cmpd="sng" algn="ctr">
            <a:noFill/>
            <a:prstDash val="solid"/>
            <a:miter lim="800000"/>
          </a:ln>
          <a:effectLst/>
        </p:spPr>
        <p:txBody>
          <a:bodyPr lIns="243840" tIns="243840" bIns="243840" rtlCol="0" anchor="b"/>
          <a:lstStyle/>
          <a:p>
            <a:pPr defTabSz="1219170">
              <a:defRPr/>
            </a:pPr>
            <a:endParaRPr lang="en-US" sz="6667" kern="0">
              <a:solidFill>
                <a:srgbClr val="FFFFFF"/>
              </a:solidFill>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xmlns=""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p:nvPr>
        </p:nvSpPr>
        <p:spPr>
          <a:xfrm>
            <a:off x="321733" y="3286963"/>
            <a:ext cx="10515600" cy="631776"/>
          </a:xfrm>
        </p:spPr>
        <p:txBody>
          <a:bodyPr anchor="b"/>
          <a:lstStyle>
            <a:lvl1pPr>
              <a:defRPr sz="3467">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xmlns="" id="{59D9B185-2C1E-4945-AEB7-A760F57E4B4D}"/>
              </a:ext>
            </a:extLst>
          </p:cNvPr>
          <p:cNvSpPr txBox="1"/>
          <p:nvPr userDrawn="1"/>
        </p:nvSpPr>
        <p:spPr>
          <a:xfrm>
            <a:off x="-1550341" y="978371"/>
            <a:ext cx="0" cy="0"/>
          </a:xfrm>
          <a:prstGeom prst="rect">
            <a:avLst/>
          </a:prstGeom>
          <a:noFill/>
        </p:spPr>
        <p:txBody>
          <a:bodyPr wrap="none" lIns="0" rtlCol="0">
            <a:noAutofit/>
          </a:bodyPr>
          <a:lstStyle/>
          <a:p>
            <a:pPr marL="228594" indent="-228594">
              <a:spcBef>
                <a:spcPts val="800"/>
              </a:spcBef>
              <a:buFont typeface="Wingdings" pitchFamily="2" charset="2"/>
              <a:buChar char="§"/>
            </a:pPr>
            <a:endParaRPr lang="en-US" sz="1467">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80DEC933-C132-2E49-847D-50D3E7A2E33A}"/>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Tree>
    <p:extLst>
      <p:ext uri="{BB962C8B-B14F-4D97-AF65-F5344CB8AC3E}">
        <p14:creationId xmlns:p14="http://schemas.microsoft.com/office/powerpoint/2010/main" val="10761822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203"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ub-section 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96BFC78-68A5-8E42-B96A-1891248FF2A9}"/>
              </a:ext>
            </a:extLst>
          </p:cNvPr>
          <p:cNvSpPr/>
          <p:nvPr userDrawn="1"/>
        </p:nvSpPr>
        <p:spPr>
          <a:xfrm>
            <a:off x="1" y="2202615"/>
            <a:ext cx="12191999" cy="2932671"/>
          </a:xfrm>
          <a:prstGeom prst="rect">
            <a:avLst/>
          </a:prstGeom>
          <a:solidFill>
            <a:srgbClr val="E7E6E6"/>
          </a:solidFill>
          <a:ln w="12700" cap="flat" cmpd="sng" algn="ctr">
            <a:noFill/>
            <a:prstDash val="solid"/>
            <a:miter lim="800000"/>
          </a:ln>
          <a:effectLst/>
        </p:spPr>
        <p:txBody>
          <a:bodyPr lIns="243840" tIns="243840" bIns="243840" rtlCol="0" anchor="b"/>
          <a:lstStyle/>
          <a:p>
            <a:pPr defTabSz="1219170">
              <a:defRPr/>
            </a:pPr>
            <a:endParaRPr lang="en-US" sz="6667" kern="0">
              <a:solidFill>
                <a:srgbClr val="FFFFFF"/>
              </a:solidFill>
              <a:latin typeface="Arial" panose="020B0604020202020204" pitchFamily="34" charset="0"/>
              <a:ea typeface="Helvetica Neue Light" panose="02000403000000020004" pitchFamily="2" charset="0"/>
              <a:cs typeface="Helvetica Neue" panose="02000503000000020004" pitchFamily="2" charset="0"/>
            </a:endParaRPr>
          </a:p>
        </p:txBody>
      </p:sp>
      <p:pic>
        <p:nvPicPr>
          <p:cNvPr id="12" name="Picture 11" descr="Logo, company name&#10;&#10;Description automatically generated">
            <a:extLst>
              <a:ext uri="{FF2B5EF4-FFF2-40B4-BE49-F238E27FC236}">
                <a16:creationId xmlns:a16="http://schemas.microsoft.com/office/drawing/2014/main" xmlns="" id="{F6A949FA-71BE-BE48-ABA9-5A7B7F40E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sp>
        <p:nvSpPr>
          <p:cNvPr id="2" name="Title 1"/>
          <p:cNvSpPr>
            <a:spLocks noGrp="1"/>
          </p:cNvSpPr>
          <p:nvPr>
            <p:ph type="title"/>
          </p:nvPr>
        </p:nvSpPr>
        <p:spPr>
          <a:xfrm>
            <a:off x="321733" y="3286963"/>
            <a:ext cx="10515600" cy="631776"/>
          </a:xfrm>
        </p:spPr>
        <p:txBody>
          <a:bodyPr anchor="b"/>
          <a:lstStyle>
            <a:lvl1pPr>
              <a:defRPr sz="3467"/>
            </a:lvl1pPr>
          </a:lstStyle>
          <a:p>
            <a:r>
              <a:rPr lang="en-US"/>
              <a:t>Click to edit Master title style</a:t>
            </a:r>
          </a:p>
        </p:txBody>
      </p:sp>
      <p:sp>
        <p:nvSpPr>
          <p:cNvPr id="4" name="Text Placeholder 3">
            <a:extLst>
              <a:ext uri="{FF2B5EF4-FFF2-40B4-BE49-F238E27FC236}">
                <a16:creationId xmlns:a16="http://schemas.microsoft.com/office/drawing/2014/main" xmlns="" id="{74A5BE97-AE11-4246-9753-B24A89EBCCCD}"/>
              </a:ext>
            </a:extLst>
          </p:cNvPr>
          <p:cNvSpPr>
            <a:spLocks noGrp="1"/>
          </p:cNvSpPr>
          <p:nvPr>
            <p:ph type="body" sz="quarter" idx="10"/>
          </p:nvPr>
        </p:nvSpPr>
        <p:spPr>
          <a:xfrm>
            <a:off x="342901" y="4157134"/>
            <a:ext cx="10401300" cy="573617"/>
          </a:xfrm>
        </p:spPr>
        <p:txBody>
          <a:bodyPr/>
          <a:lstStyle>
            <a:lvl1pPr marL="0" indent="0">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897784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203"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3" name="Content Placeholder 2"/>
          <p:cNvSpPr>
            <a:spLocks noGrp="1"/>
          </p:cNvSpPr>
          <p:nvPr>
            <p:ph idx="1"/>
          </p:nvPr>
        </p:nvSpPr>
        <p:spPr>
          <a:xfrm>
            <a:off x="245533" y="1825628"/>
            <a:ext cx="107585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333">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xmlns="" id="{DD92319B-10CD-A746-B3C3-0F9C46DD8BB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5" name="Text Placeholder 4">
            <a:extLst>
              <a:ext uri="{FF2B5EF4-FFF2-40B4-BE49-F238E27FC236}">
                <a16:creationId xmlns:a16="http://schemas.microsoft.com/office/drawing/2014/main" xmlns="" id="{B100442C-DEBD-384E-B128-8F217D860BEA}"/>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pic>
        <p:nvPicPr>
          <p:cNvPr id="16" name="Picture 15">
            <a:extLst>
              <a:ext uri="{FF2B5EF4-FFF2-40B4-BE49-F238E27FC236}">
                <a16:creationId xmlns:a16="http://schemas.microsoft.com/office/drawing/2014/main" xmlns="" id="{DE56D886-8F78-614E-AF60-43D43C5B6363}"/>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3449909550"/>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orient="horz" pos="4048" userDrawn="1">
          <p15:clr>
            <a:srgbClr val="FBAE40"/>
          </p15:clr>
        </p15:guide>
        <p15:guide id="3" orient="horz" pos="4131"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Bullets_BLACK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3" name="Content Placeholder 2"/>
          <p:cNvSpPr>
            <a:spLocks noGrp="1"/>
          </p:cNvSpPr>
          <p:nvPr>
            <p:ph idx="1"/>
          </p:nvPr>
        </p:nvSpPr>
        <p:spPr>
          <a:xfrm>
            <a:off x="245533" y="1825628"/>
            <a:ext cx="107585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333">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xmlns="" id="{DD92319B-10CD-A746-B3C3-0F9C46DD8BB1}"/>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5" name="Text Placeholder 4">
            <a:extLst>
              <a:ext uri="{FF2B5EF4-FFF2-40B4-BE49-F238E27FC236}">
                <a16:creationId xmlns:a16="http://schemas.microsoft.com/office/drawing/2014/main" xmlns="" id="{B100442C-DEBD-384E-B128-8F217D860BEA}"/>
              </a:ext>
            </a:extLst>
          </p:cNvPr>
          <p:cNvSpPr>
            <a:spLocks noGrp="1"/>
          </p:cNvSpPr>
          <p:nvPr>
            <p:ph type="body" sz="quarter" idx="10"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pic>
        <p:nvPicPr>
          <p:cNvPr id="16" name="Picture 15">
            <a:extLst>
              <a:ext uri="{FF2B5EF4-FFF2-40B4-BE49-F238E27FC236}">
                <a16:creationId xmlns:a16="http://schemas.microsoft.com/office/drawing/2014/main" xmlns="" id="{DE56D886-8F78-614E-AF60-43D43C5B63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p:blipFill>
        <p:spPr>
          <a:xfrm>
            <a:off x="5225337" y="6386655"/>
            <a:ext cx="1741327" cy="233861"/>
          </a:xfrm>
          <a:prstGeom prst="rect">
            <a:avLst/>
          </a:prstGeom>
        </p:spPr>
      </p:pic>
    </p:spTree>
    <p:extLst>
      <p:ext uri="{BB962C8B-B14F-4D97-AF65-F5344CB8AC3E}">
        <p14:creationId xmlns:p14="http://schemas.microsoft.com/office/powerpoint/2010/main" val="478946767"/>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orient="horz" pos="4048" userDrawn="1">
          <p15:clr>
            <a:srgbClr val="FBAE40"/>
          </p15:clr>
        </p15:guide>
        <p15:guide id="3" orient="horz" pos="4131"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F9F6D-A775-404B-A0C4-42D552004D81}"/>
              </a:ext>
            </a:extLst>
          </p:cNvPr>
          <p:cNvSpPr>
            <a:spLocks noGrp="1"/>
          </p:cNvSpPr>
          <p:nvPr>
            <p:ph type="title" hasCustomPrompt="1"/>
          </p:nvPr>
        </p:nvSpPr>
        <p:spPr>
          <a:xfrm>
            <a:off x="377953" y="2619447"/>
            <a:ext cx="2099463" cy="676928"/>
          </a:xfrm>
        </p:spPr>
        <p:txBody>
          <a:bodyPr anchor="ctr" anchorCtr="0"/>
          <a:lstStyle/>
          <a:p>
            <a:r>
              <a:rPr lang="en-US"/>
              <a:t>Agenda</a:t>
            </a:r>
          </a:p>
        </p:txBody>
      </p:sp>
      <p:sp>
        <p:nvSpPr>
          <p:cNvPr id="3" name="Rectangle 2">
            <a:extLst>
              <a:ext uri="{FF2B5EF4-FFF2-40B4-BE49-F238E27FC236}">
                <a16:creationId xmlns:a16="http://schemas.microsoft.com/office/drawing/2014/main" xmlns="" id="{4A0D58F8-5317-D842-95A2-2652F0F98DC7}"/>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pic>
        <p:nvPicPr>
          <p:cNvPr id="5" name="Picture 4" descr="Logo, company name&#10;&#10;Description automatically generated">
            <a:extLst>
              <a:ext uri="{FF2B5EF4-FFF2-40B4-BE49-F238E27FC236}">
                <a16:creationId xmlns:a16="http://schemas.microsoft.com/office/drawing/2014/main" xmlns="" id="{364D41E5-852D-2947-9381-DCF8647CB2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93952" y="285584"/>
            <a:ext cx="1713643" cy="857417"/>
          </a:xfrm>
          <a:prstGeom prst="rect">
            <a:avLst/>
          </a:prstGeom>
        </p:spPr>
      </p:pic>
      <p:grpSp>
        <p:nvGrpSpPr>
          <p:cNvPr id="6" name="Group 5">
            <a:extLst>
              <a:ext uri="{FF2B5EF4-FFF2-40B4-BE49-F238E27FC236}">
                <a16:creationId xmlns:a16="http://schemas.microsoft.com/office/drawing/2014/main" xmlns="" id="{D0630D03-D143-504E-8D77-E65AA3BE735D}"/>
              </a:ext>
            </a:extLst>
          </p:cNvPr>
          <p:cNvGrpSpPr/>
          <p:nvPr userDrawn="1"/>
        </p:nvGrpSpPr>
        <p:grpSpPr>
          <a:xfrm>
            <a:off x="2789131" y="1343308"/>
            <a:ext cx="2234581" cy="3685101"/>
            <a:chOff x="2091848" y="930317"/>
            <a:chExt cx="1675936" cy="2763826"/>
          </a:xfrm>
        </p:grpSpPr>
        <p:cxnSp>
          <p:nvCxnSpPr>
            <p:cNvPr id="7" name="Straight Connector 6">
              <a:extLst>
                <a:ext uri="{FF2B5EF4-FFF2-40B4-BE49-F238E27FC236}">
                  <a16:creationId xmlns:a16="http://schemas.microsoft.com/office/drawing/2014/main" xmlns="" id="{566488A0-F680-B04C-B7A2-62E17157D43F}"/>
                </a:ext>
              </a:extLst>
            </p:cNvPr>
            <p:cNvCxnSpPr>
              <a:cxnSpLocks/>
            </p:cNvCxnSpPr>
            <p:nvPr/>
          </p:nvCxnSpPr>
          <p:spPr>
            <a:xfrm>
              <a:off x="2091848" y="2141269"/>
              <a:ext cx="1675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B1BAF1B-86E3-1D4F-AAB1-6E0CA9365F15}"/>
                </a:ext>
              </a:extLst>
            </p:cNvPr>
            <p:cNvCxnSpPr>
              <a:cxnSpLocks/>
            </p:cNvCxnSpPr>
            <p:nvPr/>
          </p:nvCxnSpPr>
          <p:spPr>
            <a:xfrm>
              <a:off x="3767784" y="930317"/>
              <a:ext cx="0" cy="2763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xmlns="" id="{F5A1ED11-E116-BF47-928D-52755F8C7949}"/>
              </a:ext>
            </a:extLst>
          </p:cNvPr>
          <p:cNvSpPr>
            <a:spLocks noGrp="1"/>
          </p:cNvSpPr>
          <p:nvPr>
            <p:ph type="body" sz="quarter" idx="10"/>
          </p:nvPr>
        </p:nvSpPr>
        <p:spPr>
          <a:xfrm>
            <a:off x="5355166" y="1344085"/>
            <a:ext cx="4514851" cy="3685116"/>
          </a:xfrm>
        </p:spPr>
        <p:txBody>
          <a:bodyPr lIns="91440" rIns="0"/>
          <a:lstStyle>
            <a:lvl1pPr marL="228594" marR="0" indent="-228594" algn="l" defTabSz="914377" rtl="0" eaLnBrk="1" fontAlgn="auto" latinLnBrk="0" hangingPunct="1">
              <a:lnSpc>
                <a:spcPct val="200000"/>
              </a:lnSpc>
              <a:spcBef>
                <a:spcPts val="1000"/>
              </a:spcBef>
              <a:spcAft>
                <a:spcPts val="0"/>
              </a:spcAft>
              <a:buClrTx/>
              <a:buSzTx/>
              <a:buFont typeface="Wingdings" pitchFamily="2" charset="2"/>
              <a:buChar char="§"/>
              <a:tabLst/>
              <a:defRPr sz="160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xmlns="" id="{6229FD1C-5C78-6147-B9FF-2202DEFC5BA9}"/>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spTree>
    <p:extLst>
      <p:ext uri="{BB962C8B-B14F-4D97-AF65-F5344CB8AC3E}">
        <p14:creationId xmlns:p14="http://schemas.microsoft.com/office/powerpoint/2010/main" val="1123319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35" y="1825628"/>
            <a:ext cx="5421307"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8" name="Content Placeholder 2">
            <a:extLst>
              <a:ext uri="{FF2B5EF4-FFF2-40B4-BE49-F238E27FC236}">
                <a16:creationId xmlns:a16="http://schemas.microsoft.com/office/drawing/2014/main" xmlns="" id="{0F7A6512-AD09-B44F-AD4C-221772B1AC60}"/>
              </a:ext>
            </a:extLst>
          </p:cNvPr>
          <p:cNvSpPr>
            <a:spLocks noGrp="1"/>
          </p:cNvSpPr>
          <p:nvPr>
            <p:ph idx="10"/>
          </p:nvPr>
        </p:nvSpPr>
        <p:spPr>
          <a:xfrm>
            <a:off x="6339841" y="1825628"/>
            <a:ext cx="5006035"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xmlns="" id="{AB16E58D-C8EE-E34B-A03D-440AF6B75990}"/>
              </a:ext>
            </a:extLst>
          </p:cNvPr>
          <p:cNvSpPr>
            <a:spLocks noGrp="1"/>
          </p:cNvSpPr>
          <p:nvPr>
            <p:ph type="title" hasCustomPrompt="1"/>
          </p:nvPr>
        </p:nvSpPr>
        <p:spPr>
          <a:xfrm>
            <a:off x="245533" y="221403"/>
            <a:ext cx="10648019" cy="676928"/>
          </a:xfrm>
        </p:spPr>
        <p:txBody>
          <a:bodyPr/>
          <a:lstStyle>
            <a:lvl1pPr>
              <a:defRPr sz="2667"/>
            </a:lvl1pPr>
          </a:lstStyle>
          <a:p>
            <a:r>
              <a:rPr lang="en-US"/>
              <a:t>Title Slide Text: Keep at 20pt, Arial, </a:t>
            </a:r>
            <a:br>
              <a:rPr lang="en-US"/>
            </a:br>
            <a:r>
              <a:rPr lang="en-US"/>
              <a:t>And at most, 2 lines. Rewrite content if needed </a:t>
            </a:r>
          </a:p>
        </p:txBody>
      </p:sp>
      <p:sp>
        <p:nvSpPr>
          <p:cNvPr id="11" name="Text Placeholder 4">
            <a:extLst>
              <a:ext uri="{FF2B5EF4-FFF2-40B4-BE49-F238E27FC236}">
                <a16:creationId xmlns:a16="http://schemas.microsoft.com/office/drawing/2014/main" xmlns="" id="{A8CFE0B7-75C6-E246-8E93-E6AB0DAACFED}"/>
              </a:ext>
            </a:extLst>
          </p:cNvPr>
          <p:cNvSpPr>
            <a:spLocks noGrp="1"/>
          </p:cNvSpPr>
          <p:nvPr>
            <p:ph type="body" sz="quarter" idx="11" hasCustomPrompt="1"/>
          </p:nvPr>
        </p:nvSpPr>
        <p:spPr>
          <a:xfrm>
            <a:off x="245533" y="1014155"/>
            <a:ext cx="9459384" cy="298451"/>
          </a:xfrm>
        </p:spPr>
        <p:txBody>
          <a:bodyPr/>
          <a:lstStyle>
            <a:lvl1pPr marL="0" indent="0">
              <a:buFont typeface="System Font Regular"/>
              <a:buNone/>
              <a:defRPr sz="1600"/>
            </a:lvl1pPr>
            <a:lvl2pPr marL="457189" indent="0">
              <a:buFont typeface="System Font Regular"/>
              <a:buNone/>
              <a:defRPr sz="1600"/>
            </a:lvl2pPr>
            <a:lvl3pPr marL="914377" indent="0">
              <a:buFont typeface="System Font Regular"/>
              <a:buNone/>
              <a:defRPr sz="1600"/>
            </a:lvl3pPr>
            <a:lvl4pPr marL="1371566" indent="0">
              <a:buFont typeface="System Font Regular"/>
              <a:buNone/>
              <a:defRPr sz="1600"/>
            </a:lvl4pPr>
            <a:lvl5pPr marL="1828754" indent="0">
              <a:buFont typeface="System Font Regular"/>
              <a:buNone/>
              <a:defRPr sz="1600"/>
            </a:lvl5pPr>
          </a:lstStyle>
          <a:p>
            <a:pPr lvl="0"/>
            <a:r>
              <a:rPr lang="en-US"/>
              <a:t>Subtitle Text: Keep at a smaller size—12pt or less</a:t>
            </a:r>
          </a:p>
        </p:txBody>
      </p:sp>
      <p:sp>
        <p:nvSpPr>
          <p:cNvPr id="15" name="TextBox 14">
            <a:extLst>
              <a:ext uri="{FF2B5EF4-FFF2-40B4-BE49-F238E27FC236}">
                <a16:creationId xmlns:a16="http://schemas.microsoft.com/office/drawing/2014/main" xmlns="" id="{8A406A58-4E85-7040-9F5E-BF162FFC6EA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12" name="Picture 11">
            <a:extLst>
              <a:ext uri="{FF2B5EF4-FFF2-40B4-BE49-F238E27FC236}">
                <a16:creationId xmlns:a16="http://schemas.microsoft.com/office/drawing/2014/main" xmlns="" id="{47B8D2E1-075E-C643-8C73-795C94451CCC}"/>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855522655"/>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245533" y="221403"/>
            <a:ext cx="10648019" cy="676928"/>
          </a:xfrm>
        </p:spPr>
        <p:txBody>
          <a:bodyPr/>
          <a:lstStyle/>
          <a:p>
            <a:r>
              <a:rPr lang="en-US"/>
              <a:t>Click to edit Master title style</a:t>
            </a:r>
          </a:p>
        </p:txBody>
      </p:sp>
      <p:sp>
        <p:nvSpPr>
          <p:cNvPr id="3" name="Content Placeholder 2"/>
          <p:cNvSpPr>
            <a:spLocks noGrp="1"/>
          </p:cNvSpPr>
          <p:nvPr>
            <p:ph idx="1"/>
          </p:nvPr>
        </p:nvSpPr>
        <p:spPr>
          <a:xfrm>
            <a:off x="245534" y="1825628"/>
            <a:ext cx="3811228"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xmlns="" id="{7DBDB5E9-CC7F-9F46-9870-8E1475053F94}"/>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8" name="Content Placeholder 2">
            <a:extLst>
              <a:ext uri="{FF2B5EF4-FFF2-40B4-BE49-F238E27FC236}">
                <a16:creationId xmlns:a16="http://schemas.microsoft.com/office/drawing/2014/main" xmlns="" id="{0F7A6512-AD09-B44F-AD4C-221772B1AC60}"/>
              </a:ext>
            </a:extLst>
          </p:cNvPr>
          <p:cNvSpPr>
            <a:spLocks noGrp="1"/>
          </p:cNvSpPr>
          <p:nvPr>
            <p:ph idx="10"/>
          </p:nvPr>
        </p:nvSpPr>
        <p:spPr>
          <a:xfrm>
            <a:off x="4190386" y="1825628"/>
            <a:ext cx="3806609"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xmlns="" id="{7F79CD5D-A948-B047-9356-8D5F1415ADF9}"/>
              </a:ext>
            </a:extLst>
          </p:cNvPr>
          <p:cNvSpPr>
            <a:spLocks noGrp="1"/>
          </p:cNvSpPr>
          <p:nvPr>
            <p:ph idx="11"/>
          </p:nvPr>
        </p:nvSpPr>
        <p:spPr>
          <a:xfrm>
            <a:off x="8129340" y="1825628"/>
            <a:ext cx="3806609" cy="2657856"/>
          </a:xfrm>
        </p:spPr>
        <p:txBody>
          <a:bodyPr/>
          <a:lstStyle>
            <a:lvl1pPr marL="154513" indent="-154513">
              <a:lnSpc>
                <a:spcPct val="110000"/>
              </a:lnSpc>
              <a:spcBef>
                <a:spcPts val="1067"/>
              </a:spcBef>
              <a:tabLst/>
              <a:defRPr sz="1467">
                <a:solidFill>
                  <a:schemeClr val="tx1"/>
                </a:solidFill>
              </a:defRPr>
            </a:lvl1pPr>
            <a:lvl2pPr marL="311143" indent="-156629">
              <a:lnSpc>
                <a:spcPct val="110000"/>
              </a:lnSpc>
              <a:spcBef>
                <a:spcPts val="1067"/>
              </a:spcBef>
              <a:buClr>
                <a:schemeClr val="bg2">
                  <a:lumMod val="90000"/>
                </a:schemeClr>
              </a:buClr>
              <a:buFont typeface="System Font Regular"/>
              <a:buChar char="–"/>
              <a:tabLst/>
              <a:defRPr sz="1333">
                <a:solidFill>
                  <a:schemeClr val="tx1"/>
                </a:solidFill>
              </a:defRPr>
            </a:lvl2pPr>
            <a:lvl3pPr marL="533387" indent="-146047">
              <a:lnSpc>
                <a:spcPct val="110000"/>
              </a:lnSpc>
              <a:spcBef>
                <a:spcPts val="1067"/>
              </a:spcBef>
              <a:buFont typeface="Arial" panose="020B0604020202020204" pitchFamily="34" charset="0"/>
              <a:buChar char="•"/>
              <a:tabLst/>
              <a:defRPr sz="1467">
                <a:solidFill>
                  <a:schemeClr val="tx1"/>
                </a:solidFill>
              </a:defRPr>
            </a:lvl3pPr>
            <a:lvl4pPr>
              <a:defRPr sz="1467">
                <a:solidFill>
                  <a:schemeClr val="tx2"/>
                </a:solidFill>
              </a:defRPr>
            </a:lvl4pPr>
            <a:lvl5pPr>
              <a:defRPr sz="1467">
                <a:solidFill>
                  <a:schemeClr val="tx2"/>
                </a:solidFill>
              </a:defRPr>
            </a:lvl5pPr>
          </a:lstStyle>
          <a:p>
            <a:pPr lvl="0"/>
            <a:r>
              <a:rPr lang="en-US"/>
              <a:t>Edit Master text styles</a:t>
            </a:r>
          </a:p>
          <a:p>
            <a:pPr lvl="1"/>
            <a:r>
              <a:rPr lang="en-US"/>
              <a:t>Second level</a:t>
            </a:r>
          </a:p>
          <a:p>
            <a:pPr lvl="2"/>
            <a:r>
              <a:rPr lang="en-US"/>
              <a:t>Third level</a:t>
            </a:r>
          </a:p>
        </p:txBody>
      </p:sp>
      <p:sp>
        <p:nvSpPr>
          <p:cNvPr id="14" name="TextBox 13">
            <a:extLst>
              <a:ext uri="{FF2B5EF4-FFF2-40B4-BE49-F238E27FC236}">
                <a16:creationId xmlns:a16="http://schemas.microsoft.com/office/drawing/2014/main" xmlns="" id="{F210FB81-586B-C74D-96C8-F78381A62CD7}"/>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xmlns="" id="{235D6B84-FC8F-E847-9345-C35D09A5B80B}"/>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99832593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pos="3981"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WOT Analysi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B802B-A12D-3745-AA13-4DB0C866A12A}"/>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xmlns="" id="{F94518B7-707E-F444-B695-C9CD8AE047FF}"/>
              </a:ext>
            </a:extLst>
          </p:cNvPr>
          <p:cNvSpPr/>
          <p:nvPr userDrawn="1"/>
        </p:nvSpPr>
        <p:spPr>
          <a:xfrm>
            <a:off x="0" y="6699504"/>
            <a:ext cx="12192000" cy="15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latin typeface="Arial"/>
            </a:endParaRPr>
          </a:p>
        </p:txBody>
      </p:sp>
      <p:sp>
        <p:nvSpPr>
          <p:cNvPr id="16" name="Text Placeholder 15">
            <a:extLst>
              <a:ext uri="{FF2B5EF4-FFF2-40B4-BE49-F238E27FC236}">
                <a16:creationId xmlns:a16="http://schemas.microsoft.com/office/drawing/2014/main" xmlns="" id="{ED13A76A-F4D9-484F-B033-5DA64AA6E407}"/>
              </a:ext>
            </a:extLst>
          </p:cNvPr>
          <p:cNvSpPr>
            <a:spLocks noGrp="1" noChangeAspect="1"/>
          </p:cNvSpPr>
          <p:nvPr>
            <p:ph type="body" sz="quarter" idx="18"/>
          </p:nvPr>
        </p:nvSpPr>
        <p:spPr>
          <a:xfrm>
            <a:off x="255884" y="1255184"/>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1" name="Text Placeholder 15">
            <a:extLst>
              <a:ext uri="{FF2B5EF4-FFF2-40B4-BE49-F238E27FC236}">
                <a16:creationId xmlns:a16="http://schemas.microsoft.com/office/drawing/2014/main" xmlns="" id="{E14073DA-681B-5F45-8A2A-52CA4EBD0453}"/>
              </a:ext>
            </a:extLst>
          </p:cNvPr>
          <p:cNvSpPr>
            <a:spLocks noGrp="1" noChangeAspect="1"/>
          </p:cNvSpPr>
          <p:nvPr>
            <p:ph type="body" sz="quarter" idx="19"/>
          </p:nvPr>
        </p:nvSpPr>
        <p:spPr>
          <a:xfrm>
            <a:off x="6096001" y="1255184"/>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2" name="Text Placeholder 15">
            <a:extLst>
              <a:ext uri="{FF2B5EF4-FFF2-40B4-BE49-F238E27FC236}">
                <a16:creationId xmlns:a16="http://schemas.microsoft.com/office/drawing/2014/main" xmlns="" id="{73B8C1EC-85C7-A14D-AE0C-1E58326BECE4}"/>
              </a:ext>
            </a:extLst>
          </p:cNvPr>
          <p:cNvSpPr>
            <a:spLocks noGrp="1" noChangeAspect="1"/>
          </p:cNvSpPr>
          <p:nvPr>
            <p:ph type="body" sz="quarter" idx="20"/>
          </p:nvPr>
        </p:nvSpPr>
        <p:spPr>
          <a:xfrm>
            <a:off x="255884" y="3882907"/>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3" name="Text Placeholder 15">
            <a:extLst>
              <a:ext uri="{FF2B5EF4-FFF2-40B4-BE49-F238E27FC236}">
                <a16:creationId xmlns:a16="http://schemas.microsoft.com/office/drawing/2014/main" xmlns="" id="{14319966-8CA3-F24E-84BE-60F4852DBECC}"/>
              </a:ext>
            </a:extLst>
          </p:cNvPr>
          <p:cNvSpPr>
            <a:spLocks noGrp="1" noChangeAspect="1"/>
          </p:cNvSpPr>
          <p:nvPr>
            <p:ph type="body" sz="quarter" idx="21"/>
          </p:nvPr>
        </p:nvSpPr>
        <p:spPr>
          <a:xfrm>
            <a:off x="6096001" y="3882907"/>
            <a:ext cx="5524817" cy="2328672"/>
          </a:xfrm>
          <a:solidFill>
            <a:schemeClr val="bg2">
              <a:lumMod val="20000"/>
              <a:lumOff val="80000"/>
            </a:schemeClr>
          </a:solidFill>
        </p:spPr>
        <p:txBody>
          <a:bodyPr lIns="91440" tIns="91440"/>
          <a:lstStyle>
            <a:lvl1pPr marL="0" indent="0">
              <a:buNone/>
              <a:defRPr sz="1467" b="1"/>
            </a:lvl1pPr>
            <a:lvl2pPr marL="239178" indent="-224361">
              <a:buFont typeface="Wingdings" pitchFamily="2" charset="2"/>
              <a:buChar char="§"/>
              <a:tabLst/>
              <a:defRPr sz="1467"/>
            </a:lvl2pPr>
            <a:lvl3pPr marL="463539" indent="-224361">
              <a:buClr>
                <a:schemeClr val="bg2"/>
              </a:buClr>
              <a:buFont typeface="System Font Regular"/>
              <a:buChar char="–"/>
              <a:tabLst/>
              <a:defRPr sz="1467"/>
            </a:lvl3pPr>
            <a:lvl4pPr>
              <a:defRPr sz="1467"/>
            </a:lvl4pPr>
            <a:lvl5pPr>
              <a:defRPr sz="1467"/>
            </a:lvl5pPr>
          </a:lstStyle>
          <a:p>
            <a:pPr lvl="0"/>
            <a:r>
              <a:rPr lang="en-US"/>
              <a:t>Edit Master text styles</a:t>
            </a:r>
          </a:p>
          <a:p>
            <a:pPr lvl="1"/>
            <a:r>
              <a:rPr lang="en-US"/>
              <a:t>Second level</a:t>
            </a:r>
          </a:p>
          <a:p>
            <a:pPr lvl="2"/>
            <a:r>
              <a:rPr lang="en-US"/>
              <a:t>Third level</a:t>
            </a:r>
          </a:p>
        </p:txBody>
      </p:sp>
      <p:sp>
        <p:nvSpPr>
          <p:cNvPr id="20" name="TextBox 19">
            <a:extLst>
              <a:ext uri="{FF2B5EF4-FFF2-40B4-BE49-F238E27FC236}">
                <a16:creationId xmlns:a16="http://schemas.microsoft.com/office/drawing/2014/main" xmlns="" id="{FE9E8FC1-3F59-444E-A1CE-F0543BA35713}"/>
              </a:ext>
            </a:extLst>
          </p:cNvPr>
          <p:cNvSpPr txBox="1"/>
          <p:nvPr userDrawn="1"/>
        </p:nvSpPr>
        <p:spPr>
          <a:xfrm>
            <a:off x="11519747" y="6425184"/>
            <a:ext cx="426720" cy="158496"/>
          </a:xfrm>
          <a:prstGeom prst="rect">
            <a:avLst/>
          </a:prstGeom>
          <a:noFill/>
        </p:spPr>
        <p:txBody>
          <a:bodyPr wrap="none" lIns="0" tIns="0" rIns="0" bIns="0" rtlCol="0" anchor="ctr" anchorCtr="0">
            <a:noAutofit/>
          </a:bodyPr>
          <a:lstStyle/>
          <a:p>
            <a:pPr algn="r"/>
            <a:fld id="{697D2126-1FBC-824B-9ED0-940771247928}" type="slidenum">
              <a:rPr lang="en-US" sz="1067">
                <a:solidFill>
                  <a:srgbClr val="000000"/>
                </a:solidFill>
                <a:latin typeface="Arial" panose="020B0604020202020204" pitchFamily="34" charset="0"/>
              </a:rPr>
              <a:pPr algn="r"/>
              <a:t>‹#›</a:t>
            </a:fld>
            <a:endParaRPr lang="en-US" sz="1067">
              <a:solidFill>
                <a:srgbClr val="000000"/>
              </a:solidFill>
              <a:latin typeface="Arial" panose="020B0604020202020204" pitchFamily="34" charset="0"/>
            </a:endParaRPr>
          </a:p>
        </p:txBody>
      </p:sp>
      <p:pic>
        <p:nvPicPr>
          <p:cNvPr id="10" name="Picture 9">
            <a:extLst>
              <a:ext uri="{FF2B5EF4-FFF2-40B4-BE49-F238E27FC236}">
                <a16:creationId xmlns:a16="http://schemas.microsoft.com/office/drawing/2014/main" xmlns="" id="{8DB7E74A-3E5F-C64E-AE32-1125B980A054}"/>
              </a:ext>
            </a:extLst>
          </p:cNvPr>
          <p:cNvPicPr>
            <a:picLocks noChangeAspect="1"/>
          </p:cNvPicPr>
          <p:nvPr userDrawn="1"/>
        </p:nvPicPr>
        <p:blipFill>
          <a:blip r:embed="rId2"/>
          <a:srcRect/>
          <a:stretch/>
        </p:blipFill>
        <p:spPr>
          <a:xfrm>
            <a:off x="5225337" y="6386655"/>
            <a:ext cx="1741327" cy="233861"/>
          </a:xfrm>
          <a:prstGeom prst="rect">
            <a:avLst/>
          </a:prstGeom>
        </p:spPr>
      </p:pic>
    </p:spTree>
    <p:extLst>
      <p:ext uri="{BB962C8B-B14F-4D97-AF65-F5344CB8AC3E}">
        <p14:creationId xmlns:p14="http://schemas.microsoft.com/office/powerpoint/2010/main" val="1091009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slideLayout" Target="../slideLayouts/slideLayout34.xml"/><Relationship Id="rId24" Type="http://schemas.openxmlformats.org/officeDocument/2006/relationships/slideLayout" Target="../slideLayouts/slideLayout35.xml"/><Relationship Id="rId25" Type="http://schemas.openxmlformats.org/officeDocument/2006/relationships/slideLayout" Target="../slideLayouts/slideLayout36.xml"/><Relationship Id="rId26" Type="http://schemas.openxmlformats.org/officeDocument/2006/relationships/slideLayout" Target="../slideLayouts/slideLayout37.xml"/><Relationship Id="rId27" Type="http://schemas.openxmlformats.org/officeDocument/2006/relationships/slideLayout" Target="../slideLayouts/slideLayout38.xml"/><Relationship Id="rId28" Type="http://schemas.openxmlformats.org/officeDocument/2006/relationships/slideLayout" Target="../slideLayouts/slideLayout39.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30" Type="http://schemas.openxmlformats.org/officeDocument/2006/relationships/slideLayout" Target="../slideLayouts/slideLayout41.xml"/><Relationship Id="rId31" Type="http://schemas.openxmlformats.org/officeDocument/2006/relationships/slideLayout" Target="../slideLayouts/slideLayout42.xml"/><Relationship Id="rId32" Type="http://schemas.openxmlformats.org/officeDocument/2006/relationships/slideLayout" Target="../slideLayouts/slideLayout43.xml"/><Relationship Id="rId9" Type="http://schemas.openxmlformats.org/officeDocument/2006/relationships/slideLayout" Target="../slideLayouts/slideLayout20.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3" Type="http://schemas.openxmlformats.org/officeDocument/2006/relationships/slideLayout" Target="../slideLayouts/slideLayout44.xml"/><Relationship Id="rId34" Type="http://schemas.openxmlformats.org/officeDocument/2006/relationships/slideLayout" Target="../slideLayouts/slideLayout45.xml"/><Relationship Id="rId35" Type="http://schemas.openxmlformats.org/officeDocument/2006/relationships/slideLayout" Target="../slideLayouts/slideLayout46.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37" Type="http://schemas.openxmlformats.org/officeDocument/2006/relationships/slideLayout" Target="../slideLayouts/slideLayout48.xml"/><Relationship Id="rId38" Type="http://schemas.openxmlformats.org/officeDocument/2006/relationships/slideLayout" Target="../slideLayouts/slideLayout49.xml"/><Relationship Id="rId39" Type="http://schemas.openxmlformats.org/officeDocument/2006/relationships/slideLayout" Target="../slideLayouts/slideLayout50.xml"/><Relationship Id="rId40" Type="http://schemas.openxmlformats.org/officeDocument/2006/relationships/slideLayout" Target="../slideLayouts/slideLayout51.xml"/><Relationship Id="rId41" Type="http://schemas.openxmlformats.org/officeDocument/2006/relationships/slideLayout" Target="../slideLayouts/slideLayout52.xml"/><Relationship Id="rId42" Type="http://schemas.openxmlformats.org/officeDocument/2006/relationships/slideLayout" Target="../slideLayouts/slideLayout53.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3.xml"/><Relationship Id="rId21" Type="http://schemas.openxmlformats.org/officeDocument/2006/relationships/slideLayout" Target="../slideLayouts/slideLayout74.xml"/><Relationship Id="rId22" Type="http://schemas.openxmlformats.org/officeDocument/2006/relationships/slideLayout" Target="../slideLayouts/slideLayout75.xml"/><Relationship Id="rId23" Type="http://schemas.openxmlformats.org/officeDocument/2006/relationships/slideLayout" Target="../slideLayouts/slideLayout76.xml"/><Relationship Id="rId24" Type="http://schemas.openxmlformats.org/officeDocument/2006/relationships/slideLayout" Target="../slideLayouts/slideLayout77.xml"/><Relationship Id="rId25" Type="http://schemas.openxmlformats.org/officeDocument/2006/relationships/slideLayout" Target="../slideLayouts/slideLayout78.xml"/><Relationship Id="rId26" Type="http://schemas.openxmlformats.org/officeDocument/2006/relationships/slideLayout" Target="../slideLayouts/slideLayout79.xml"/><Relationship Id="rId27" Type="http://schemas.openxmlformats.org/officeDocument/2006/relationships/slideLayout" Target="../slideLayouts/slideLayout80.xml"/><Relationship Id="rId28" Type="http://schemas.openxmlformats.org/officeDocument/2006/relationships/slideLayout" Target="../slideLayouts/slideLayout81.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30" Type="http://schemas.openxmlformats.org/officeDocument/2006/relationships/slideLayout" Target="../slideLayouts/slideLayout83.xml"/><Relationship Id="rId31" Type="http://schemas.openxmlformats.org/officeDocument/2006/relationships/slideLayout" Target="../slideLayouts/slideLayout84.xml"/><Relationship Id="rId32" Type="http://schemas.openxmlformats.org/officeDocument/2006/relationships/slideLayout" Target="../slideLayouts/slideLayout85.xml"/><Relationship Id="rId9" Type="http://schemas.openxmlformats.org/officeDocument/2006/relationships/slideLayout" Target="../slideLayouts/slideLayout62.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33" Type="http://schemas.openxmlformats.org/officeDocument/2006/relationships/slideLayout" Target="../slideLayouts/slideLayout86.xml"/><Relationship Id="rId34" Type="http://schemas.openxmlformats.org/officeDocument/2006/relationships/slideLayout" Target="../slideLayouts/slideLayout87.xml"/><Relationship Id="rId35" Type="http://schemas.openxmlformats.org/officeDocument/2006/relationships/theme" Target="../theme/theme3.xml"/><Relationship Id="rId10" Type="http://schemas.openxmlformats.org/officeDocument/2006/relationships/slideLayout" Target="../slideLayouts/slideLayout63.xml"/><Relationship Id="rId11" Type="http://schemas.openxmlformats.org/officeDocument/2006/relationships/slideLayout" Target="../slideLayouts/slideLayout64.xml"/><Relationship Id="rId12" Type="http://schemas.openxmlformats.org/officeDocument/2006/relationships/slideLayout" Target="../slideLayouts/slideLayout65.xml"/><Relationship Id="rId13" Type="http://schemas.openxmlformats.org/officeDocument/2006/relationships/slideLayout" Target="../slideLayouts/slideLayout66.xml"/><Relationship Id="rId14" Type="http://schemas.openxmlformats.org/officeDocument/2006/relationships/slideLayout" Target="../slideLayouts/slideLayout67.xml"/><Relationship Id="rId15" Type="http://schemas.openxmlformats.org/officeDocument/2006/relationships/slideLayout" Target="../slideLayouts/slideLayout68.xml"/><Relationship Id="rId16" Type="http://schemas.openxmlformats.org/officeDocument/2006/relationships/slideLayout" Target="../slideLayouts/slideLayout69.xml"/><Relationship Id="rId17" Type="http://schemas.openxmlformats.org/officeDocument/2006/relationships/slideLayout" Target="../slideLayouts/slideLayout70.xml"/><Relationship Id="rId18" Type="http://schemas.openxmlformats.org/officeDocument/2006/relationships/slideLayout" Target="../slideLayouts/slideLayout71.xml"/><Relationship Id="rId19"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07.xml"/><Relationship Id="rId21" Type="http://schemas.openxmlformats.org/officeDocument/2006/relationships/slideLayout" Target="../slideLayouts/slideLayout108.xml"/><Relationship Id="rId22" Type="http://schemas.openxmlformats.org/officeDocument/2006/relationships/slideLayout" Target="../slideLayouts/slideLayout109.xml"/><Relationship Id="rId23" Type="http://schemas.openxmlformats.org/officeDocument/2006/relationships/slideLayout" Target="../slideLayouts/slideLayout110.xml"/><Relationship Id="rId24" Type="http://schemas.openxmlformats.org/officeDocument/2006/relationships/slideLayout" Target="../slideLayouts/slideLayout111.xml"/><Relationship Id="rId25" Type="http://schemas.openxmlformats.org/officeDocument/2006/relationships/slideLayout" Target="../slideLayouts/slideLayout112.xml"/><Relationship Id="rId26" Type="http://schemas.openxmlformats.org/officeDocument/2006/relationships/slideLayout" Target="../slideLayouts/slideLayout113.xml"/><Relationship Id="rId27" Type="http://schemas.openxmlformats.org/officeDocument/2006/relationships/slideLayout" Target="../slideLayouts/slideLayout114.xml"/><Relationship Id="rId28" Type="http://schemas.openxmlformats.org/officeDocument/2006/relationships/slideLayout" Target="../slideLayouts/slideLayout115.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5" Type="http://schemas.openxmlformats.org/officeDocument/2006/relationships/slideLayout" Target="../slideLayouts/slideLayout92.xml"/><Relationship Id="rId30" Type="http://schemas.openxmlformats.org/officeDocument/2006/relationships/slideLayout" Target="../slideLayouts/slideLayout117.xml"/><Relationship Id="rId31" Type="http://schemas.openxmlformats.org/officeDocument/2006/relationships/slideLayout" Target="../slideLayouts/slideLayout118.xml"/><Relationship Id="rId32" Type="http://schemas.openxmlformats.org/officeDocument/2006/relationships/slideLayout" Target="../slideLayouts/slideLayout119.xml"/><Relationship Id="rId9" Type="http://schemas.openxmlformats.org/officeDocument/2006/relationships/slideLayout" Target="../slideLayouts/slideLayout96.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 Id="rId33" Type="http://schemas.openxmlformats.org/officeDocument/2006/relationships/slideLayout" Target="../slideLayouts/slideLayout120.xml"/><Relationship Id="rId34" Type="http://schemas.openxmlformats.org/officeDocument/2006/relationships/slideLayout" Target="../slideLayouts/slideLayout121.xml"/><Relationship Id="rId35" Type="http://schemas.openxmlformats.org/officeDocument/2006/relationships/slideLayout" Target="../slideLayouts/slideLayout122.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1" Type="http://schemas.openxmlformats.org/officeDocument/2006/relationships/slideLayout" Target="../slideLayouts/slideLayout98.xml"/><Relationship Id="rId12" Type="http://schemas.openxmlformats.org/officeDocument/2006/relationships/slideLayout" Target="../slideLayouts/slideLayout99.xml"/><Relationship Id="rId13" Type="http://schemas.openxmlformats.org/officeDocument/2006/relationships/slideLayout" Target="../slideLayouts/slideLayout100.xml"/><Relationship Id="rId14" Type="http://schemas.openxmlformats.org/officeDocument/2006/relationships/slideLayout" Target="../slideLayouts/slideLayout101.xml"/><Relationship Id="rId15" Type="http://schemas.openxmlformats.org/officeDocument/2006/relationships/slideLayout" Target="../slideLayouts/slideLayout102.xml"/><Relationship Id="rId16" Type="http://schemas.openxmlformats.org/officeDocument/2006/relationships/slideLayout" Target="../slideLayouts/slideLayout103.xml"/><Relationship Id="rId17" Type="http://schemas.openxmlformats.org/officeDocument/2006/relationships/slideLayout" Target="../slideLayouts/slideLayout104.xml"/><Relationship Id="rId18" Type="http://schemas.openxmlformats.org/officeDocument/2006/relationships/slideLayout" Target="../slideLayouts/slideLayout105.xml"/><Relationship Id="rId19" Type="http://schemas.openxmlformats.org/officeDocument/2006/relationships/slideLayout" Target="../slideLayouts/slideLayout106.xml"/><Relationship Id="rId37" Type="http://schemas.openxmlformats.org/officeDocument/2006/relationships/slideLayout" Target="../slideLayouts/slideLayout124.xml"/><Relationship Id="rId38" Type="http://schemas.openxmlformats.org/officeDocument/2006/relationships/slideLayout" Target="../slideLayouts/slideLayout125.xml"/><Relationship Id="rId39" Type="http://schemas.openxmlformats.org/officeDocument/2006/relationships/slideLayout" Target="../slideLayouts/slideLayout126.xml"/><Relationship Id="rId40" Type="http://schemas.openxmlformats.org/officeDocument/2006/relationships/slideLayout" Target="../slideLayouts/slideLayout127.xml"/><Relationship Id="rId41" Type="http://schemas.openxmlformats.org/officeDocument/2006/relationships/slideLayout" Target="../slideLayouts/slideLayout128.xml"/><Relationship Id="rId42" Type="http://schemas.openxmlformats.org/officeDocument/2006/relationships/slideLayout" Target="../slideLayouts/slideLayout129.xml"/><Relationship Id="rId4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138.xml"/><Relationship Id="rId20" Type="http://schemas.openxmlformats.org/officeDocument/2006/relationships/slideLayout" Target="../slideLayouts/slideLayout149.xml"/><Relationship Id="rId21" Type="http://schemas.openxmlformats.org/officeDocument/2006/relationships/theme" Target="../theme/theme5.xml"/><Relationship Id="rId10" Type="http://schemas.openxmlformats.org/officeDocument/2006/relationships/slideLayout" Target="../slideLayouts/slideLayout139.xml"/><Relationship Id="rId11" Type="http://schemas.openxmlformats.org/officeDocument/2006/relationships/slideLayout" Target="../slideLayouts/slideLayout140.xml"/><Relationship Id="rId12" Type="http://schemas.openxmlformats.org/officeDocument/2006/relationships/slideLayout" Target="../slideLayouts/slideLayout141.xml"/><Relationship Id="rId13" Type="http://schemas.openxmlformats.org/officeDocument/2006/relationships/slideLayout" Target="../slideLayouts/slideLayout142.xml"/><Relationship Id="rId14" Type="http://schemas.openxmlformats.org/officeDocument/2006/relationships/slideLayout" Target="../slideLayouts/slideLayout143.xml"/><Relationship Id="rId15" Type="http://schemas.openxmlformats.org/officeDocument/2006/relationships/slideLayout" Target="../slideLayouts/slideLayout144.xml"/><Relationship Id="rId16" Type="http://schemas.openxmlformats.org/officeDocument/2006/relationships/slideLayout" Target="../slideLayouts/slideLayout145.xml"/><Relationship Id="rId17" Type="http://schemas.openxmlformats.org/officeDocument/2006/relationships/slideLayout" Target="../slideLayouts/slideLayout146.xml"/><Relationship Id="rId18" Type="http://schemas.openxmlformats.org/officeDocument/2006/relationships/slideLayout" Target="../slideLayouts/slideLayout147.xml"/><Relationship Id="rId19" Type="http://schemas.openxmlformats.org/officeDocument/2006/relationships/slideLayout" Target="../slideLayouts/slideLayout148.xml"/><Relationship Id="rId1" Type="http://schemas.openxmlformats.org/officeDocument/2006/relationships/slideLayout" Target="../slideLayouts/slideLayout130.xml"/><Relationship Id="rId2" Type="http://schemas.openxmlformats.org/officeDocument/2006/relationships/slideLayout" Target="../slideLayouts/slideLayout131.xml"/><Relationship Id="rId3" Type="http://schemas.openxmlformats.org/officeDocument/2006/relationships/slideLayout" Target="../slideLayouts/slideLayout132.xml"/><Relationship Id="rId4" Type="http://schemas.openxmlformats.org/officeDocument/2006/relationships/slideLayout" Target="../slideLayouts/slideLayout133.xml"/><Relationship Id="rId5" Type="http://schemas.openxmlformats.org/officeDocument/2006/relationships/slideLayout" Target="../slideLayouts/slideLayout134.xml"/><Relationship Id="rId6" Type="http://schemas.openxmlformats.org/officeDocument/2006/relationships/slideLayout" Target="../slideLayouts/slideLayout135.xml"/><Relationship Id="rId7" Type="http://schemas.openxmlformats.org/officeDocument/2006/relationships/slideLayout" Target="../slideLayouts/slideLayout136.xml"/><Relationship Id="rId8"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533" y="221403"/>
            <a:ext cx="10648019" cy="676928"/>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245533" y="1825625"/>
            <a:ext cx="10515600" cy="4351339"/>
          </a:xfrm>
          <a:prstGeom prst="rect">
            <a:avLst/>
          </a:prstGeom>
        </p:spPr>
        <p:txBody>
          <a:bodyPr vert="horz" lIns="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9811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72" r:id="rId42"/>
  </p:sldLayoutIdLst>
  <p:txStyles>
    <p:titleStyle>
      <a:lvl1pPr algn="l" defTabSz="914377" rtl="0" eaLnBrk="1" latinLnBrk="0" hangingPunct="1">
        <a:lnSpc>
          <a:spcPct val="90000"/>
        </a:lnSpc>
        <a:spcBef>
          <a:spcPct val="0"/>
        </a:spcBef>
        <a:buNone/>
        <a:defRPr sz="2667" b="0" i="0" kern="1200">
          <a:solidFill>
            <a:schemeClr val="tx1"/>
          </a:solidFill>
          <a:latin typeface="Arial" panose="020B06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guide id="3" pos="155">
          <p15:clr>
            <a:srgbClr val="F26B43"/>
          </p15:clr>
        </p15:guide>
        <p15:guide id="4" pos="7525">
          <p15:clr>
            <a:srgbClr val="F26B43"/>
          </p15:clr>
        </p15:guide>
        <p15:guide id="5" orient="horz" pos="125">
          <p15:clr>
            <a:srgbClr val="F26B43"/>
          </p15:clr>
        </p15:guide>
        <p15:guide id="6" orient="horz" pos="4163">
          <p15:clr>
            <a:srgbClr val="F26B43"/>
          </p15:clr>
        </p15:guide>
        <p15:guide id="7" pos="1995">
          <p15:clr>
            <a:srgbClr val="F26B43"/>
          </p15:clr>
        </p15:guide>
        <p15:guide id="8" pos="567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3" y="406399"/>
            <a:ext cx="11268075" cy="973993"/>
          </a:xfrm>
          <a:prstGeom prst="rect">
            <a:avLst/>
          </a:prstGeom>
        </p:spPr>
        <p:txBody>
          <a:bodyPr vert="horz" lIns="0" tIns="0" rIns="1371600" bIns="0" rtlCol="0" anchor="t" anchorCtr="0">
            <a:noAutofit/>
          </a:bodyPr>
          <a:lstStyle/>
          <a:p>
            <a:r>
              <a:rPr lang="en-US"/>
              <a:t>Click to edit Master title style</a:t>
            </a:r>
          </a:p>
        </p:txBody>
      </p:sp>
      <p:sp>
        <p:nvSpPr>
          <p:cNvPr id="3" name="Text Placeholder 2"/>
          <p:cNvSpPr>
            <a:spLocks noGrp="1"/>
          </p:cNvSpPr>
          <p:nvPr>
            <p:ph type="body" idx="1"/>
          </p:nvPr>
        </p:nvSpPr>
        <p:spPr>
          <a:xfrm>
            <a:off x="461963" y="1547066"/>
            <a:ext cx="11268075" cy="451083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a:t>
            </a:r>
          </a:p>
          <a:p>
            <a:pPr lvl="5"/>
            <a:r>
              <a:rPr lang="en-US"/>
              <a:t>Sixth</a:t>
            </a:r>
          </a:p>
          <a:p>
            <a:pPr lvl="6"/>
            <a:r>
              <a:rPr lang="en-US"/>
              <a:t>Seventh</a:t>
            </a:r>
          </a:p>
          <a:p>
            <a:pPr lvl="7"/>
            <a:r>
              <a:rPr lang="en-US"/>
              <a:t>Eighth</a:t>
            </a:r>
          </a:p>
          <a:p>
            <a:pPr lvl="8"/>
            <a:r>
              <a:rPr lang="en-US"/>
              <a:t>Ninth</a:t>
            </a:r>
          </a:p>
        </p:txBody>
      </p:sp>
      <p:sp>
        <p:nvSpPr>
          <p:cNvPr id="6" name="Slide Number Placeholder 5"/>
          <p:cNvSpPr>
            <a:spLocks noGrp="1"/>
          </p:cNvSpPr>
          <p:nvPr>
            <p:ph type="sldNum" sz="quarter" idx="4"/>
          </p:nvPr>
        </p:nvSpPr>
        <p:spPr>
          <a:xfrm>
            <a:off x="11347742" y="6346858"/>
            <a:ext cx="382295" cy="193232"/>
          </a:xfrm>
          <a:prstGeom prst="rect">
            <a:avLst/>
          </a:prstGeom>
        </p:spPr>
        <p:txBody>
          <a:bodyPr vert="horz" lIns="0" tIns="0" rIns="0" bIns="0" rtlCol="0" anchor="b" anchorCtr="0"/>
          <a:lstStyle>
            <a:lvl1pPr algn="r">
              <a:defRPr sz="1000" b="0" i="0">
                <a:solidFill>
                  <a:schemeClr val="tx2"/>
                </a:solidFill>
                <a:latin typeface="+mn-lt"/>
                <a:ea typeface="Verdana" panose="020B0604030504040204" pitchFamily="34" charset="0"/>
                <a:cs typeface="Verdana" panose="020B0604030504040204" pitchFamily="34" charset="0"/>
              </a:defRPr>
            </a:lvl1pPr>
            <a:lvl2pPr marL="0" algn="r">
              <a:defRPr sz="1000" b="0" i="0">
                <a:solidFill>
                  <a:schemeClr val="tx2"/>
                </a:solidFill>
                <a:latin typeface="+mn-lt"/>
                <a:ea typeface="Verdana" panose="020B0604030504040204" pitchFamily="34" charset="0"/>
                <a:cs typeface="Verdana" panose="020B0604030504040204" pitchFamily="34" charset="0"/>
              </a:defRPr>
            </a:lvl2pPr>
            <a:lvl3pPr marL="0" algn="r">
              <a:defRPr sz="1000" b="0" i="0">
                <a:solidFill>
                  <a:schemeClr val="tx2"/>
                </a:solidFill>
                <a:latin typeface="+mn-lt"/>
                <a:ea typeface="Verdana" panose="020B0604030504040204" pitchFamily="34" charset="0"/>
                <a:cs typeface="Verdana" panose="020B0604030504040204" pitchFamily="34" charset="0"/>
              </a:defRPr>
            </a:lvl3pPr>
            <a:lvl4pPr marL="0" algn="r">
              <a:defRPr sz="1000" b="0" i="0">
                <a:solidFill>
                  <a:schemeClr val="tx2"/>
                </a:solidFill>
                <a:latin typeface="+mn-lt"/>
                <a:ea typeface="Verdana" panose="020B0604030504040204" pitchFamily="34" charset="0"/>
                <a:cs typeface="Verdana" panose="020B0604030504040204" pitchFamily="34" charset="0"/>
              </a:defRPr>
            </a:lvl4pPr>
            <a:lvl5pPr marL="0" algn="r">
              <a:defRPr sz="1000" b="0" i="0">
                <a:solidFill>
                  <a:schemeClr val="tx2"/>
                </a:solidFill>
                <a:latin typeface="+mn-lt"/>
                <a:ea typeface="Verdana" panose="020B0604030504040204" pitchFamily="34" charset="0"/>
                <a:cs typeface="Verdana" panose="020B0604030504040204" pitchFamily="34" charset="0"/>
              </a:defRPr>
            </a:lvl5pPr>
            <a:lvl6pPr marL="0" algn="r">
              <a:defRPr sz="1000" b="0" i="0">
                <a:solidFill>
                  <a:schemeClr val="tx2"/>
                </a:solidFill>
                <a:latin typeface="+mn-lt"/>
                <a:ea typeface="Verdana" panose="020B0604030504040204" pitchFamily="34" charset="0"/>
                <a:cs typeface="Verdana" panose="020B0604030504040204" pitchFamily="34" charset="0"/>
              </a:defRPr>
            </a:lvl6pPr>
            <a:lvl7pPr marL="0" algn="r">
              <a:defRPr sz="1000" b="0" i="0">
                <a:solidFill>
                  <a:schemeClr val="tx2"/>
                </a:solidFill>
                <a:latin typeface="+mn-lt"/>
                <a:ea typeface="Verdana" panose="020B0604030504040204" pitchFamily="34" charset="0"/>
                <a:cs typeface="Verdana" panose="020B0604030504040204" pitchFamily="34" charset="0"/>
              </a:defRPr>
            </a:lvl7pPr>
            <a:lvl8pPr marL="0" algn="r">
              <a:defRPr sz="1000" b="0" i="0">
                <a:solidFill>
                  <a:schemeClr val="tx2"/>
                </a:solidFill>
                <a:latin typeface="+mn-lt"/>
                <a:ea typeface="Verdana" panose="020B0604030504040204" pitchFamily="34" charset="0"/>
                <a:cs typeface="Verdana" panose="020B0604030504040204" pitchFamily="34" charset="0"/>
              </a:defRPr>
            </a:lvl8pPr>
            <a:lvl9pPr marL="0" algn="r">
              <a:defRPr sz="1000" b="0"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xmlns=""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xmlns=""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4" name="Date Placeholder 13">
            <a:extLst>
              <a:ext uri="{FF2B5EF4-FFF2-40B4-BE49-F238E27FC236}">
                <a16:creationId xmlns:a16="http://schemas.microsoft.com/office/drawing/2014/main" xmlns="" id="{7B9C08B3-B3E6-9943-98D0-6585785E9BAA}"/>
              </a:ext>
            </a:extLst>
          </p:cNvPr>
          <p:cNvSpPr>
            <a:spLocks noGrp="1"/>
          </p:cNvSpPr>
          <p:nvPr>
            <p:ph type="dt" sz="half" idx="2"/>
          </p:nvPr>
        </p:nvSpPr>
        <p:spPr>
          <a:xfrm>
            <a:off x="8166101" y="6343651"/>
            <a:ext cx="3181641" cy="203200"/>
          </a:xfrm>
          <a:prstGeom prst="rect">
            <a:avLst/>
          </a:prstGeom>
        </p:spPr>
        <p:txBody>
          <a:bodyPr vert="horz" lIns="0" tIns="0" rIns="0" bIns="0" rtlCol="0" anchor="b" anchorCtr="0"/>
          <a:lstStyle>
            <a:lvl1pPr algn="r">
              <a:defRPr sz="1000">
                <a:solidFill>
                  <a:schemeClr val="tx2"/>
                </a:solidFill>
              </a:defRPr>
            </a:lvl1pPr>
            <a:lvl2pPr marL="0" algn="r">
              <a:defRPr sz="1000">
                <a:solidFill>
                  <a:schemeClr val="tx2"/>
                </a:solidFill>
              </a:defRPr>
            </a:lvl2pPr>
            <a:lvl3pPr marL="0" algn="r">
              <a:defRPr sz="1000">
                <a:solidFill>
                  <a:schemeClr val="tx2"/>
                </a:solidFill>
              </a:defRPr>
            </a:lvl3pPr>
            <a:lvl4pPr marL="0" algn="r">
              <a:defRPr sz="1000">
                <a:solidFill>
                  <a:schemeClr val="tx2"/>
                </a:solidFill>
              </a:defRPr>
            </a:lvl4pPr>
            <a:lvl5pPr marL="0" algn="r">
              <a:defRPr sz="1000">
                <a:solidFill>
                  <a:schemeClr val="tx2"/>
                </a:solidFill>
              </a:defRPr>
            </a:lvl5pPr>
            <a:lvl6pPr marL="0" algn="r">
              <a:defRPr sz="1000">
                <a:solidFill>
                  <a:schemeClr val="tx2"/>
                </a:solidFill>
              </a:defRPr>
            </a:lvl6pPr>
            <a:lvl7pPr marL="0" algn="r">
              <a:defRPr sz="1000">
                <a:solidFill>
                  <a:schemeClr val="tx2"/>
                </a:solidFill>
              </a:defRPr>
            </a:lvl7pPr>
            <a:lvl8pPr marL="0" algn="r">
              <a:defRPr sz="1000">
                <a:solidFill>
                  <a:schemeClr val="tx2"/>
                </a:solidFill>
              </a:defRPr>
            </a:lvl8pPr>
            <a:lvl9pPr marL="0" algn="r">
              <a:defRPr sz="1000">
                <a:solidFill>
                  <a:schemeClr val="tx2"/>
                </a:solidFill>
              </a:defRPr>
            </a:lvl9pPr>
          </a:lstStyle>
          <a:p>
            <a:fld id="{6ACA85A0-DBD7-1D43-8E71-342F03501C85}" type="datetime4">
              <a:t>March 14, 2023</a:t>
            </a:fld>
            <a:endParaRPr lang="en-US"/>
          </a:p>
        </p:txBody>
      </p:sp>
      <p:sp>
        <p:nvSpPr>
          <p:cNvPr id="4" name="Rectangle 3">
            <a:extLst>
              <a:ext uri="{FF2B5EF4-FFF2-40B4-BE49-F238E27FC236}">
                <a16:creationId xmlns:a16="http://schemas.microsoft.com/office/drawing/2014/main" xmlns="" id="{02988CA2-4DA7-AC4E-8943-A3776CE2CDD9}"/>
              </a:ext>
            </a:extLst>
          </p:cNvPr>
          <p:cNvSpPr/>
          <p:nvPr userDrawn="1"/>
        </p:nvSpPr>
        <p:spPr bwMode="auto">
          <a:xfrm>
            <a:off x="12344399" y="870830"/>
            <a:ext cx="810491" cy="388612"/>
          </a:xfrm>
          <a:prstGeom prst="rect">
            <a:avLst/>
          </a:prstGeom>
          <a:solidFill>
            <a:srgbClr val="FF681E"/>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7" name="Rectangle 6">
            <a:extLst>
              <a:ext uri="{FF2B5EF4-FFF2-40B4-BE49-F238E27FC236}">
                <a16:creationId xmlns:a16="http://schemas.microsoft.com/office/drawing/2014/main" xmlns="" id="{32037B80-FD6C-7A43-8DB2-276A71361E4F}"/>
              </a:ext>
            </a:extLst>
          </p:cNvPr>
          <p:cNvSpPr/>
          <p:nvPr userDrawn="1"/>
        </p:nvSpPr>
        <p:spPr bwMode="auto">
          <a:xfrm>
            <a:off x="12344399" y="1311448"/>
            <a:ext cx="810491" cy="388612"/>
          </a:xfrm>
          <a:prstGeom prst="rect">
            <a:avLst/>
          </a:prstGeom>
          <a:solidFill>
            <a:srgbClr val="E33D2E"/>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8" name="Rectangle 7">
            <a:extLst>
              <a:ext uri="{FF2B5EF4-FFF2-40B4-BE49-F238E27FC236}">
                <a16:creationId xmlns:a16="http://schemas.microsoft.com/office/drawing/2014/main" xmlns="" id="{9FFC2578-F38E-0E43-A6CF-9A52EA7CBB28}"/>
              </a:ext>
            </a:extLst>
          </p:cNvPr>
          <p:cNvSpPr/>
          <p:nvPr userDrawn="1"/>
        </p:nvSpPr>
        <p:spPr bwMode="auto">
          <a:xfrm>
            <a:off x="12344399" y="1752065"/>
            <a:ext cx="810491" cy="388612"/>
          </a:xfrm>
          <a:prstGeom prst="rect">
            <a:avLst/>
          </a:prstGeom>
          <a:solidFill>
            <a:srgbClr val="BD83C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9" name="Rectangle 8">
            <a:extLst>
              <a:ext uri="{FF2B5EF4-FFF2-40B4-BE49-F238E27FC236}">
                <a16:creationId xmlns:a16="http://schemas.microsoft.com/office/drawing/2014/main" xmlns="" id="{33688C46-7D34-1947-A31C-01D95A12B8CC}"/>
              </a:ext>
            </a:extLst>
          </p:cNvPr>
          <p:cNvSpPr/>
          <p:nvPr userDrawn="1"/>
        </p:nvSpPr>
        <p:spPr bwMode="auto">
          <a:xfrm>
            <a:off x="12344399" y="2192683"/>
            <a:ext cx="810491" cy="388612"/>
          </a:xfrm>
          <a:prstGeom prst="rect">
            <a:avLst/>
          </a:prstGeom>
          <a:solidFill>
            <a:srgbClr val="9E29B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0" name="Rectangle 9">
            <a:extLst>
              <a:ext uri="{FF2B5EF4-FFF2-40B4-BE49-F238E27FC236}">
                <a16:creationId xmlns:a16="http://schemas.microsoft.com/office/drawing/2014/main" xmlns="" id="{EAEC32CC-92E5-C246-BC0A-F4896EB6884A}"/>
              </a:ext>
            </a:extLst>
          </p:cNvPr>
          <p:cNvSpPr/>
          <p:nvPr userDrawn="1"/>
        </p:nvSpPr>
        <p:spPr bwMode="auto">
          <a:xfrm>
            <a:off x="12344399" y="2633300"/>
            <a:ext cx="810491" cy="388612"/>
          </a:xfrm>
          <a:prstGeom prst="rect">
            <a:avLst/>
          </a:prstGeom>
          <a:solidFill>
            <a:srgbClr val="5C0B8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1" name="Rectangle 10">
            <a:extLst>
              <a:ext uri="{FF2B5EF4-FFF2-40B4-BE49-F238E27FC236}">
                <a16:creationId xmlns:a16="http://schemas.microsoft.com/office/drawing/2014/main" xmlns="" id="{F4A6940E-E094-864E-BA6B-3BADC77F5C4F}"/>
              </a:ext>
            </a:extLst>
          </p:cNvPr>
          <p:cNvSpPr/>
          <p:nvPr userDrawn="1"/>
        </p:nvSpPr>
        <p:spPr bwMode="auto">
          <a:xfrm>
            <a:off x="12344399" y="3073918"/>
            <a:ext cx="810491" cy="388612"/>
          </a:xfrm>
          <a:prstGeom prst="rect">
            <a:avLst/>
          </a:prstGeom>
          <a:solidFill>
            <a:srgbClr val="9494D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5" name="Rectangle 14">
            <a:extLst>
              <a:ext uri="{FF2B5EF4-FFF2-40B4-BE49-F238E27FC236}">
                <a16:creationId xmlns:a16="http://schemas.microsoft.com/office/drawing/2014/main" xmlns="" id="{A4EC73F7-7E1E-0449-B066-7FEA8A90A550}"/>
              </a:ext>
            </a:extLst>
          </p:cNvPr>
          <p:cNvSpPr/>
          <p:nvPr userDrawn="1"/>
        </p:nvSpPr>
        <p:spPr bwMode="auto">
          <a:xfrm>
            <a:off x="12344399" y="3514535"/>
            <a:ext cx="810491" cy="388612"/>
          </a:xfrm>
          <a:prstGeom prst="rect">
            <a:avLst/>
          </a:prstGeom>
          <a:solidFill>
            <a:srgbClr val="6DC3D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6" name="Rectangle 15">
            <a:extLst>
              <a:ext uri="{FF2B5EF4-FFF2-40B4-BE49-F238E27FC236}">
                <a16:creationId xmlns:a16="http://schemas.microsoft.com/office/drawing/2014/main" xmlns="" id="{4B679336-5AFB-2A47-B363-B8D2F27D3764}"/>
              </a:ext>
            </a:extLst>
          </p:cNvPr>
          <p:cNvSpPr/>
          <p:nvPr userDrawn="1"/>
        </p:nvSpPr>
        <p:spPr bwMode="auto">
          <a:xfrm>
            <a:off x="12344399" y="3955153"/>
            <a:ext cx="810491" cy="388612"/>
          </a:xfrm>
          <a:prstGeom prst="rect">
            <a:avLst/>
          </a:prstGeom>
          <a:solidFill>
            <a:srgbClr val="009AD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7" name="Rectangle 16">
            <a:extLst>
              <a:ext uri="{FF2B5EF4-FFF2-40B4-BE49-F238E27FC236}">
                <a16:creationId xmlns:a16="http://schemas.microsoft.com/office/drawing/2014/main" xmlns="" id="{6A0414D3-5DE8-A041-9BC9-7C6384121CE7}"/>
              </a:ext>
            </a:extLst>
          </p:cNvPr>
          <p:cNvSpPr/>
          <p:nvPr userDrawn="1"/>
        </p:nvSpPr>
        <p:spPr bwMode="auto">
          <a:xfrm>
            <a:off x="12344399" y="4395770"/>
            <a:ext cx="810491" cy="388612"/>
          </a:xfrm>
          <a:prstGeom prst="rect">
            <a:avLst/>
          </a:prstGeom>
          <a:solidFill>
            <a:srgbClr val="003CA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8" name="Rectangle 17">
            <a:extLst>
              <a:ext uri="{FF2B5EF4-FFF2-40B4-BE49-F238E27FC236}">
                <a16:creationId xmlns:a16="http://schemas.microsoft.com/office/drawing/2014/main" xmlns="" id="{D6B447EB-25A9-4C4E-9176-8436783F6943}"/>
              </a:ext>
            </a:extLst>
          </p:cNvPr>
          <p:cNvSpPr/>
          <p:nvPr userDrawn="1"/>
        </p:nvSpPr>
        <p:spPr bwMode="auto">
          <a:xfrm>
            <a:off x="12344399" y="4836387"/>
            <a:ext cx="810491" cy="388612"/>
          </a:xfrm>
          <a:prstGeom prst="rect">
            <a:avLst/>
          </a:prstGeom>
          <a:solidFill>
            <a:srgbClr val="B7DC7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9" name="Rectangle 18">
            <a:extLst>
              <a:ext uri="{FF2B5EF4-FFF2-40B4-BE49-F238E27FC236}">
                <a16:creationId xmlns:a16="http://schemas.microsoft.com/office/drawing/2014/main" xmlns="" id="{7D8D2BE1-D132-C946-942F-B8022B86ABC3}"/>
              </a:ext>
            </a:extLst>
          </p:cNvPr>
          <p:cNvSpPr/>
          <p:nvPr userDrawn="1"/>
        </p:nvSpPr>
        <p:spPr bwMode="auto">
          <a:xfrm>
            <a:off x="12344399" y="5277005"/>
            <a:ext cx="810491" cy="388612"/>
          </a:xfrm>
          <a:prstGeom prst="rect">
            <a:avLst/>
          </a:prstGeom>
          <a:solidFill>
            <a:srgbClr val="3DAD2C"/>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0" name="Rectangle 19">
            <a:extLst>
              <a:ext uri="{FF2B5EF4-FFF2-40B4-BE49-F238E27FC236}">
                <a16:creationId xmlns:a16="http://schemas.microsoft.com/office/drawing/2014/main" xmlns="" id="{79E7AF33-A945-EA48-AAD8-AF6DC4A1EEDC}"/>
              </a:ext>
            </a:extLst>
          </p:cNvPr>
          <p:cNvSpPr/>
          <p:nvPr userDrawn="1"/>
        </p:nvSpPr>
        <p:spPr bwMode="auto">
          <a:xfrm>
            <a:off x="12344399" y="5717622"/>
            <a:ext cx="810491" cy="388612"/>
          </a:xfrm>
          <a:prstGeom prst="rect">
            <a:avLst/>
          </a:prstGeom>
          <a:solidFill>
            <a:srgbClr val="00823D"/>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1" name="Rectangle 20">
            <a:extLst>
              <a:ext uri="{FF2B5EF4-FFF2-40B4-BE49-F238E27FC236}">
                <a16:creationId xmlns:a16="http://schemas.microsoft.com/office/drawing/2014/main" xmlns="" id="{E19272B3-2A95-DE44-948F-2DC965714D17}"/>
              </a:ext>
            </a:extLst>
          </p:cNvPr>
          <p:cNvSpPr/>
          <p:nvPr userDrawn="1"/>
        </p:nvSpPr>
        <p:spPr bwMode="auto">
          <a:xfrm>
            <a:off x="12344399" y="6158239"/>
            <a:ext cx="810491" cy="388612"/>
          </a:xfrm>
          <a:prstGeom prst="rect">
            <a:avLst/>
          </a:prstGeom>
          <a:solidFill>
            <a:srgbClr val="41414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3" name="Rectangle 22">
            <a:extLst>
              <a:ext uri="{FF2B5EF4-FFF2-40B4-BE49-F238E27FC236}">
                <a16:creationId xmlns:a16="http://schemas.microsoft.com/office/drawing/2014/main" xmlns="" id="{CBCD7B12-CD37-5547-B9F2-86E6BBC476BC}"/>
              </a:ext>
            </a:extLst>
          </p:cNvPr>
          <p:cNvSpPr/>
          <p:nvPr userDrawn="1"/>
        </p:nvSpPr>
        <p:spPr bwMode="auto">
          <a:xfrm>
            <a:off x="12344399" y="430213"/>
            <a:ext cx="810491" cy="388612"/>
          </a:xfrm>
          <a:prstGeom prst="rect">
            <a:avLst/>
          </a:prstGeom>
          <a:solidFill>
            <a:srgbClr val="FFBA00"/>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Tree>
    <p:extLst>
      <p:ext uri="{BB962C8B-B14F-4D97-AF65-F5344CB8AC3E}">
        <p14:creationId xmlns:p14="http://schemas.microsoft.com/office/powerpoint/2010/main" val="280458747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Lst>
  <p:hf hdr="0" ftr="0"/>
  <p:txStyles>
    <p:titleStyle>
      <a:lvl1pPr algn="l" defTabSz="914400" rtl="0" eaLnBrk="1" latinLnBrk="0" hangingPunct="1">
        <a:lnSpc>
          <a:spcPct val="100000"/>
        </a:lnSpc>
        <a:spcBef>
          <a:spcPct val="0"/>
        </a:spcBef>
        <a:buNone/>
        <a:defRPr sz="3200" b="0" i="0" kern="1200" cap="all" baseline="0">
          <a:solidFill>
            <a:schemeClr val="accent4"/>
          </a:solidFill>
          <a:latin typeface="Franklin Gothic Demi Cond" panose="020B060302010202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20000"/>
        </a:lnSpc>
        <a:spcBef>
          <a:spcPts val="0"/>
        </a:spcBef>
        <a:spcAft>
          <a:spcPts val="600"/>
        </a:spcAft>
        <a:buFont typeface="Arial" panose="020B0604020202020204" pitchFamily="34" charset="0"/>
        <a:buNone/>
        <a:defRPr sz="1800" b="0" i="0" kern="1200">
          <a:solidFill>
            <a:schemeClr val="tx2"/>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600"/>
        </a:spcAft>
        <a:buClr>
          <a:schemeClr val="accent1"/>
        </a:buClr>
        <a:buFontTx/>
        <a:buNone/>
        <a:tabLst>
          <a:tab pos="280988" algn="l"/>
        </a:tabLst>
        <a:defRPr sz="2400" b="0" i="0" kern="1200" cap="none" baseline="0">
          <a:solidFill>
            <a:schemeClr val="tx2"/>
          </a:solidFill>
          <a:latin typeface="Georgia" panose="02040502050405020303" pitchFamily="18" charset="0"/>
          <a:ea typeface="Verdana" panose="020B0604030504040204" pitchFamily="34" charset="0"/>
          <a:cs typeface="Verdana" panose="020B0604030504040204" pitchFamily="34" charset="0"/>
        </a:defRPr>
      </a:lvl2pPr>
      <a:lvl3pPr marL="228600" indent="-228600" algn="l" defTabSz="292608" rtl="0" eaLnBrk="1" latinLnBrk="0" hangingPunct="1">
        <a:lnSpc>
          <a:spcPct val="120000"/>
        </a:lnSpc>
        <a:spcBef>
          <a:spcPts val="0"/>
        </a:spcBef>
        <a:spcAft>
          <a:spcPts val="600"/>
        </a:spcAft>
        <a:buClr>
          <a:schemeClr val="tx2"/>
        </a:buClr>
        <a:buFont typeface="System Font Regular"/>
        <a:buChar char="–"/>
        <a:tabLst>
          <a:tab pos="276225" algn="l"/>
          <a:tab pos="584200" algn="l"/>
        </a:tabLst>
        <a:defRPr sz="1600" b="0" i="0" kern="1200">
          <a:solidFill>
            <a:schemeClr val="tx2"/>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20000"/>
        </a:lnSpc>
        <a:spcBef>
          <a:spcPts val="0"/>
        </a:spcBef>
        <a:spcAft>
          <a:spcPts val="600"/>
        </a:spcAft>
        <a:buClr>
          <a:schemeClr val="tx2"/>
        </a:buClr>
        <a:buSzPct val="100000"/>
        <a:buFont typeface="Arial" panose="020B0604020202020204" pitchFamily="34" charset="0"/>
        <a:buChar char="•"/>
        <a:tabLst/>
        <a:defRPr sz="1600" b="0" i="0" kern="1200">
          <a:solidFill>
            <a:schemeClr val="tx2"/>
          </a:solidFill>
          <a:latin typeface="+mn-lt"/>
          <a:ea typeface="Verdana" panose="020B0604030504040204" pitchFamily="34" charset="0"/>
          <a:cs typeface="Verdana" panose="020B0604030504040204" pitchFamily="34" charset="0"/>
        </a:defRPr>
      </a:lvl4pPr>
      <a:lvl5pPr marL="685800" indent="-228600" algn="l" defTabSz="292608" rtl="0" eaLnBrk="1" latinLnBrk="0" hangingPunct="1">
        <a:lnSpc>
          <a:spcPct val="120000"/>
        </a:lnSpc>
        <a:spcBef>
          <a:spcPts val="0"/>
        </a:spcBef>
        <a:spcAft>
          <a:spcPts val="600"/>
        </a:spcAft>
        <a:buClr>
          <a:schemeClr val="tx2"/>
        </a:buClr>
        <a:buSzPct val="100000"/>
        <a:buFont typeface="System Font Regular"/>
        <a:buChar char="–"/>
        <a:tabLst>
          <a:tab pos="292608" algn="l"/>
          <a:tab pos="585216" algn="l"/>
        </a:tabLst>
        <a:defRPr sz="1400" b="0" i="0" kern="1200">
          <a:solidFill>
            <a:schemeClr val="tx2"/>
          </a:solidFill>
          <a:latin typeface="+mn-lt"/>
          <a:ea typeface="Verdana" panose="020B0604030504040204" pitchFamily="34" charset="0"/>
          <a:cs typeface="Verdana" panose="020B0604030504040204" pitchFamily="34" charset="0"/>
        </a:defRPr>
      </a:lvl5pPr>
      <a:lvl6pPr marL="914400" indent="-228600" algn="l" defTabSz="914400" rtl="0" eaLnBrk="1" latinLnBrk="0" hangingPunct="1">
        <a:lnSpc>
          <a:spcPct val="120000"/>
        </a:lnSpc>
        <a:spcBef>
          <a:spcPts val="0"/>
        </a:spcBef>
        <a:spcAft>
          <a:spcPts val="600"/>
        </a:spcAft>
        <a:buClr>
          <a:schemeClr val="tx2"/>
        </a:buClr>
        <a:buSzPct val="100000"/>
        <a:buFont typeface="Arial" panose="020B0604020202020204" pitchFamily="34" charset="0"/>
        <a:buChar char="•"/>
        <a:tabLst/>
        <a:defRPr sz="1400" b="0" i="0" kern="1200">
          <a:solidFill>
            <a:schemeClr val="tx2"/>
          </a:solidFill>
          <a:latin typeface="+mn-lt"/>
          <a:ea typeface="Verdana" panose="020B0604030504040204" pitchFamily="34" charset="0"/>
          <a:cs typeface="Verdana" panose="020B0604030504040204" pitchFamily="34" charset="0"/>
        </a:defRPr>
      </a:lvl6pPr>
      <a:lvl7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7pPr>
      <a:lvl8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8pPr>
      <a:lvl9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2" pos="2714">
          <p15:clr>
            <a:srgbClr val="F26B43"/>
          </p15:clr>
        </p15:guide>
        <p15:guide id="3" pos="291">
          <p15:clr>
            <a:srgbClr val="F26B43"/>
          </p15:clr>
        </p15:guide>
        <p15:guide id="8" pos="2536">
          <p15:clr>
            <a:srgbClr val="F26B43"/>
          </p15:clr>
        </p15:guide>
        <p15:guide id="9" pos="3747">
          <p15:clr>
            <a:srgbClr val="F26B43"/>
          </p15:clr>
        </p15:guide>
        <p15:guide id="10" pos="3840">
          <p15:clr>
            <a:srgbClr val="F26B43"/>
          </p15:clr>
        </p15:guide>
        <p15:guide id="12" pos="3933">
          <p15:clr>
            <a:srgbClr val="F26B43"/>
          </p15:clr>
        </p15:guide>
        <p15:guide id="13" pos="7389">
          <p15:clr>
            <a:srgbClr val="F26B43"/>
          </p15:clr>
        </p15:guide>
        <p15:guide id="15" pos="4966">
          <p15:clr>
            <a:srgbClr val="F26B43"/>
          </p15:clr>
        </p15:guide>
        <p15:guide id="16" pos="5144">
          <p15:clr>
            <a:srgbClr val="F26B43"/>
          </p15:clr>
        </p15:guide>
        <p15:guide id="25" orient="horz" pos="254">
          <p15:clr>
            <a:srgbClr val="F26B43"/>
          </p15:clr>
        </p15:guide>
        <p15:guide id="26" orient="horz" pos="971">
          <p15:clr>
            <a:srgbClr val="F26B43"/>
          </p15:clr>
        </p15:guide>
        <p15:guide id="31" orient="horz" pos="3816">
          <p15:clr>
            <a:srgbClr val="F26B43"/>
          </p15:clr>
        </p15:guide>
        <p15:guide id="32" orient="horz" pos="3996">
          <p15:clr>
            <a:srgbClr val="F26B43"/>
          </p15:clr>
        </p15:guide>
        <p15:guide id="33" orient="horz" pos="870">
          <p15:clr>
            <a:srgbClr val="F26B43"/>
          </p15:clr>
        </p15:guide>
        <p15:guide id="35" orient="horz" pos="41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533" y="221403"/>
            <a:ext cx="10648019" cy="676928"/>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245533" y="1825625"/>
            <a:ext cx="10515600" cy="4351339"/>
          </a:xfrm>
          <a:prstGeom prst="rect">
            <a:avLst/>
          </a:prstGeom>
        </p:spPr>
        <p:txBody>
          <a:bodyPr vert="horz" lIns="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88618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 id="2147483812" r:id="rId39"/>
    <p:sldLayoutId id="2147483813" r:id="rId40"/>
    <p:sldLayoutId id="2147483814" r:id="rId41"/>
    <p:sldLayoutId id="2147483815" r:id="rId42"/>
  </p:sldLayoutIdLst>
  <p:txStyles>
    <p:titleStyle>
      <a:lvl1pPr algn="l" defTabSz="914377" rtl="0" eaLnBrk="1" latinLnBrk="0" hangingPunct="1">
        <a:lnSpc>
          <a:spcPct val="90000"/>
        </a:lnSpc>
        <a:spcBef>
          <a:spcPct val="0"/>
        </a:spcBef>
        <a:buNone/>
        <a:defRPr sz="2667" b="0" i="0" kern="1200">
          <a:solidFill>
            <a:schemeClr val="tx1"/>
          </a:solidFill>
          <a:latin typeface="Arial" panose="020B06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155" userDrawn="1">
          <p15:clr>
            <a:srgbClr val="F26B43"/>
          </p15:clr>
        </p15:guide>
        <p15:guide id="4" pos="7525" userDrawn="1">
          <p15:clr>
            <a:srgbClr val="F26B43"/>
          </p15:clr>
        </p15:guide>
        <p15:guide id="5" orient="horz" pos="125" userDrawn="1">
          <p15:clr>
            <a:srgbClr val="F26B43"/>
          </p15:clr>
        </p15:guide>
        <p15:guide id="6" orient="horz" pos="4163" userDrawn="1">
          <p15:clr>
            <a:srgbClr val="F26B43"/>
          </p15:clr>
        </p15:guide>
        <p15:guide id="7" pos="1995" userDrawn="1">
          <p15:clr>
            <a:srgbClr val="F26B43"/>
          </p15:clr>
        </p15:guide>
        <p15:guide id="8" pos="567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pPr defTabSz="457200"/>
            <a:r>
              <a:rPr lang="en-US">
                <a:solidFill>
                  <a:srgbClr val="1F2C8F"/>
                </a:solidFill>
              </a:rPr>
              <a:t>Presentation title</a:t>
            </a:r>
            <a:endParaRPr lang="en-US" dirty="0">
              <a:solidFill>
                <a:srgbClr val="1F2C8F"/>
              </a:solidFill>
            </a:endParaRP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pPr defTabSz="457200"/>
            <a:fld id="{48F63A3B-78C7-47BE-AE5E-E10140E04643}" type="slidenum">
              <a:rPr lang="en-US" smtClean="0">
                <a:solidFill>
                  <a:srgbClr val="1F2C8F"/>
                </a:solidFill>
              </a:rPr>
              <a:pPr defTabSz="457200"/>
              <a:t>‹#›</a:t>
            </a:fld>
            <a:endParaRPr lang="en-US" dirty="0">
              <a:solidFill>
                <a:srgbClr val="1F2C8F"/>
              </a:solidFill>
            </a:endParaRPr>
          </a:p>
        </p:txBody>
      </p:sp>
    </p:spTree>
    <p:extLst>
      <p:ext uri="{BB962C8B-B14F-4D97-AF65-F5344CB8AC3E}">
        <p14:creationId xmlns:p14="http://schemas.microsoft.com/office/powerpoint/2010/main" val="15215642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30.svg"/><Relationship Id="rId6" Type="http://schemas.openxmlformats.org/officeDocument/2006/relationships/image" Target="../media/image26.png"/><Relationship Id="rId7" Type="http://schemas.openxmlformats.org/officeDocument/2006/relationships/image" Target="../media/image32.svg"/><Relationship Id="rId8" Type="http://schemas.openxmlformats.org/officeDocument/2006/relationships/image" Target="../media/image27.png"/><Relationship Id="rId9" Type="http://schemas.openxmlformats.org/officeDocument/2006/relationships/image" Target="../media/image34.sv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6.sv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8.svg"/><Relationship Id="rId5" Type="http://schemas.openxmlformats.org/officeDocument/2006/relationships/image" Target="../media/image30.png"/><Relationship Id="rId6" Type="http://schemas.openxmlformats.org/officeDocument/2006/relationships/image" Target="../media/image40.sv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8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8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35.png"/><Relationship Id="rId1" Type="http://schemas.openxmlformats.org/officeDocument/2006/relationships/slideLayout" Target="../slideLayouts/slideLayout7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1.xml"/><Relationship Id="rId2"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34.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34.xml"/><Relationship Id="rId2"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image" Target="../media/image37.png"/><Relationship Id="rId3" Type="http://schemas.openxmlformats.org/officeDocument/2006/relationships/image" Target="../media/image3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3.xml"/><Relationship Id="rId2"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3.xml"/><Relationship Id="rId2"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6.jpeg"/><Relationship Id="rId1" Type="http://schemas.openxmlformats.org/officeDocument/2006/relationships/slideLayout" Target="../slideLayouts/slideLayout148.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9.jpeg"/><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hyperlink" Target="https://pixabay.com/photos/flowers-wild-flowers-daisy-5460405/" TargetMode="External"/><Relationship Id="rId5" Type="http://schemas.openxmlformats.org/officeDocument/2006/relationships/image" Target="../media/image42.jpeg"/><Relationship Id="rId6" Type="http://schemas.openxmlformats.org/officeDocument/2006/relationships/hyperlink" Target="https://publicdomainpictures.net/view-image.php?image=22225&amp;picture=nice-flower" TargetMode="External"/><Relationship Id="rId7" Type="http://schemas.openxmlformats.org/officeDocument/2006/relationships/image" Target="../media/image43.png"/><Relationship Id="rId1" Type="http://schemas.openxmlformats.org/officeDocument/2006/relationships/slideLayout" Target="../slideLayouts/slideLayout100.xml"/><Relationship Id="rId2"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1.xml"/><Relationship Id="rId3" Type="http://schemas.openxmlformats.org/officeDocument/2006/relationships/image" Target="../media/image4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 Id="rId3" Type="http://schemas.openxmlformats.org/officeDocument/2006/relationships/image" Target="../media/image45.gi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08A6784-7B8F-A977-3F98-D720C0B01500}"/>
              </a:ext>
            </a:extLst>
          </p:cNvPr>
          <p:cNvSpPr txBox="1">
            <a:spLocks noGrp="1"/>
          </p:cNvSpPr>
          <p:nvPr/>
        </p:nvSpPr>
        <p:spPr>
          <a:xfrm>
            <a:off x="1307653" y="2621657"/>
            <a:ext cx="9591124" cy="815424"/>
          </a:xfrm>
          <a:prstGeom prst="rect">
            <a:avLst/>
          </a:prstGeom>
          <a:ln w="12700">
            <a:miter lim="400000"/>
          </a:ln>
          <a:extLst>
            <a:ext uri="{C572A759-6A51-4108-AA02-DFA0A04FC94B}">
              <ma14:wrappingTextBoxFlag xmlns:ma14="http://schemas.microsoft.com/office/mac/drawingml/2011/main" val="1"/>
            </a:ext>
          </a:extLst>
        </p:spPr>
        <p:txBody>
          <a:bodyPr lIns="45719" tIns="45720" rIns="45719" bIns="45720" anchor="b">
            <a:normAutofit fontScale="97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a:solidFill>
                  <a:srgbClr val="0070C0"/>
                </a:solidFill>
                <a:ea typeface="+mn-lt"/>
                <a:cs typeface="+mn-lt"/>
              </a:rPr>
              <a:t>A Year of Behavioral Health Innovations:</a:t>
            </a:r>
            <a:endParaRPr lang="en-US" sz="4400">
              <a:solidFill>
                <a:srgbClr val="0070C0"/>
              </a:solidFill>
              <a:ea typeface="+mn-lt"/>
              <a:cs typeface="+mn-lt"/>
            </a:endParaRPr>
          </a:p>
        </p:txBody>
      </p:sp>
      <p:sp>
        <p:nvSpPr>
          <p:cNvPr id="6" name="Subtitle 2">
            <a:extLst>
              <a:ext uri="{FF2B5EF4-FFF2-40B4-BE49-F238E27FC236}">
                <a16:creationId xmlns:a16="http://schemas.microsoft.com/office/drawing/2014/main" xmlns="" id="{F9DEB349-CC11-6D4D-90FA-CADA966DB728}"/>
              </a:ext>
            </a:extLst>
          </p:cNvPr>
          <p:cNvSpPr txBox="1">
            <a:spLocks noGrp="1"/>
          </p:cNvSpPr>
          <p:nvPr/>
        </p:nvSpPr>
        <p:spPr>
          <a:xfrm>
            <a:off x="319014" y="3426623"/>
            <a:ext cx="11576650" cy="552660"/>
          </a:xfrm>
          <a:prstGeom prst="rect">
            <a:avLst/>
          </a:prstGeom>
          <a:ln w="12700">
            <a:miter lim="400000"/>
          </a:ln>
          <a:extLst>
            <a:ext uri="{C572A759-6A51-4108-AA02-DFA0A04FC94B}">
              <ma14:wrappingTextBoxFlag xmlns:ma14="http://schemas.microsoft.com/office/mac/drawingml/2011/main" val="1"/>
            </a:ext>
          </a:extLst>
        </p:spPr>
        <p:txBody>
          <a:bodyPr lIns="45719" tIns="45720" rIns="45719"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a:solidFill>
                  <a:srgbClr val="5B9BD5"/>
                </a:solidFill>
              </a:rPr>
              <a:t>Reports from the Field</a:t>
            </a:r>
            <a:endParaRPr lang="en-US" sz="3600" b="1">
              <a:solidFill>
                <a:srgbClr val="5B9BD5"/>
              </a:solidFill>
              <a:cs typeface="Calibri"/>
            </a:endParaRPr>
          </a:p>
        </p:txBody>
      </p:sp>
      <p:pic>
        <p:nvPicPr>
          <p:cNvPr id="7" name="Picture 6" descr="Picture 3">
            <a:extLst>
              <a:ext uri="{FF2B5EF4-FFF2-40B4-BE49-F238E27FC236}">
                <a16:creationId xmlns:a16="http://schemas.microsoft.com/office/drawing/2014/main" xmlns="" id="{DDFEFA0C-1721-E523-0D2B-9291E8AE89ED}"/>
              </a:ext>
            </a:extLst>
          </p:cNvPr>
          <p:cNvPicPr>
            <a:picLocks noChangeAspect="1"/>
          </p:cNvPicPr>
          <p:nvPr/>
        </p:nvPicPr>
        <p:blipFill>
          <a:blip r:embed="rId3"/>
          <a:stretch>
            <a:fillRect/>
          </a:stretch>
        </p:blipFill>
        <p:spPr>
          <a:xfrm>
            <a:off x="3725252" y="354371"/>
            <a:ext cx="4741496" cy="1778062"/>
          </a:xfrm>
          <a:prstGeom prst="rect">
            <a:avLst/>
          </a:prstGeom>
          <a:ln w="12700">
            <a:miter lim="400000"/>
          </a:ln>
        </p:spPr>
      </p:pic>
      <p:sp>
        <p:nvSpPr>
          <p:cNvPr id="8" name="TextBox 4">
            <a:extLst>
              <a:ext uri="{FF2B5EF4-FFF2-40B4-BE49-F238E27FC236}">
                <a16:creationId xmlns:a16="http://schemas.microsoft.com/office/drawing/2014/main" xmlns="" id="{41471996-07B1-99EF-2C1B-B4967581D767}"/>
              </a:ext>
            </a:extLst>
          </p:cNvPr>
          <p:cNvSpPr txBox="1"/>
          <p:nvPr/>
        </p:nvSpPr>
        <p:spPr>
          <a:xfrm>
            <a:off x="2683655" y="4782954"/>
            <a:ext cx="6838824" cy="1123384"/>
          </a:xfrm>
          <a:prstGeom prst="rect">
            <a:avLst/>
          </a:prstGeom>
          <a:ln w="12700">
            <a:miter lim="400000"/>
          </a:ln>
          <a:extLst>
            <a:ext uri="{C572A759-6A51-4108-AA02-DFA0A04FC94B}">
              <ma14:wrappingTextBoxFlag xmlns:ma14="http://schemas.microsoft.com/office/mac/drawingml/2011/main" val="1"/>
            </a:ext>
          </a:extLst>
        </p:spPr>
        <p:txBody>
          <a:bodyPr wrap="square" lIns="45719" tIns="45720" rIns="45719"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defRPr sz="4400" b="1">
                <a:solidFill>
                  <a:schemeClr val="accent4"/>
                </a:solidFill>
                <a:latin typeface="Carlito"/>
                <a:ea typeface="Carlito"/>
                <a:cs typeface="Carlito"/>
                <a:sym typeface="Carlito"/>
              </a:defRPr>
            </a:pPr>
            <a:r>
              <a:rPr lang="en-US" sz="3800">
                <a:solidFill>
                  <a:schemeClr val="accent4">
                    <a:lumMod val="75000"/>
                  </a:schemeClr>
                </a:solidFill>
              </a:rPr>
              <a:t>NYSBHA Annual Conference</a:t>
            </a:r>
          </a:p>
          <a:p>
            <a:pPr algn="ctr">
              <a:spcBef>
                <a:spcPts val="600"/>
              </a:spcBef>
              <a:defRPr sz="2200" b="1">
                <a:solidFill>
                  <a:schemeClr val="accent4"/>
                </a:solidFill>
                <a:latin typeface="Carlito"/>
                <a:ea typeface="Carlito"/>
                <a:cs typeface="Carlito"/>
                <a:sym typeface="Carlito"/>
              </a:defRPr>
            </a:pPr>
            <a:r>
              <a:rPr lang="en-US">
                <a:solidFill>
                  <a:schemeClr val="accent4">
                    <a:lumMod val="75000"/>
                  </a:schemeClr>
                </a:solidFill>
              </a:rPr>
              <a:t>March 17, 2023</a:t>
            </a:r>
            <a:endParaRPr>
              <a:solidFill>
                <a:schemeClr val="accent4">
                  <a:lumMod val="75000"/>
                </a:schemeClr>
              </a:solidFill>
            </a:endParaRPr>
          </a:p>
        </p:txBody>
      </p:sp>
      <p:grpSp>
        <p:nvGrpSpPr>
          <p:cNvPr id="9" name="Group 8">
            <a:extLst>
              <a:ext uri="{FF2B5EF4-FFF2-40B4-BE49-F238E27FC236}">
                <a16:creationId xmlns:a16="http://schemas.microsoft.com/office/drawing/2014/main" xmlns="" id="{32317AAA-44A8-BAA0-0449-63692BDD2A70}"/>
              </a:ext>
            </a:extLst>
          </p:cNvPr>
          <p:cNvGrpSpPr/>
          <p:nvPr/>
        </p:nvGrpSpPr>
        <p:grpSpPr>
          <a:xfrm>
            <a:off x="-430986" y="3806614"/>
            <a:ext cx="2996813" cy="3539353"/>
            <a:chOff x="-430986" y="3806614"/>
            <a:chExt cx="2996813" cy="3539353"/>
          </a:xfrm>
        </p:grpSpPr>
        <p:sp>
          <p:nvSpPr>
            <p:cNvPr id="13" name="Triangle">
              <a:extLst>
                <a:ext uri="{FF2B5EF4-FFF2-40B4-BE49-F238E27FC236}">
                  <a16:creationId xmlns:a16="http://schemas.microsoft.com/office/drawing/2014/main" xmlns="" id="{DF4C00DC-E967-64A7-FA2A-36969C929A1C}"/>
                </a:ext>
              </a:extLst>
            </p:cNvPr>
            <p:cNvSpPr/>
            <p:nvPr/>
          </p:nvSpPr>
          <p:spPr>
            <a:xfrm>
              <a:off x="-348048" y="380661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4" name="Triangle">
              <a:extLst>
                <a:ext uri="{FF2B5EF4-FFF2-40B4-BE49-F238E27FC236}">
                  <a16:creationId xmlns:a16="http://schemas.microsoft.com/office/drawing/2014/main" xmlns="" id="{7E839FA1-FB05-50B7-5853-BBC4469F5001}"/>
                </a:ext>
              </a:extLst>
            </p:cNvPr>
            <p:cNvSpPr/>
            <p:nvPr/>
          </p:nvSpPr>
          <p:spPr>
            <a:xfrm>
              <a:off x="-430986" y="4166819"/>
              <a:ext cx="2465579"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10" name="Group 9">
            <a:extLst>
              <a:ext uri="{FF2B5EF4-FFF2-40B4-BE49-F238E27FC236}">
                <a16:creationId xmlns:a16="http://schemas.microsoft.com/office/drawing/2014/main" xmlns="" id="{20B71F23-7CD3-75B4-1738-411B808E4213}"/>
              </a:ext>
            </a:extLst>
          </p:cNvPr>
          <p:cNvGrpSpPr/>
          <p:nvPr/>
        </p:nvGrpSpPr>
        <p:grpSpPr>
          <a:xfrm>
            <a:off x="9293215" y="-421944"/>
            <a:ext cx="2996814" cy="3539353"/>
            <a:chOff x="9293215" y="-421944"/>
            <a:chExt cx="2996814" cy="3539353"/>
          </a:xfrm>
        </p:grpSpPr>
        <p:sp>
          <p:nvSpPr>
            <p:cNvPr id="11" name="Triangle">
              <a:extLst>
                <a:ext uri="{FF2B5EF4-FFF2-40B4-BE49-F238E27FC236}">
                  <a16:creationId xmlns:a16="http://schemas.microsoft.com/office/drawing/2014/main" xmlns="" id="{BD65061B-7C13-FCE4-C55C-2364861C059A}"/>
                </a:ext>
              </a:extLst>
            </p:cNvPr>
            <p:cNvSpPr/>
            <p:nvPr/>
          </p:nvSpPr>
          <p:spPr>
            <a:xfrm rot="10800000">
              <a:off x="9293215" y="-42194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Triangle">
              <a:extLst>
                <a:ext uri="{FF2B5EF4-FFF2-40B4-BE49-F238E27FC236}">
                  <a16:creationId xmlns:a16="http://schemas.microsoft.com/office/drawing/2014/main" xmlns="" id="{192ABCBA-D505-32D1-2305-624B14381A64}"/>
                </a:ext>
              </a:extLst>
            </p:cNvPr>
            <p:cNvSpPr/>
            <p:nvPr/>
          </p:nvSpPr>
          <p:spPr>
            <a:xfrm rot="10800000">
              <a:off x="9824449" y="-386736"/>
              <a:ext cx="2465580"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1098572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A7E05-0C28-4C98-978F-1EA255473A01}"/>
              </a:ext>
            </a:extLst>
          </p:cNvPr>
          <p:cNvSpPr>
            <a:spLocks noGrp="1"/>
          </p:cNvSpPr>
          <p:nvPr>
            <p:ph type="title"/>
          </p:nvPr>
        </p:nvSpPr>
        <p:spPr>
          <a:xfrm>
            <a:off x="838200" y="117245"/>
            <a:ext cx="10515600" cy="1325563"/>
          </a:xfrm>
        </p:spPr>
        <p:txBody>
          <a:bodyPr/>
          <a:lstStyle/>
          <a:p>
            <a:r>
              <a:rPr lang="en-US" b="1">
                <a:solidFill>
                  <a:srgbClr val="0070C0"/>
                </a:solidFill>
                <a:latin typeface="Calibri"/>
                <a:cs typeface="Calibri Light"/>
              </a:rPr>
              <a:t>Findings cont.</a:t>
            </a:r>
            <a:endParaRPr lang="en-US">
              <a:cs typeface="Calibri Light"/>
            </a:endParaRPr>
          </a:p>
        </p:txBody>
      </p:sp>
      <p:sp>
        <p:nvSpPr>
          <p:cNvPr id="3" name="Content Placeholder 2">
            <a:extLst>
              <a:ext uri="{FF2B5EF4-FFF2-40B4-BE49-F238E27FC236}">
                <a16:creationId xmlns:a16="http://schemas.microsoft.com/office/drawing/2014/main" xmlns="" id="{D34A2797-32C9-5B2F-103F-5F779DB27DA2}"/>
              </a:ext>
            </a:extLst>
          </p:cNvPr>
          <p:cNvSpPr>
            <a:spLocks noGrp="1"/>
          </p:cNvSpPr>
          <p:nvPr>
            <p:ph idx="1"/>
          </p:nvPr>
        </p:nvSpPr>
        <p:spPr>
          <a:xfrm>
            <a:off x="4611477" y="1155431"/>
            <a:ext cx="2959866" cy="559701"/>
          </a:xfrm>
        </p:spPr>
        <p:txBody>
          <a:bodyPr vert="horz" lIns="91440" tIns="45720" rIns="91440" bIns="45720" rtlCol="0" anchor="t">
            <a:normAutofit/>
          </a:bodyPr>
          <a:lstStyle/>
          <a:p>
            <a:pPr algn="ctr">
              <a:buNone/>
            </a:pPr>
            <a:r>
              <a:rPr lang="en-US" sz="3200" b="1">
                <a:solidFill>
                  <a:srgbClr val="FFC000"/>
                </a:solidFill>
                <a:cs typeface="Calibri"/>
              </a:rPr>
              <a:t>TIER 1 RESULTS</a:t>
            </a:r>
            <a:endParaRPr lang="en-US" sz="3200"/>
          </a:p>
        </p:txBody>
      </p:sp>
      <p:pic>
        <p:nvPicPr>
          <p:cNvPr id="5" name="Picture 4" descr="Picture 2">
            <a:extLst>
              <a:ext uri="{FF2B5EF4-FFF2-40B4-BE49-F238E27FC236}">
                <a16:creationId xmlns:a16="http://schemas.microsoft.com/office/drawing/2014/main" xmlns="" id="{18A9496D-0B43-2056-FB6E-E0E31D0F4411}"/>
              </a:ext>
            </a:extLst>
          </p:cNvPr>
          <p:cNvPicPr>
            <a:picLocks noChangeAspect="1"/>
          </p:cNvPicPr>
          <p:nvPr/>
        </p:nvPicPr>
        <p:blipFill>
          <a:blip r:embed="rId3"/>
          <a:stretch>
            <a:fillRect/>
          </a:stretch>
        </p:blipFill>
        <p:spPr>
          <a:xfrm>
            <a:off x="10455965" y="5058309"/>
            <a:ext cx="1874382" cy="688521"/>
          </a:xfrm>
          <a:prstGeom prst="rect">
            <a:avLst/>
          </a:prstGeom>
          <a:ln w="12700">
            <a:miter lim="400000"/>
          </a:ln>
        </p:spPr>
      </p:pic>
      <p:sp>
        <p:nvSpPr>
          <p:cNvPr id="6" name="Content Placeholder 2">
            <a:extLst>
              <a:ext uri="{FF2B5EF4-FFF2-40B4-BE49-F238E27FC236}">
                <a16:creationId xmlns:a16="http://schemas.microsoft.com/office/drawing/2014/main" xmlns="" id="{A735EC82-F8E7-C2D2-E36B-6175D89D4F74}"/>
              </a:ext>
            </a:extLst>
          </p:cNvPr>
          <p:cNvSpPr txBox="1">
            <a:spLocks/>
          </p:cNvSpPr>
          <p:nvPr/>
        </p:nvSpPr>
        <p:spPr>
          <a:xfrm>
            <a:off x="1679154" y="1913758"/>
            <a:ext cx="1536854" cy="4954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solidFill>
                  <a:srgbClr val="5B9BD5"/>
                </a:solidFill>
                <a:cs typeface="Calibri"/>
              </a:rPr>
              <a:t>EVENTS</a:t>
            </a:r>
            <a:endParaRPr lang="en-US">
              <a:solidFill>
                <a:srgbClr val="5B9BD5"/>
              </a:solidFill>
              <a:cs typeface="Calibri"/>
            </a:endParaRPr>
          </a:p>
        </p:txBody>
      </p:sp>
      <p:pic>
        <p:nvPicPr>
          <p:cNvPr id="7" name="Graphic 7" descr="Daily calendar with solid fill">
            <a:extLst>
              <a:ext uri="{FF2B5EF4-FFF2-40B4-BE49-F238E27FC236}">
                <a16:creationId xmlns:a16="http://schemas.microsoft.com/office/drawing/2014/main" xmlns="" id="{B31FABD8-FF6F-6D61-F05D-28EB3F1B6FE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580921" y="2255704"/>
            <a:ext cx="1740663" cy="1703942"/>
          </a:xfrm>
          <a:prstGeom prst="rect">
            <a:avLst/>
          </a:prstGeom>
        </p:spPr>
      </p:pic>
      <p:sp>
        <p:nvSpPr>
          <p:cNvPr id="13" name="Content Placeholder 2">
            <a:extLst>
              <a:ext uri="{FF2B5EF4-FFF2-40B4-BE49-F238E27FC236}">
                <a16:creationId xmlns:a16="http://schemas.microsoft.com/office/drawing/2014/main" xmlns="" id="{1DEFAC81-A701-6DCE-8503-095C9901FF6E}"/>
              </a:ext>
            </a:extLst>
          </p:cNvPr>
          <p:cNvSpPr txBox="1">
            <a:spLocks/>
          </p:cNvSpPr>
          <p:nvPr/>
        </p:nvSpPr>
        <p:spPr>
          <a:xfrm>
            <a:off x="480152" y="3882108"/>
            <a:ext cx="3933022" cy="98201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10000"/>
              </a:lnSpc>
              <a:spcBef>
                <a:spcPts val="500"/>
              </a:spcBef>
              <a:buNone/>
            </a:pPr>
            <a:r>
              <a:rPr lang="en-US" b="1">
                <a:ea typeface="+mn-lt"/>
                <a:cs typeface="+mn-lt"/>
              </a:rPr>
              <a:t>25 events</a:t>
            </a:r>
            <a:endParaRPr lang="en-US">
              <a:ea typeface="+mn-lt"/>
              <a:cs typeface="+mn-lt"/>
            </a:endParaRPr>
          </a:p>
          <a:p>
            <a:pPr marL="0" algn="ctr">
              <a:lnSpc>
                <a:spcPct val="110000"/>
              </a:lnSpc>
              <a:spcBef>
                <a:spcPts val="500"/>
              </a:spcBef>
              <a:buNone/>
            </a:pPr>
            <a:r>
              <a:rPr lang="en-US" b="1">
                <a:ea typeface="+mn-lt"/>
                <a:cs typeface="+mn-lt"/>
              </a:rPr>
              <a:t>6,000 people reached</a:t>
            </a:r>
            <a:endParaRPr lang="en-US">
              <a:cs typeface="Calibri"/>
            </a:endParaRPr>
          </a:p>
          <a:p>
            <a:pPr marL="0" algn="ctr">
              <a:lnSpc>
                <a:spcPct val="110000"/>
              </a:lnSpc>
              <a:spcBef>
                <a:spcPts val="500"/>
              </a:spcBef>
              <a:buNone/>
            </a:pPr>
            <a:endParaRPr lang="en-US" sz="2800">
              <a:cs typeface="Calibri"/>
            </a:endParaRPr>
          </a:p>
        </p:txBody>
      </p:sp>
      <p:sp>
        <p:nvSpPr>
          <p:cNvPr id="17" name="Content Placeholder 2">
            <a:extLst>
              <a:ext uri="{FF2B5EF4-FFF2-40B4-BE49-F238E27FC236}">
                <a16:creationId xmlns:a16="http://schemas.microsoft.com/office/drawing/2014/main" xmlns="" id="{61D71534-94D0-58A4-AF63-E488F0FA116B}"/>
              </a:ext>
            </a:extLst>
          </p:cNvPr>
          <p:cNvSpPr txBox="1">
            <a:spLocks/>
          </p:cNvSpPr>
          <p:nvPr/>
        </p:nvSpPr>
        <p:spPr>
          <a:xfrm>
            <a:off x="5030117" y="1904577"/>
            <a:ext cx="2133600" cy="5137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solidFill>
                  <a:srgbClr val="5B9BD5"/>
                </a:solidFill>
                <a:cs typeface="Calibri"/>
              </a:rPr>
              <a:t>TRAININGS</a:t>
            </a:r>
            <a:endParaRPr lang="en-US"/>
          </a:p>
        </p:txBody>
      </p:sp>
      <p:sp>
        <p:nvSpPr>
          <p:cNvPr id="19" name="Content Placeholder 2">
            <a:extLst>
              <a:ext uri="{FF2B5EF4-FFF2-40B4-BE49-F238E27FC236}">
                <a16:creationId xmlns:a16="http://schemas.microsoft.com/office/drawing/2014/main" xmlns="" id="{E0CC99A0-9875-41B0-24D5-0A6324973CDA}"/>
              </a:ext>
            </a:extLst>
          </p:cNvPr>
          <p:cNvSpPr txBox="1">
            <a:spLocks/>
          </p:cNvSpPr>
          <p:nvPr/>
        </p:nvSpPr>
        <p:spPr>
          <a:xfrm>
            <a:off x="4124898" y="3882106"/>
            <a:ext cx="3933022" cy="98201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ea typeface="+mn-lt"/>
                <a:cs typeface="+mn-lt"/>
              </a:rPr>
              <a:t>60 clinicians </a:t>
            </a:r>
            <a:endParaRPr lang="en-US">
              <a:ea typeface="+mn-lt"/>
              <a:cs typeface="+mn-lt"/>
            </a:endParaRPr>
          </a:p>
          <a:p>
            <a:pPr algn="ctr">
              <a:buNone/>
            </a:pPr>
            <a:r>
              <a:rPr lang="en-US" b="1">
                <a:ea typeface="+mn-lt"/>
                <a:cs typeface="+mn-lt"/>
              </a:rPr>
              <a:t>430 school staff &amp; community members reached </a:t>
            </a:r>
            <a:endParaRPr lang="en-US">
              <a:cs typeface="Calibri"/>
            </a:endParaRPr>
          </a:p>
          <a:p>
            <a:pPr marL="0" algn="ctr">
              <a:lnSpc>
                <a:spcPct val="110000"/>
              </a:lnSpc>
              <a:spcBef>
                <a:spcPts val="500"/>
              </a:spcBef>
              <a:buNone/>
            </a:pPr>
            <a:endParaRPr lang="en-US" sz="2800" b="1">
              <a:cs typeface="Calibri"/>
            </a:endParaRPr>
          </a:p>
        </p:txBody>
      </p:sp>
      <p:pic>
        <p:nvPicPr>
          <p:cNvPr id="20" name="Graphic 20" descr="Classroom with solid fill">
            <a:extLst>
              <a:ext uri="{FF2B5EF4-FFF2-40B4-BE49-F238E27FC236}">
                <a16:creationId xmlns:a16="http://schemas.microsoft.com/office/drawing/2014/main" xmlns="" id="{9A56A54A-5D0E-C6F7-B176-1D6E831D450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299113" y="2319969"/>
            <a:ext cx="1593773" cy="1575412"/>
          </a:xfrm>
          <a:prstGeom prst="rect">
            <a:avLst/>
          </a:prstGeom>
        </p:spPr>
      </p:pic>
      <p:sp>
        <p:nvSpPr>
          <p:cNvPr id="21" name="Content Placeholder 2">
            <a:extLst>
              <a:ext uri="{FF2B5EF4-FFF2-40B4-BE49-F238E27FC236}">
                <a16:creationId xmlns:a16="http://schemas.microsoft.com/office/drawing/2014/main" xmlns="" id="{F43651FF-9EDB-F76C-393E-72349AEEE045}"/>
              </a:ext>
            </a:extLst>
          </p:cNvPr>
          <p:cNvSpPr txBox="1">
            <a:spLocks/>
          </p:cNvSpPr>
          <p:nvPr/>
        </p:nvSpPr>
        <p:spPr>
          <a:xfrm>
            <a:off x="8794213" y="1904576"/>
            <a:ext cx="2133600" cy="5137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solidFill>
                  <a:srgbClr val="5B9BD5"/>
                </a:solidFill>
                <a:cs typeface="Calibri"/>
              </a:rPr>
              <a:t>SCREENINGS</a:t>
            </a:r>
            <a:endParaRPr lang="en-US"/>
          </a:p>
        </p:txBody>
      </p:sp>
      <p:sp>
        <p:nvSpPr>
          <p:cNvPr id="22" name="Content Placeholder 2">
            <a:extLst>
              <a:ext uri="{FF2B5EF4-FFF2-40B4-BE49-F238E27FC236}">
                <a16:creationId xmlns:a16="http://schemas.microsoft.com/office/drawing/2014/main" xmlns="" id="{1F0EBD5F-96C9-D0A1-BE0B-492D5F2372CB}"/>
              </a:ext>
            </a:extLst>
          </p:cNvPr>
          <p:cNvSpPr txBox="1">
            <a:spLocks/>
          </p:cNvSpPr>
          <p:nvPr/>
        </p:nvSpPr>
        <p:spPr>
          <a:xfrm>
            <a:off x="7888993" y="4028997"/>
            <a:ext cx="3933022" cy="982013"/>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ea typeface="+mn-lt"/>
                <a:cs typeface="+mn-lt"/>
              </a:rPr>
              <a:t>1000 students screened</a:t>
            </a:r>
            <a:br>
              <a:rPr lang="en-US" b="1">
                <a:ea typeface="+mn-lt"/>
                <a:cs typeface="+mn-lt"/>
              </a:rPr>
            </a:br>
            <a:r>
              <a:rPr lang="en-US" b="1">
                <a:ea typeface="+mn-lt"/>
                <a:cs typeface="+mn-lt"/>
              </a:rPr>
              <a:t> 167 identified with symptoms</a:t>
            </a:r>
            <a:br>
              <a:rPr lang="en-US" b="1">
                <a:ea typeface="+mn-lt"/>
                <a:cs typeface="+mn-lt"/>
              </a:rPr>
            </a:br>
            <a:r>
              <a:rPr lang="en-US" b="1">
                <a:ea typeface="+mn-lt"/>
                <a:cs typeface="+mn-lt"/>
              </a:rPr>
              <a:t> 133 referred to care </a:t>
            </a:r>
            <a:endParaRPr lang="en-US"/>
          </a:p>
          <a:p>
            <a:pPr algn="ctr">
              <a:buNone/>
            </a:pPr>
            <a:endParaRPr lang="en-US" b="1">
              <a:cs typeface="Calibri"/>
            </a:endParaRPr>
          </a:p>
          <a:p>
            <a:pPr marL="0" algn="ctr">
              <a:lnSpc>
                <a:spcPct val="110000"/>
              </a:lnSpc>
              <a:spcBef>
                <a:spcPts val="500"/>
              </a:spcBef>
              <a:buNone/>
            </a:pPr>
            <a:endParaRPr lang="en-US" sz="2800" b="1">
              <a:cs typeface="Calibri"/>
            </a:endParaRPr>
          </a:p>
        </p:txBody>
      </p:sp>
      <p:pic>
        <p:nvPicPr>
          <p:cNvPr id="23" name="Graphic 23" descr="Document with solid fill">
            <a:extLst>
              <a:ext uri="{FF2B5EF4-FFF2-40B4-BE49-F238E27FC236}">
                <a16:creationId xmlns:a16="http://schemas.microsoft.com/office/drawing/2014/main" xmlns="" id="{041F9B80-0633-B0DB-EFB0-50DA06D75F1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127474" y="2420958"/>
            <a:ext cx="1612134" cy="1612134"/>
          </a:xfrm>
          <a:prstGeom prst="rect">
            <a:avLst/>
          </a:prstGeom>
        </p:spPr>
      </p:pic>
      <p:grpSp>
        <p:nvGrpSpPr>
          <p:cNvPr id="27" name="Group 26">
            <a:extLst>
              <a:ext uri="{FF2B5EF4-FFF2-40B4-BE49-F238E27FC236}">
                <a16:creationId xmlns:a16="http://schemas.microsoft.com/office/drawing/2014/main" xmlns="" id="{DD7484A8-0AD3-EF20-D50D-5E21417505BB}"/>
              </a:ext>
            </a:extLst>
          </p:cNvPr>
          <p:cNvGrpSpPr/>
          <p:nvPr/>
        </p:nvGrpSpPr>
        <p:grpSpPr>
          <a:xfrm>
            <a:off x="1982" y="5860327"/>
            <a:ext cx="12331713" cy="1079243"/>
            <a:chOff x="1982" y="5860319"/>
            <a:chExt cx="6663059" cy="824574"/>
          </a:xfrm>
        </p:grpSpPr>
        <p:sp>
          <p:nvSpPr>
            <p:cNvPr id="25" name="Rectangle">
              <a:extLst>
                <a:ext uri="{FF2B5EF4-FFF2-40B4-BE49-F238E27FC236}">
                  <a16:creationId xmlns:a16="http://schemas.microsoft.com/office/drawing/2014/main" xmlns="" id="{F2053011-3C7B-D098-B510-A841F849A85B}"/>
                </a:ext>
              </a:extLst>
            </p:cNvPr>
            <p:cNvSpPr/>
            <p:nvPr/>
          </p:nvSpPr>
          <p:spPr>
            <a:xfrm>
              <a:off x="1982" y="5860319"/>
              <a:ext cx="6663059" cy="652433"/>
            </a:xfrm>
            <a:prstGeom prst="rect">
              <a:avLst/>
            </a:prstGeom>
            <a:solidFill>
              <a:schemeClr val="accent4"/>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26" name="Rectangle">
              <a:extLst>
                <a:ext uri="{FF2B5EF4-FFF2-40B4-BE49-F238E27FC236}">
                  <a16:creationId xmlns:a16="http://schemas.microsoft.com/office/drawing/2014/main" xmlns="" id="{C3001821-8FFE-C02D-915B-839E75956054}"/>
                </a:ext>
              </a:extLst>
            </p:cNvPr>
            <p:cNvSpPr/>
            <p:nvPr/>
          </p:nvSpPr>
          <p:spPr>
            <a:xfrm>
              <a:off x="1982" y="6032459"/>
              <a:ext cx="6663059" cy="652434"/>
            </a:xfrm>
            <a:prstGeom prst="rect">
              <a:avLst/>
            </a:prstGeom>
            <a:solidFill>
              <a:schemeClr val="accent5"/>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spTree>
    <p:extLst>
      <p:ext uri="{BB962C8B-B14F-4D97-AF65-F5344CB8AC3E}">
        <p14:creationId xmlns:p14="http://schemas.microsoft.com/office/powerpoint/2010/main" val="27996034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A7E05-0C28-4C98-978F-1EA255473A01}"/>
              </a:ext>
            </a:extLst>
          </p:cNvPr>
          <p:cNvSpPr>
            <a:spLocks noGrp="1"/>
          </p:cNvSpPr>
          <p:nvPr>
            <p:ph type="title"/>
          </p:nvPr>
        </p:nvSpPr>
        <p:spPr>
          <a:xfrm>
            <a:off x="838200" y="117245"/>
            <a:ext cx="10515600" cy="1325563"/>
          </a:xfrm>
        </p:spPr>
        <p:txBody>
          <a:bodyPr/>
          <a:lstStyle/>
          <a:p>
            <a:r>
              <a:rPr lang="en-US" b="1">
                <a:solidFill>
                  <a:srgbClr val="0070C0"/>
                </a:solidFill>
                <a:latin typeface="Calibri"/>
                <a:cs typeface="Calibri Light"/>
              </a:rPr>
              <a:t>Findings cont.</a:t>
            </a:r>
            <a:endParaRPr lang="en-US">
              <a:cs typeface="Calibri Light"/>
            </a:endParaRPr>
          </a:p>
        </p:txBody>
      </p:sp>
      <p:sp>
        <p:nvSpPr>
          <p:cNvPr id="3" name="Content Placeholder 2">
            <a:extLst>
              <a:ext uri="{FF2B5EF4-FFF2-40B4-BE49-F238E27FC236}">
                <a16:creationId xmlns:a16="http://schemas.microsoft.com/office/drawing/2014/main" xmlns="" id="{D34A2797-32C9-5B2F-103F-5F779DB27DA2}"/>
              </a:ext>
            </a:extLst>
          </p:cNvPr>
          <p:cNvSpPr>
            <a:spLocks noGrp="1"/>
          </p:cNvSpPr>
          <p:nvPr>
            <p:ph idx="1"/>
          </p:nvPr>
        </p:nvSpPr>
        <p:spPr>
          <a:xfrm>
            <a:off x="964151" y="1241049"/>
            <a:ext cx="2959866" cy="559701"/>
          </a:xfrm>
        </p:spPr>
        <p:txBody>
          <a:bodyPr vert="horz" lIns="91440" tIns="45720" rIns="91440" bIns="45720" rtlCol="0" anchor="t">
            <a:normAutofit/>
          </a:bodyPr>
          <a:lstStyle/>
          <a:p>
            <a:pPr algn="ctr">
              <a:buNone/>
            </a:pPr>
            <a:r>
              <a:rPr lang="en-US" sz="3200" b="1">
                <a:solidFill>
                  <a:srgbClr val="FFC000"/>
                </a:solidFill>
                <a:cs typeface="Calibri"/>
              </a:rPr>
              <a:t>TIER 2 RESULTS</a:t>
            </a:r>
            <a:endParaRPr lang="en-US" sz="3200"/>
          </a:p>
        </p:txBody>
      </p:sp>
      <p:sp>
        <p:nvSpPr>
          <p:cNvPr id="6" name="Content Placeholder 2">
            <a:extLst>
              <a:ext uri="{FF2B5EF4-FFF2-40B4-BE49-F238E27FC236}">
                <a16:creationId xmlns:a16="http://schemas.microsoft.com/office/drawing/2014/main" xmlns="" id="{A735EC82-F8E7-C2D2-E36B-6175D89D4F74}"/>
              </a:ext>
            </a:extLst>
          </p:cNvPr>
          <p:cNvSpPr txBox="1">
            <a:spLocks/>
          </p:cNvSpPr>
          <p:nvPr/>
        </p:nvSpPr>
        <p:spPr>
          <a:xfrm>
            <a:off x="1670592" y="1802455"/>
            <a:ext cx="1536854" cy="4954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solidFill>
                  <a:srgbClr val="5B9BD5"/>
                </a:solidFill>
                <a:cs typeface="Calibri"/>
              </a:rPr>
              <a:t>GROUPS</a:t>
            </a:r>
            <a:endParaRPr lang="en-US">
              <a:solidFill>
                <a:srgbClr val="5B9BD5"/>
              </a:solidFill>
              <a:cs typeface="Calibri"/>
            </a:endParaRPr>
          </a:p>
        </p:txBody>
      </p:sp>
      <p:sp>
        <p:nvSpPr>
          <p:cNvPr id="13" name="Content Placeholder 2">
            <a:extLst>
              <a:ext uri="{FF2B5EF4-FFF2-40B4-BE49-F238E27FC236}">
                <a16:creationId xmlns:a16="http://schemas.microsoft.com/office/drawing/2014/main" xmlns="" id="{1DEFAC81-A701-6DCE-8503-095C9901FF6E}"/>
              </a:ext>
            </a:extLst>
          </p:cNvPr>
          <p:cNvSpPr txBox="1">
            <a:spLocks/>
          </p:cNvSpPr>
          <p:nvPr/>
        </p:nvSpPr>
        <p:spPr>
          <a:xfrm>
            <a:off x="1130848" y="4061905"/>
            <a:ext cx="2631628" cy="1444350"/>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ea typeface="+mn-lt"/>
                <a:cs typeface="+mn-lt"/>
              </a:rPr>
              <a:t>12 new groups &amp; </a:t>
            </a:r>
            <a:endParaRPr lang="en-US">
              <a:ea typeface="+mn-lt"/>
              <a:cs typeface="+mn-lt"/>
            </a:endParaRPr>
          </a:p>
          <a:p>
            <a:pPr algn="ctr">
              <a:buNone/>
            </a:pPr>
            <a:r>
              <a:rPr lang="en-US" b="1">
                <a:ea typeface="+mn-lt"/>
                <a:cs typeface="+mn-lt"/>
              </a:rPr>
              <a:t>2 ongoing groups </a:t>
            </a:r>
            <a:endParaRPr lang="en-US">
              <a:ea typeface="+mn-lt"/>
              <a:cs typeface="+mn-lt"/>
            </a:endParaRPr>
          </a:p>
          <a:p>
            <a:pPr algn="ctr">
              <a:buNone/>
            </a:pPr>
            <a:r>
              <a:rPr lang="en-US" b="1">
                <a:ea typeface="+mn-lt"/>
                <a:cs typeface="+mn-lt"/>
              </a:rPr>
              <a:t>reaching 200 students </a:t>
            </a:r>
            <a:endParaRPr lang="en-US">
              <a:cs typeface="Calibri"/>
            </a:endParaRPr>
          </a:p>
          <a:p>
            <a:pPr marL="0" algn="ctr">
              <a:lnSpc>
                <a:spcPct val="110000"/>
              </a:lnSpc>
              <a:spcBef>
                <a:spcPts val="500"/>
              </a:spcBef>
              <a:buNone/>
            </a:pPr>
            <a:endParaRPr lang="en-US" b="1">
              <a:cs typeface="Calibri"/>
            </a:endParaRPr>
          </a:p>
          <a:p>
            <a:pPr marL="0" algn="ctr">
              <a:lnSpc>
                <a:spcPct val="110000"/>
              </a:lnSpc>
              <a:spcBef>
                <a:spcPts val="500"/>
              </a:spcBef>
              <a:buNone/>
            </a:pPr>
            <a:endParaRPr lang="en-US" sz="2800">
              <a:cs typeface="Calibri"/>
            </a:endParaRPr>
          </a:p>
        </p:txBody>
      </p:sp>
      <p:sp>
        <p:nvSpPr>
          <p:cNvPr id="19" name="Content Placeholder 2">
            <a:extLst>
              <a:ext uri="{FF2B5EF4-FFF2-40B4-BE49-F238E27FC236}">
                <a16:creationId xmlns:a16="http://schemas.microsoft.com/office/drawing/2014/main" xmlns="" id="{E0CC99A0-9875-41B0-24D5-0A6324973CDA}"/>
              </a:ext>
            </a:extLst>
          </p:cNvPr>
          <p:cNvSpPr txBox="1">
            <a:spLocks/>
          </p:cNvSpPr>
          <p:nvPr/>
        </p:nvSpPr>
        <p:spPr>
          <a:xfrm>
            <a:off x="4665378" y="882099"/>
            <a:ext cx="7314932" cy="48368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b="1">
                <a:ea typeface="+mn-lt"/>
                <a:cs typeface="+mn-lt"/>
              </a:rPr>
              <a:t>Group themes included:                   </a:t>
            </a:r>
          </a:p>
          <a:p>
            <a:pPr>
              <a:buNone/>
            </a:pPr>
            <a:r>
              <a:rPr lang="en-US">
                <a:ea typeface="+mn-lt"/>
                <a:cs typeface="+mn-lt"/>
              </a:rPr>
              <a:t>stress management; weight loss; self-esteem; mindfulness; resilience; the new immigrant experience. </a:t>
            </a:r>
          </a:p>
          <a:p>
            <a:pPr>
              <a:buNone/>
            </a:pPr>
            <a:r>
              <a:rPr lang="en-US" b="1">
                <a:ea typeface="+mn-lt"/>
                <a:cs typeface="+mn-lt"/>
              </a:rPr>
              <a:t>Some of the results: </a:t>
            </a:r>
            <a:endParaRPr lang="en-US">
              <a:ea typeface="+mn-lt"/>
              <a:cs typeface="+mn-lt"/>
            </a:endParaRPr>
          </a:p>
          <a:p>
            <a:pPr lvl="1"/>
            <a:r>
              <a:rPr lang="en-US">
                <a:ea typeface="+mn-lt"/>
                <a:cs typeface="+mn-lt"/>
              </a:rPr>
              <a:t>over 1/3 of students in weight loss group achieved weight loss &amp; improvements in behavioral health assessments </a:t>
            </a:r>
            <a:endParaRPr lang="en-US">
              <a:cs typeface="Calibri"/>
            </a:endParaRPr>
          </a:p>
          <a:p>
            <a:pPr lvl="1"/>
            <a:r>
              <a:rPr lang="en-US">
                <a:ea typeface="+mn-lt"/>
                <a:cs typeface="+mn-lt"/>
              </a:rPr>
              <a:t>over 40% of students in resilience group showed improvement post- treatment in depression assessment </a:t>
            </a:r>
          </a:p>
          <a:p>
            <a:pPr lvl="1"/>
            <a:endParaRPr lang="en-US" b="1">
              <a:cs typeface="Calibri"/>
            </a:endParaRPr>
          </a:p>
          <a:p>
            <a:pPr marL="0" algn="ctr">
              <a:lnSpc>
                <a:spcPct val="110000"/>
              </a:lnSpc>
              <a:spcBef>
                <a:spcPts val="500"/>
              </a:spcBef>
              <a:buNone/>
            </a:pPr>
            <a:endParaRPr lang="en-US" b="1">
              <a:cs typeface="Calibri"/>
            </a:endParaRPr>
          </a:p>
        </p:txBody>
      </p:sp>
      <p:pic>
        <p:nvPicPr>
          <p:cNvPr id="4" name="Graphic 7" descr="Meeting with solid fill">
            <a:extLst>
              <a:ext uri="{FF2B5EF4-FFF2-40B4-BE49-F238E27FC236}">
                <a16:creationId xmlns:a16="http://schemas.microsoft.com/office/drawing/2014/main" xmlns="" id="{A520DF72-EDEB-C49D-D26D-62DA2ED8A15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34957" y="2158429"/>
            <a:ext cx="2018871" cy="2018871"/>
          </a:xfrm>
          <a:prstGeom prst="rect">
            <a:avLst/>
          </a:prstGeom>
        </p:spPr>
      </p:pic>
      <p:grpSp>
        <p:nvGrpSpPr>
          <p:cNvPr id="11" name="Group">
            <a:extLst>
              <a:ext uri="{FF2B5EF4-FFF2-40B4-BE49-F238E27FC236}">
                <a16:creationId xmlns:a16="http://schemas.microsoft.com/office/drawing/2014/main" xmlns="" id="{00369C82-D90F-DDD9-7961-209245711680}"/>
              </a:ext>
            </a:extLst>
          </p:cNvPr>
          <p:cNvGrpSpPr/>
          <p:nvPr/>
        </p:nvGrpSpPr>
        <p:grpSpPr>
          <a:xfrm>
            <a:off x="-2765" y="5718949"/>
            <a:ext cx="12223330" cy="1139424"/>
            <a:chOff x="-2765" y="5718949"/>
            <a:chExt cx="15000395" cy="1605088"/>
          </a:xfrm>
        </p:grpSpPr>
        <p:sp>
          <p:nvSpPr>
            <p:cNvPr id="9" name="Rectangle">
              <a:extLst>
                <a:ext uri="{FF2B5EF4-FFF2-40B4-BE49-F238E27FC236}">
                  <a16:creationId xmlns:a16="http://schemas.microsoft.com/office/drawing/2014/main" xmlns="" id="{A7948D3B-A09F-A0EB-F42F-0622D9540872}"/>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Rectangle">
              <a:extLst>
                <a:ext uri="{FF2B5EF4-FFF2-40B4-BE49-F238E27FC236}">
                  <a16:creationId xmlns:a16="http://schemas.microsoft.com/office/drawing/2014/main" xmlns="" id="{70ADAAEE-EA4A-A501-5215-0B8D67C045F1}"/>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7" name="Picture 6" descr="Picture 2">
            <a:extLst>
              <a:ext uri="{FF2B5EF4-FFF2-40B4-BE49-F238E27FC236}">
                <a16:creationId xmlns:a16="http://schemas.microsoft.com/office/drawing/2014/main" xmlns="" id="{5894374E-6279-89DC-1AC8-619668FD3C71}"/>
              </a:ext>
            </a:extLst>
          </p:cNvPr>
          <p:cNvPicPr>
            <a:picLocks noChangeAspect="1"/>
          </p:cNvPicPr>
          <p:nvPr/>
        </p:nvPicPr>
        <p:blipFill>
          <a:blip r:embed="rId5"/>
          <a:stretch>
            <a:fillRect/>
          </a:stretch>
        </p:blipFill>
        <p:spPr>
          <a:xfrm>
            <a:off x="10450962" y="5029365"/>
            <a:ext cx="1805676" cy="663283"/>
          </a:xfrm>
          <a:prstGeom prst="rect">
            <a:avLst/>
          </a:prstGeom>
          <a:ln w="12700">
            <a:miter lim="400000"/>
          </a:ln>
        </p:spPr>
      </p:pic>
    </p:spTree>
    <p:extLst>
      <p:ext uri="{BB962C8B-B14F-4D97-AF65-F5344CB8AC3E}">
        <p14:creationId xmlns:p14="http://schemas.microsoft.com/office/powerpoint/2010/main" val="24669077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A7E05-0C28-4C98-978F-1EA255473A01}"/>
              </a:ext>
            </a:extLst>
          </p:cNvPr>
          <p:cNvSpPr>
            <a:spLocks noGrp="1"/>
          </p:cNvSpPr>
          <p:nvPr>
            <p:ph type="title"/>
          </p:nvPr>
        </p:nvSpPr>
        <p:spPr>
          <a:xfrm>
            <a:off x="838200" y="117245"/>
            <a:ext cx="10515600" cy="1325563"/>
          </a:xfrm>
        </p:spPr>
        <p:txBody>
          <a:bodyPr/>
          <a:lstStyle/>
          <a:p>
            <a:r>
              <a:rPr lang="en-US" b="1">
                <a:solidFill>
                  <a:srgbClr val="0070C0"/>
                </a:solidFill>
                <a:latin typeface="Calibri"/>
                <a:cs typeface="Calibri Light"/>
              </a:rPr>
              <a:t>Findings cont.</a:t>
            </a:r>
            <a:endParaRPr lang="en-US">
              <a:cs typeface="Calibri Light"/>
            </a:endParaRPr>
          </a:p>
        </p:txBody>
      </p:sp>
      <p:sp>
        <p:nvSpPr>
          <p:cNvPr id="3" name="Content Placeholder 2">
            <a:extLst>
              <a:ext uri="{FF2B5EF4-FFF2-40B4-BE49-F238E27FC236}">
                <a16:creationId xmlns:a16="http://schemas.microsoft.com/office/drawing/2014/main" xmlns="" id="{D34A2797-32C9-5B2F-103F-5F779DB27DA2}"/>
              </a:ext>
            </a:extLst>
          </p:cNvPr>
          <p:cNvSpPr>
            <a:spLocks noGrp="1"/>
          </p:cNvSpPr>
          <p:nvPr>
            <p:ph idx="1"/>
          </p:nvPr>
        </p:nvSpPr>
        <p:spPr>
          <a:xfrm>
            <a:off x="964151" y="1241049"/>
            <a:ext cx="2959866" cy="559701"/>
          </a:xfrm>
        </p:spPr>
        <p:txBody>
          <a:bodyPr vert="horz" lIns="91440" tIns="45720" rIns="91440" bIns="45720" rtlCol="0" anchor="t">
            <a:normAutofit/>
          </a:bodyPr>
          <a:lstStyle/>
          <a:p>
            <a:pPr algn="ctr">
              <a:buNone/>
            </a:pPr>
            <a:r>
              <a:rPr lang="en-US" sz="3200" b="1">
                <a:solidFill>
                  <a:srgbClr val="FFC000"/>
                </a:solidFill>
                <a:cs typeface="Calibri"/>
              </a:rPr>
              <a:t>TIER 3 RESULTS</a:t>
            </a:r>
            <a:endParaRPr lang="en-US" sz="3200"/>
          </a:p>
        </p:txBody>
      </p:sp>
      <p:sp>
        <p:nvSpPr>
          <p:cNvPr id="13" name="Content Placeholder 2">
            <a:extLst>
              <a:ext uri="{FF2B5EF4-FFF2-40B4-BE49-F238E27FC236}">
                <a16:creationId xmlns:a16="http://schemas.microsoft.com/office/drawing/2014/main" xmlns="" id="{1DEFAC81-A701-6DCE-8503-095C9901FF6E}"/>
              </a:ext>
            </a:extLst>
          </p:cNvPr>
          <p:cNvSpPr txBox="1">
            <a:spLocks/>
          </p:cNvSpPr>
          <p:nvPr/>
        </p:nvSpPr>
        <p:spPr>
          <a:xfrm>
            <a:off x="5343251" y="3565320"/>
            <a:ext cx="2314843" cy="168408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ea typeface="+mn-lt"/>
                <a:cs typeface="+mn-lt"/>
              </a:rPr>
              <a:t>One SBHC screened 400 students and enrolled 83 for treatment using CBT and DBT </a:t>
            </a:r>
            <a:endParaRPr lang="en-US">
              <a:ea typeface="+mn-lt"/>
              <a:cs typeface="+mn-lt"/>
            </a:endParaRPr>
          </a:p>
          <a:p>
            <a:pPr algn="ctr">
              <a:buNone/>
            </a:pPr>
            <a:endParaRPr lang="en-US" b="1">
              <a:cs typeface="Calibri"/>
            </a:endParaRPr>
          </a:p>
          <a:p>
            <a:pPr marL="0" algn="ctr">
              <a:lnSpc>
                <a:spcPct val="110000"/>
              </a:lnSpc>
              <a:spcBef>
                <a:spcPts val="500"/>
              </a:spcBef>
              <a:buNone/>
            </a:pPr>
            <a:endParaRPr lang="en-US" b="1">
              <a:cs typeface="Calibri"/>
            </a:endParaRPr>
          </a:p>
          <a:p>
            <a:pPr marL="0" algn="ctr">
              <a:lnSpc>
                <a:spcPct val="110000"/>
              </a:lnSpc>
              <a:spcBef>
                <a:spcPts val="500"/>
              </a:spcBef>
              <a:buNone/>
            </a:pPr>
            <a:endParaRPr lang="en-US" sz="2800">
              <a:cs typeface="Calibri"/>
            </a:endParaRPr>
          </a:p>
        </p:txBody>
      </p:sp>
      <p:sp>
        <p:nvSpPr>
          <p:cNvPr id="19" name="Content Placeholder 2">
            <a:extLst>
              <a:ext uri="{FF2B5EF4-FFF2-40B4-BE49-F238E27FC236}">
                <a16:creationId xmlns:a16="http://schemas.microsoft.com/office/drawing/2014/main" xmlns="" id="{E0CC99A0-9875-41B0-24D5-0A6324973CDA}"/>
              </a:ext>
            </a:extLst>
          </p:cNvPr>
          <p:cNvSpPr txBox="1">
            <a:spLocks/>
          </p:cNvSpPr>
          <p:nvPr/>
        </p:nvSpPr>
        <p:spPr>
          <a:xfrm>
            <a:off x="965594" y="1930016"/>
            <a:ext cx="3736102" cy="32080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b="1">
                <a:ea typeface="+mn-lt"/>
                <a:cs typeface="+mn-lt"/>
              </a:rPr>
              <a:t>Staff training in: Dialectical Behavioral Therapy (DBT), Cognitive Behavioral Therapy (CBT), EMDR*, Mindfulness and other models of treatment. </a:t>
            </a:r>
            <a:endParaRPr lang="en-US">
              <a:ea typeface="+mn-lt"/>
              <a:cs typeface="+mn-lt"/>
            </a:endParaRPr>
          </a:p>
          <a:p>
            <a:pPr>
              <a:buNone/>
            </a:pPr>
            <a:endParaRPr lang="en-US" b="1">
              <a:cs typeface="Calibri"/>
            </a:endParaRPr>
          </a:p>
          <a:p>
            <a:pPr lvl="1"/>
            <a:endParaRPr lang="en-US" b="1">
              <a:cs typeface="Calibri"/>
            </a:endParaRPr>
          </a:p>
          <a:p>
            <a:pPr marL="0" algn="ctr">
              <a:lnSpc>
                <a:spcPct val="110000"/>
              </a:lnSpc>
              <a:spcBef>
                <a:spcPts val="500"/>
              </a:spcBef>
              <a:buNone/>
            </a:pPr>
            <a:endParaRPr lang="en-US" b="1">
              <a:cs typeface="Calibri"/>
            </a:endParaRPr>
          </a:p>
        </p:txBody>
      </p:sp>
      <p:sp>
        <p:nvSpPr>
          <p:cNvPr id="7" name="Content Placeholder 2">
            <a:extLst>
              <a:ext uri="{FF2B5EF4-FFF2-40B4-BE49-F238E27FC236}">
                <a16:creationId xmlns:a16="http://schemas.microsoft.com/office/drawing/2014/main" xmlns="" id="{E9520C6A-7469-243D-7909-BB347280A906}"/>
              </a:ext>
            </a:extLst>
          </p:cNvPr>
          <p:cNvSpPr txBox="1">
            <a:spLocks/>
          </p:cNvSpPr>
          <p:nvPr/>
        </p:nvSpPr>
        <p:spPr>
          <a:xfrm>
            <a:off x="1187789" y="5537040"/>
            <a:ext cx="4891945" cy="5967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400" b="1">
                <a:ea typeface="+mn-lt"/>
                <a:cs typeface="+mn-lt"/>
              </a:rPr>
              <a:t>*Eye Movement Desensitization &amp; Reprocessing </a:t>
            </a:r>
            <a:endParaRPr lang="en-US" sz="1400"/>
          </a:p>
          <a:p>
            <a:pPr>
              <a:buNone/>
            </a:pPr>
            <a:endParaRPr lang="en-US" b="1">
              <a:cs typeface="Calibri"/>
            </a:endParaRPr>
          </a:p>
          <a:p>
            <a:pPr>
              <a:buNone/>
            </a:pPr>
            <a:endParaRPr lang="en-US" b="1">
              <a:cs typeface="Calibri"/>
            </a:endParaRPr>
          </a:p>
          <a:p>
            <a:pPr lvl="1"/>
            <a:endParaRPr lang="en-US" b="1">
              <a:cs typeface="Calibri"/>
            </a:endParaRPr>
          </a:p>
          <a:p>
            <a:pPr marL="0" algn="ctr">
              <a:lnSpc>
                <a:spcPct val="110000"/>
              </a:lnSpc>
              <a:spcBef>
                <a:spcPts val="500"/>
              </a:spcBef>
              <a:buNone/>
            </a:pPr>
            <a:endParaRPr lang="en-US" b="1">
              <a:cs typeface="Calibri"/>
            </a:endParaRPr>
          </a:p>
        </p:txBody>
      </p:sp>
      <p:pic>
        <p:nvPicPr>
          <p:cNvPr id="8" name="Graphic 11" descr="Hospital with solid fill">
            <a:extLst>
              <a:ext uri="{FF2B5EF4-FFF2-40B4-BE49-F238E27FC236}">
                <a16:creationId xmlns:a16="http://schemas.microsoft.com/office/drawing/2014/main" xmlns="" id="{BF81D7A1-2C3C-A8C3-DCA1-DE1FA848B8F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381946" y="1447800"/>
            <a:ext cx="2241478" cy="2224355"/>
          </a:xfrm>
          <a:prstGeom prst="rect">
            <a:avLst/>
          </a:prstGeom>
        </p:spPr>
      </p:pic>
      <p:pic>
        <p:nvPicPr>
          <p:cNvPr id="12" name="Graphic 13" descr="Schoolhouse with solid fill">
            <a:extLst>
              <a:ext uri="{FF2B5EF4-FFF2-40B4-BE49-F238E27FC236}">
                <a16:creationId xmlns:a16="http://schemas.microsoft.com/office/drawing/2014/main" xmlns="" id="{31B50A3F-01AB-5323-B967-A44AC69D2F5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21720" y="1379305"/>
            <a:ext cx="2344220" cy="2361344"/>
          </a:xfrm>
          <a:prstGeom prst="rect">
            <a:avLst/>
          </a:prstGeom>
        </p:spPr>
      </p:pic>
      <p:sp>
        <p:nvSpPr>
          <p:cNvPr id="14" name="Content Placeholder 2">
            <a:extLst>
              <a:ext uri="{FF2B5EF4-FFF2-40B4-BE49-F238E27FC236}">
                <a16:creationId xmlns:a16="http://schemas.microsoft.com/office/drawing/2014/main" xmlns="" id="{90683352-ACC1-78A8-E14A-5B15D7DA22BE}"/>
              </a:ext>
            </a:extLst>
          </p:cNvPr>
          <p:cNvSpPr txBox="1">
            <a:spLocks/>
          </p:cNvSpPr>
          <p:nvPr/>
        </p:nvSpPr>
        <p:spPr>
          <a:xfrm>
            <a:off x="7783363" y="3565318"/>
            <a:ext cx="3025472" cy="1675518"/>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b="1">
                <a:ea typeface="+mn-lt"/>
                <a:cs typeface="+mn-lt"/>
              </a:rPr>
              <a:t>At another SBHC, 40 students received DBT and 38 showed improvement post-treatment in assessments for anxiety &amp; related disorders </a:t>
            </a:r>
            <a:endParaRPr lang="en-US">
              <a:ea typeface="+mn-lt"/>
              <a:cs typeface="+mn-lt"/>
            </a:endParaRPr>
          </a:p>
          <a:p>
            <a:pPr algn="ctr">
              <a:buNone/>
            </a:pPr>
            <a:endParaRPr lang="en-US" b="1">
              <a:ea typeface="+mn-lt"/>
              <a:cs typeface="+mn-lt"/>
            </a:endParaRPr>
          </a:p>
          <a:p>
            <a:pPr algn="ctr">
              <a:buNone/>
            </a:pPr>
            <a:endParaRPr lang="en-US" b="1">
              <a:cs typeface="Calibri"/>
            </a:endParaRPr>
          </a:p>
          <a:p>
            <a:pPr marL="0" algn="ctr">
              <a:lnSpc>
                <a:spcPct val="110000"/>
              </a:lnSpc>
              <a:spcBef>
                <a:spcPts val="500"/>
              </a:spcBef>
              <a:buNone/>
            </a:pPr>
            <a:endParaRPr lang="en-US" b="1">
              <a:cs typeface="Calibri"/>
            </a:endParaRPr>
          </a:p>
          <a:p>
            <a:pPr marL="0" algn="ctr">
              <a:lnSpc>
                <a:spcPct val="110000"/>
              </a:lnSpc>
              <a:spcBef>
                <a:spcPts val="500"/>
              </a:spcBef>
              <a:buNone/>
            </a:pPr>
            <a:endParaRPr lang="en-US" sz="2800">
              <a:cs typeface="Calibri"/>
            </a:endParaRPr>
          </a:p>
        </p:txBody>
      </p:sp>
      <p:grpSp>
        <p:nvGrpSpPr>
          <p:cNvPr id="18" name="Group 17">
            <a:extLst>
              <a:ext uri="{FF2B5EF4-FFF2-40B4-BE49-F238E27FC236}">
                <a16:creationId xmlns:a16="http://schemas.microsoft.com/office/drawing/2014/main" xmlns="" id="{3CAA8774-5E69-5B8C-BE9D-A5566B75993B}"/>
              </a:ext>
            </a:extLst>
          </p:cNvPr>
          <p:cNvGrpSpPr/>
          <p:nvPr/>
        </p:nvGrpSpPr>
        <p:grpSpPr>
          <a:xfrm>
            <a:off x="-430986" y="3806614"/>
            <a:ext cx="2996813" cy="3539353"/>
            <a:chOff x="-430986" y="3806614"/>
            <a:chExt cx="2996813" cy="3539353"/>
          </a:xfrm>
        </p:grpSpPr>
        <p:sp>
          <p:nvSpPr>
            <p:cNvPr id="16" name="Triangle">
              <a:extLst>
                <a:ext uri="{FF2B5EF4-FFF2-40B4-BE49-F238E27FC236}">
                  <a16:creationId xmlns:a16="http://schemas.microsoft.com/office/drawing/2014/main" xmlns="" id="{5103F980-E65F-FC68-D1B5-308DEC7217BF}"/>
                </a:ext>
              </a:extLst>
            </p:cNvPr>
            <p:cNvSpPr/>
            <p:nvPr/>
          </p:nvSpPr>
          <p:spPr>
            <a:xfrm>
              <a:off x="-348048" y="380661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 name="Triangle">
              <a:extLst>
                <a:ext uri="{FF2B5EF4-FFF2-40B4-BE49-F238E27FC236}">
                  <a16:creationId xmlns:a16="http://schemas.microsoft.com/office/drawing/2014/main" xmlns="" id="{AA4DE04B-E88F-2EEB-7C21-D0FBE2693126}"/>
                </a:ext>
              </a:extLst>
            </p:cNvPr>
            <p:cNvSpPr/>
            <p:nvPr/>
          </p:nvSpPr>
          <p:spPr>
            <a:xfrm>
              <a:off x="-430986" y="4166819"/>
              <a:ext cx="2465579"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23" name="Group 22">
            <a:extLst>
              <a:ext uri="{FF2B5EF4-FFF2-40B4-BE49-F238E27FC236}">
                <a16:creationId xmlns:a16="http://schemas.microsoft.com/office/drawing/2014/main" xmlns="" id="{4B901835-2CD5-4E7D-D046-F6AB41B6251F}"/>
              </a:ext>
            </a:extLst>
          </p:cNvPr>
          <p:cNvGrpSpPr/>
          <p:nvPr/>
        </p:nvGrpSpPr>
        <p:grpSpPr>
          <a:xfrm>
            <a:off x="9293215" y="-421944"/>
            <a:ext cx="2996814" cy="3539353"/>
            <a:chOff x="9293215" y="-421944"/>
            <a:chExt cx="2996814" cy="3539353"/>
          </a:xfrm>
        </p:grpSpPr>
        <p:sp>
          <p:nvSpPr>
            <p:cNvPr id="21" name="Triangle">
              <a:extLst>
                <a:ext uri="{FF2B5EF4-FFF2-40B4-BE49-F238E27FC236}">
                  <a16:creationId xmlns:a16="http://schemas.microsoft.com/office/drawing/2014/main" xmlns="" id="{D976D2A0-B9DA-F1F2-4171-2D4FE78A6520}"/>
                </a:ext>
              </a:extLst>
            </p:cNvPr>
            <p:cNvSpPr/>
            <p:nvPr/>
          </p:nvSpPr>
          <p:spPr>
            <a:xfrm rot="10800000">
              <a:off x="9293215" y="-42194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2" name="Triangle">
              <a:extLst>
                <a:ext uri="{FF2B5EF4-FFF2-40B4-BE49-F238E27FC236}">
                  <a16:creationId xmlns:a16="http://schemas.microsoft.com/office/drawing/2014/main" xmlns="" id="{B4C268D0-B564-D178-196A-9666DC5F25C1}"/>
                </a:ext>
              </a:extLst>
            </p:cNvPr>
            <p:cNvSpPr/>
            <p:nvPr/>
          </p:nvSpPr>
          <p:spPr>
            <a:xfrm rot="10800000">
              <a:off x="9824449" y="-386736"/>
              <a:ext cx="2465580"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25" name="Picture 24" descr="Picture 2">
            <a:extLst>
              <a:ext uri="{FF2B5EF4-FFF2-40B4-BE49-F238E27FC236}">
                <a16:creationId xmlns:a16="http://schemas.microsoft.com/office/drawing/2014/main" xmlns="" id="{8E225530-9985-8874-4BA8-4CB9F134F087}"/>
              </a:ext>
            </a:extLst>
          </p:cNvPr>
          <p:cNvPicPr>
            <a:picLocks noChangeAspect="1"/>
          </p:cNvPicPr>
          <p:nvPr/>
        </p:nvPicPr>
        <p:blipFill>
          <a:blip r:embed="rId7"/>
          <a:stretch>
            <a:fillRect/>
          </a:stretch>
        </p:blipFill>
        <p:spPr>
          <a:xfrm>
            <a:off x="9528313" y="5769126"/>
            <a:ext cx="2761716" cy="1035644"/>
          </a:xfrm>
          <a:prstGeom prst="rect">
            <a:avLst/>
          </a:prstGeom>
          <a:ln w="12700">
            <a:miter lim="400000"/>
          </a:ln>
        </p:spPr>
      </p:pic>
    </p:spTree>
    <p:extLst>
      <p:ext uri="{BB962C8B-B14F-4D97-AF65-F5344CB8AC3E}">
        <p14:creationId xmlns:p14="http://schemas.microsoft.com/office/powerpoint/2010/main" val="35657788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9E206-7BD7-FB42-A3ED-C4BDF785A5D0}"/>
              </a:ext>
            </a:extLst>
          </p:cNvPr>
          <p:cNvSpPr>
            <a:spLocks noGrp="1"/>
          </p:cNvSpPr>
          <p:nvPr>
            <p:ph type="title"/>
          </p:nvPr>
        </p:nvSpPr>
        <p:spPr>
          <a:xfrm>
            <a:off x="6243636" y="0"/>
            <a:ext cx="5736329" cy="2538892"/>
          </a:xfrm>
        </p:spPr>
        <p:txBody>
          <a:bodyPr/>
          <a:lstStyle/>
          <a:p>
            <a:r>
              <a:rPr lang="en-US" sz="4000"/>
              <a:t>behavioral health screening in sbhcs:</a:t>
            </a:r>
            <a:br>
              <a:rPr lang="en-US" sz="4000"/>
            </a:br>
            <a:r>
              <a:rPr lang="en-US" sz="3600"/>
              <a:t>targeting early detection</a:t>
            </a:r>
          </a:p>
        </p:txBody>
      </p:sp>
      <p:sp>
        <p:nvSpPr>
          <p:cNvPr id="6" name="Date Placeholder 5">
            <a:extLst>
              <a:ext uri="{FF2B5EF4-FFF2-40B4-BE49-F238E27FC236}">
                <a16:creationId xmlns:a16="http://schemas.microsoft.com/office/drawing/2014/main" xmlns="" id="{6CCF2705-2925-6F4C-8937-D2411A5840EC}"/>
              </a:ext>
            </a:extLst>
          </p:cNvPr>
          <p:cNvSpPr>
            <a:spLocks noGrp="1"/>
          </p:cNvSpPr>
          <p:nvPr>
            <p:ph type="dt" sz="half" idx="18"/>
          </p:nvPr>
        </p:nvSpPr>
        <p:spPr>
          <a:xfrm>
            <a:off x="6243636" y="5537482"/>
            <a:ext cx="5486401" cy="36683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Franklin Gothic Book" panose="020B0503020102020204"/>
                <a:ea typeface="Verdana" panose="020B0604030504040204" pitchFamily="34" charset="0"/>
              </a:rPr>
              <a:t>April Lee, M.D.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Franklin Gothic Book" panose="020B0503020102020204"/>
                <a:ea typeface="Verdana" panose="020B0604030504040204" pitchFamily="34" charset="0"/>
              </a:rPr>
              <a:t>March 17, 2023</a:t>
            </a:r>
          </a:p>
        </p:txBody>
      </p:sp>
      <p:sp>
        <p:nvSpPr>
          <p:cNvPr id="3" name="Text Placeholder 2">
            <a:extLst>
              <a:ext uri="{FF2B5EF4-FFF2-40B4-BE49-F238E27FC236}">
                <a16:creationId xmlns:a16="http://schemas.microsoft.com/office/drawing/2014/main" xmlns="" id="{2438C492-2516-2149-8DE8-589A1DAA4E21}"/>
              </a:ext>
            </a:extLst>
          </p:cNvPr>
          <p:cNvSpPr>
            <a:spLocks noGrp="1"/>
          </p:cNvSpPr>
          <p:nvPr>
            <p:ph type="body" sz="quarter" idx="19"/>
          </p:nvPr>
        </p:nvSpPr>
        <p:spPr>
          <a:xfrm>
            <a:off x="6243638" y="2955925"/>
            <a:ext cx="5486399" cy="804863"/>
          </a:xfrm>
        </p:spPr>
        <p:txBody>
          <a:bodyPr/>
          <a:lstStyle/>
          <a:p>
            <a:r>
              <a:rPr lang="en-US" sz="2200"/>
              <a:t>Staten Island University Hospital/</a:t>
            </a:r>
          </a:p>
          <a:p>
            <a:r>
              <a:rPr lang="en-US" sz="2200"/>
              <a:t>Northwell Health</a:t>
            </a:r>
          </a:p>
          <a:p>
            <a:endParaRPr lang="en-US" sz="2200"/>
          </a:p>
          <a:p>
            <a:r>
              <a:rPr lang="en-US" sz="2200"/>
              <a:t>NYSBHF Program to Strengthen Behavioral Health Capacity in NY’s SBHCs </a:t>
            </a:r>
          </a:p>
        </p:txBody>
      </p:sp>
    </p:spTree>
    <p:extLst>
      <p:ext uri="{BB962C8B-B14F-4D97-AF65-F5344CB8AC3E}">
        <p14:creationId xmlns:p14="http://schemas.microsoft.com/office/powerpoint/2010/main" val="1285120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CFBED098-FA4A-5F5C-EDD8-C04B0AB2CA40}"/>
              </a:ext>
            </a:extLst>
          </p:cNvPr>
          <p:cNvGraphicFramePr>
            <a:graphicFrameLocks noGrp="1"/>
          </p:cNvGraphicFramePr>
          <p:nvPr>
            <p:ph sz="quarter" idx="12"/>
          </p:nvPr>
        </p:nvGraphicFramePr>
        <p:xfrm>
          <a:off x="461963" y="1541463"/>
          <a:ext cx="11268075" cy="4516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DDF335EF-BFDA-4C3E-7D20-DA9FA23644A8}"/>
              </a:ext>
            </a:extLst>
          </p:cNvPr>
          <p:cNvSpPr>
            <a:spLocks noGrp="1"/>
          </p:cNvSpPr>
          <p:nvPr>
            <p:ph type="title"/>
          </p:nvPr>
        </p:nvSpPr>
        <p:spPr/>
        <p:txBody>
          <a:bodyPr/>
          <a:lstStyle/>
          <a:p>
            <a:r>
              <a:rPr lang="en-US"/>
              <a:t>Background/ objectives/ methods</a:t>
            </a:r>
          </a:p>
        </p:txBody>
      </p:sp>
      <p:sp>
        <p:nvSpPr>
          <p:cNvPr id="4" name="Slide Number Placeholder 3">
            <a:extLst>
              <a:ext uri="{FF2B5EF4-FFF2-40B4-BE49-F238E27FC236}">
                <a16:creationId xmlns:a16="http://schemas.microsoft.com/office/drawing/2014/main" xmlns="" id="{B9158A2A-F010-478F-8749-CACAD9E66B22}"/>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1000" b="0" i="0" u="none" strike="noStrike" kern="1200" cap="none" spc="0" normalizeH="0" baseline="0" noProof="0" smtClean="0">
                <a:ln>
                  <a:noFill/>
                </a:ln>
                <a:solidFill>
                  <a:srgbClr val="414141"/>
                </a:solidFill>
                <a:effectLst/>
                <a:uLnTx/>
                <a:uFillTx/>
                <a:latin typeface="Franklin Gothic Book" panose="020B050302010202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414141"/>
              </a:solidFill>
              <a:effectLst/>
              <a:uLnTx/>
              <a:uFillTx/>
              <a:latin typeface="Franklin Gothic Book" panose="020B0503020102020204"/>
              <a:ea typeface="Verdana" panose="020B0604030504040204" pitchFamily="34" charset="0"/>
            </a:endParaRPr>
          </a:p>
        </p:txBody>
      </p:sp>
      <p:sp>
        <p:nvSpPr>
          <p:cNvPr id="5" name="Date Placeholder 4">
            <a:extLst>
              <a:ext uri="{FF2B5EF4-FFF2-40B4-BE49-F238E27FC236}">
                <a16:creationId xmlns:a16="http://schemas.microsoft.com/office/drawing/2014/main" xmlns="" id="{FFCD9188-6758-D0C6-331A-D51F2F7E64B5}"/>
              </a:ext>
            </a:extLst>
          </p:cNvPr>
          <p:cNvSpPr>
            <a:spLocks noGrp="1"/>
          </p:cNvSpPr>
          <p:nvPr>
            <p:ph type="dt" sz="half"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35F6E1-8DB5-5D41-9693-A928D461B60C}" type="datetime4">
              <a:rPr kumimoji="0" lang="en-US" sz="1000" b="0" i="0" u="none" strike="noStrike" kern="1200" cap="none" spc="0" normalizeH="0" baseline="0" noProof="0" smtClean="0">
                <a:ln>
                  <a:noFill/>
                </a:ln>
                <a:solidFill>
                  <a:srgbClr val="41414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March 14, 2023</a:t>
            </a:fld>
            <a:endParaRPr kumimoji="0" lang="en-US" sz="1000" b="0" i="0" u="none" strike="noStrike" kern="1200" cap="none" spc="0" normalizeH="0" baseline="0" noProof="0">
              <a:ln>
                <a:noFill/>
              </a:ln>
              <a:solidFill>
                <a:srgbClr val="41414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323785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4E6FF90-A875-A7E3-3656-C1EB37409BD3}"/>
              </a:ext>
            </a:extLst>
          </p:cNvPr>
          <p:cNvSpPr>
            <a:spLocks noGrp="1"/>
          </p:cNvSpPr>
          <p:nvPr>
            <p:ph type="title"/>
          </p:nvPr>
        </p:nvSpPr>
        <p:spPr/>
        <p:txBody>
          <a:bodyPr/>
          <a:lstStyle/>
          <a:p>
            <a:r>
              <a:rPr lang="en-US"/>
              <a:t>results</a:t>
            </a:r>
          </a:p>
        </p:txBody>
      </p:sp>
      <p:graphicFrame>
        <p:nvGraphicFramePr>
          <p:cNvPr id="7" name="Table 7">
            <a:extLst>
              <a:ext uri="{FF2B5EF4-FFF2-40B4-BE49-F238E27FC236}">
                <a16:creationId xmlns:a16="http://schemas.microsoft.com/office/drawing/2014/main" xmlns="" id="{1D3E2761-0752-639D-3DEA-BED60D282F4E}"/>
              </a:ext>
            </a:extLst>
          </p:cNvPr>
          <p:cNvGraphicFramePr>
            <a:graphicFrameLocks noGrp="1"/>
          </p:cNvGraphicFramePr>
          <p:nvPr/>
        </p:nvGraphicFramePr>
        <p:xfrm>
          <a:off x="5843100" y="1855004"/>
          <a:ext cx="5925957" cy="3147992"/>
        </p:xfrm>
        <a:graphic>
          <a:graphicData uri="http://schemas.openxmlformats.org/drawingml/2006/table">
            <a:tbl>
              <a:tblPr firstRow="1" bandRow="1">
                <a:tableStyleId>{5C22544A-7EE6-4342-B048-85BDC9FD1C3A}</a:tableStyleId>
              </a:tblPr>
              <a:tblGrid>
                <a:gridCol w="3495578">
                  <a:extLst>
                    <a:ext uri="{9D8B030D-6E8A-4147-A177-3AD203B41FA5}">
                      <a16:colId xmlns:a16="http://schemas.microsoft.com/office/drawing/2014/main" xmlns="" val="1200788548"/>
                    </a:ext>
                  </a:extLst>
                </a:gridCol>
                <a:gridCol w="2430379">
                  <a:extLst>
                    <a:ext uri="{9D8B030D-6E8A-4147-A177-3AD203B41FA5}">
                      <a16:colId xmlns:a16="http://schemas.microsoft.com/office/drawing/2014/main" xmlns="" val="739507003"/>
                    </a:ext>
                  </a:extLst>
                </a:gridCol>
              </a:tblGrid>
              <a:tr h="393499">
                <a:tc>
                  <a:txBody>
                    <a:bodyPr/>
                    <a:lstStyle/>
                    <a:p>
                      <a:pPr algn="ctr"/>
                      <a:r>
                        <a:rPr lang="en-US" sz="1800"/>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 in Attendance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00131429"/>
                  </a:ext>
                </a:extLst>
              </a:tr>
              <a:tr h="393499">
                <a:tc>
                  <a:txBody>
                    <a:bodyPr/>
                    <a:lstStyle/>
                    <a:p>
                      <a:r>
                        <a:rPr lang="en-US" sz="1800"/>
                        <a:t>Freshman Orientation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58371292"/>
                  </a:ext>
                </a:extLst>
              </a:tr>
              <a:tr h="393499">
                <a:tc>
                  <a:txBody>
                    <a:bodyPr/>
                    <a:lstStyle/>
                    <a:p>
                      <a:r>
                        <a:rPr lang="en-US" sz="1800"/>
                        <a:t>ELL Parents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1108639"/>
                  </a:ext>
                </a:extLst>
              </a:tr>
              <a:tr h="393499">
                <a:tc>
                  <a:txBody>
                    <a:bodyPr/>
                    <a:lstStyle/>
                    <a:p>
                      <a:r>
                        <a:rPr lang="en-US" sz="1800"/>
                        <a:t>Asylum Families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1685246"/>
                  </a:ext>
                </a:extLst>
              </a:tr>
              <a:tr h="393499">
                <a:tc>
                  <a:txBody>
                    <a:bodyPr/>
                    <a:lstStyle/>
                    <a:p>
                      <a:r>
                        <a:rPr lang="en-US" sz="1800"/>
                        <a:t>School Wellness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56940942"/>
                  </a:ext>
                </a:extLst>
              </a:tr>
              <a:tr h="393499">
                <a:tc>
                  <a:txBody>
                    <a:bodyPr/>
                    <a:lstStyle/>
                    <a:p>
                      <a:r>
                        <a:rPr lang="en-US" sz="1800"/>
                        <a:t>Classroom Presentations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15262348"/>
                  </a:ext>
                </a:extLst>
              </a:tr>
              <a:tr h="393499">
                <a:tc>
                  <a:txBody>
                    <a:bodyPr/>
                    <a:lstStyle/>
                    <a:p>
                      <a:r>
                        <a:rPr lang="en-US" sz="1800"/>
                        <a:t>Mental Health Scavenger Hunt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377132"/>
                  </a:ext>
                </a:extLst>
              </a:tr>
              <a:tr h="393499">
                <a:tc>
                  <a:txBody>
                    <a:bodyPr/>
                    <a:lstStyle/>
                    <a:p>
                      <a:r>
                        <a:rPr lang="en-US" sz="1800"/>
                        <a:t>Social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4000+ (382 likes)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31774193"/>
                  </a:ext>
                </a:extLst>
              </a:tr>
            </a:tbl>
          </a:graphicData>
        </a:graphic>
      </p:graphicFrame>
      <p:pic>
        <p:nvPicPr>
          <p:cNvPr id="8" name="Picture 7">
            <a:extLst>
              <a:ext uri="{FF2B5EF4-FFF2-40B4-BE49-F238E27FC236}">
                <a16:creationId xmlns:a16="http://schemas.microsoft.com/office/drawing/2014/main" xmlns="" id="{92A98A3D-BC21-7C5E-493C-515E38DE73A9}"/>
              </a:ext>
            </a:extLst>
          </p:cNvPr>
          <p:cNvPicPr>
            <a:picLocks noChangeAspect="1"/>
          </p:cNvPicPr>
          <p:nvPr/>
        </p:nvPicPr>
        <p:blipFill>
          <a:blip r:embed="rId3"/>
          <a:stretch>
            <a:fillRect/>
          </a:stretch>
        </p:blipFill>
        <p:spPr>
          <a:xfrm>
            <a:off x="461962" y="1380392"/>
            <a:ext cx="2406315" cy="4007788"/>
          </a:xfrm>
          <a:prstGeom prst="rect">
            <a:avLst/>
          </a:prstGeom>
          <a:ln w="12700">
            <a:solidFill>
              <a:schemeClr val="tx1"/>
            </a:solidFill>
          </a:ln>
        </p:spPr>
      </p:pic>
      <p:pic>
        <p:nvPicPr>
          <p:cNvPr id="9" name="Picture 8">
            <a:extLst>
              <a:ext uri="{FF2B5EF4-FFF2-40B4-BE49-F238E27FC236}">
                <a16:creationId xmlns:a16="http://schemas.microsoft.com/office/drawing/2014/main" xmlns="" id="{E506D447-C207-9456-2332-DB38812BCB85}"/>
              </a:ext>
            </a:extLst>
          </p:cNvPr>
          <p:cNvPicPr>
            <a:picLocks noChangeAspect="1"/>
          </p:cNvPicPr>
          <p:nvPr/>
        </p:nvPicPr>
        <p:blipFill>
          <a:blip r:embed="rId4"/>
          <a:stretch>
            <a:fillRect/>
          </a:stretch>
        </p:blipFill>
        <p:spPr>
          <a:xfrm>
            <a:off x="2960942" y="2780432"/>
            <a:ext cx="2789493" cy="3173232"/>
          </a:xfrm>
          <a:prstGeom prst="rect">
            <a:avLst/>
          </a:prstGeom>
          <a:ln w="12700">
            <a:solidFill>
              <a:schemeClr val="tx1"/>
            </a:solidFill>
          </a:ln>
        </p:spPr>
      </p:pic>
    </p:spTree>
    <p:extLst>
      <p:ext uri="{BB962C8B-B14F-4D97-AF65-F5344CB8AC3E}">
        <p14:creationId xmlns:p14="http://schemas.microsoft.com/office/powerpoint/2010/main" val="35149111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4E6FF90-A875-A7E3-3656-C1EB37409BD3}"/>
              </a:ext>
            </a:extLst>
          </p:cNvPr>
          <p:cNvSpPr>
            <a:spLocks noGrp="1"/>
          </p:cNvSpPr>
          <p:nvPr>
            <p:ph type="title"/>
          </p:nvPr>
        </p:nvSpPr>
        <p:spPr/>
        <p:txBody>
          <a:bodyPr/>
          <a:lstStyle/>
          <a:p>
            <a:r>
              <a:rPr lang="en-US"/>
              <a:t>results</a:t>
            </a:r>
          </a:p>
        </p:txBody>
      </p:sp>
      <p:graphicFrame>
        <p:nvGraphicFramePr>
          <p:cNvPr id="10" name="Table 10">
            <a:extLst>
              <a:ext uri="{FF2B5EF4-FFF2-40B4-BE49-F238E27FC236}">
                <a16:creationId xmlns:a16="http://schemas.microsoft.com/office/drawing/2014/main" xmlns="" id="{C84E5E30-AB81-DD2C-1373-2DC8A77A313D}"/>
              </a:ext>
            </a:extLst>
          </p:cNvPr>
          <p:cNvGraphicFramePr>
            <a:graphicFrameLocks noGrp="1"/>
          </p:cNvGraphicFramePr>
          <p:nvPr/>
        </p:nvGraphicFramePr>
        <p:xfrm>
          <a:off x="461962" y="1277480"/>
          <a:ext cx="9509723" cy="1752600"/>
        </p:xfrm>
        <a:graphic>
          <a:graphicData uri="http://schemas.openxmlformats.org/drawingml/2006/table">
            <a:tbl>
              <a:tblPr firstRow="1" bandRow="1">
                <a:tableStyleId>{5C22544A-7EE6-4342-B048-85BDC9FD1C3A}</a:tableStyleId>
              </a:tblPr>
              <a:tblGrid>
                <a:gridCol w="2169823">
                  <a:extLst>
                    <a:ext uri="{9D8B030D-6E8A-4147-A177-3AD203B41FA5}">
                      <a16:colId xmlns:a16="http://schemas.microsoft.com/office/drawing/2014/main" xmlns="" val="3271726559"/>
                    </a:ext>
                  </a:extLst>
                </a:gridCol>
                <a:gridCol w="1598445">
                  <a:extLst>
                    <a:ext uri="{9D8B030D-6E8A-4147-A177-3AD203B41FA5}">
                      <a16:colId xmlns:a16="http://schemas.microsoft.com/office/drawing/2014/main" xmlns="" val="700618263"/>
                    </a:ext>
                  </a:extLst>
                </a:gridCol>
                <a:gridCol w="5741455">
                  <a:extLst>
                    <a:ext uri="{9D8B030D-6E8A-4147-A177-3AD203B41FA5}">
                      <a16:colId xmlns:a16="http://schemas.microsoft.com/office/drawing/2014/main" xmlns="" val="2730880270"/>
                    </a:ext>
                  </a:extLst>
                </a:gridCol>
              </a:tblGrid>
              <a:tr h="370840">
                <a:tc>
                  <a:txBody>
                    <a:bodyPr/>
                    <a:lstStyle/>
                    <a:p>
                      <a:pPr algn="ctr"/>
                      <a:r>
                        <a:rPr lang="en-US" sz="1800"/>
                        <a:t>BH Screening 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Scores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44198096"/>
                  </a:ext>
                </a:extLst>
              </a:tr>
              <a:tr h="370840">
                <a:tc>
                  <a:txBody>
                    <a:bodyPr/>
                    <a:lstStyle/>
                    <a:p>
                      <a:pPr algn="ctr"/>
                      <a:r>
                        <a:rPr lang="en-US" sz="1800"/>
                        <a:t>PHQ2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493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6 positive; 487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94155798"/>
                  </a:ext>
                </a:extLst>
              </a:tr>
              <a:tr h="370840">
                <a:tc>
                  <a:txBody>
                    <a:bodyPr/>
                    <a:lstStyle/>
                    <a:p>
                      <a:pPr algn="ctr"/>
                      <a:r>
                        <a:rPr lang="en-US" sz="1800"/>
                        <a:t>PHQ9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8 severe; 16 moderately severe; 18 moderate; 25 mild; 20 minimal; 7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8010098"/>
                  </a:ext>
                </a:extLst>
              </a:tr>
              <a:tr h="370840">
                <a:tc>
                  <a:txBody>
                    <a:bodyPr/>
                    <a:lstStyle/>
                    <a:p>
                      <a:pPr algn="ctr"/>
                      <a:r>
                        <a:rPr lang="en-US" sz="1800"/>
                        <a:t>GAD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6 severe; 13 moderate; 17 mild; 23 minimal; 67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99543673"/>
                  </a:ext>
                </a:extLst>
              </a:tr>
            </a:tbl>
          </a:graphicData>
        </a:graphic>
      </p:graphicFrame>
      <p:graphicFrame>
        <p:nvGraphicFramePr>
          <p:cNvPr id="12" name="Table 12">
            <a:extLst>
              <a:ext uri="{FF2B5EF4-FFF2-40B4-BE49-F238E27FC236}">
                <a16:creationId xmlns:a16="http://schemas.microsoft.com/office/drawing/2014/main" xmlns="" id="{315B7CE6-7BC8-A242-E8FF-BD904249C94F}"/>
              </a:ext>
            </a:extLst>
          </p:cNvPr>
          <p:cNvGraphicFramePr>
            <a:graphicFrameLocks noGrp="1"/>
          </p:cNvGraphicFramePr>
          <p:nvPr/>
        </p:nvGraphicFramePr>
        <p:xfrm>
          <a:off x="461962" y="4241390"/>
          <a:ext cx="7190122" cy="1854200"/>
        </p:xfrm>
        <a:graphic>
          <a:graphicData uri="http://schemas.openxmlformats.org/drawingml/2006/table">
            <a:tbl>
              <a:tblPr firstRow="1" bandRow="1">
                <a:tableStyleId>{21E4AEA4-8DFA-4A89-87EB-49C32662AFE0}</a:tableStyleId>
              </a:tblPr>
              <a:tblGrid>
                <a:gridCol w="2261406">
                  <a:extLst>
                    <a:ext uri="{9D8B030D-6E8A-4147-A177-3AD203B41FA5}">
                      <a16:colId xmlns:a16="http://schemas.microsoft.com/office/drawing/2014/main" xmlns="" val="2830881258"/>
                    </a:ext>
                  </a:extLst>
                </a:gridCol>
                <a:gridCol w="1553519">
                  <a:extLst>
                    <a:ext uri="{9D8B030D-6E8A-4147-A177-3AD203B41FA5}">
                      <a16:colId xmlns:a16="http://schemas.microsoft.com/office/drawing/2014/main" xmlns="" val="3092871796"/>
                    </a:ext>
                  </a:extLst>
                </a:gridCol>
                <a:gridCol w="1584901">
                  <a:extLst>
                    <a:ext uri="{9D8B030D-6E8A-4147-A177-3AD203B41FA5}">
                      <a16:colId xmlns:a16="http://schemas.microsoft.com/office/drawing/2014/main" xmlns="" val="2130629947"/>
                    </a:ext>
                  </a:extLst>
                </a:gridCol>
                <a:gridCol w="1790296">
                  <a:extLst>
                    <a:ext uri="{9D8B030D-6E8A-4147-A177-3AD203B41FA5}">
                      <a16:colId xmlns:a16="http://schemas.microsoft.com/office/drawing/2014/main" xmlns="" val="4216599831"/>
                    </a:ext>
                  </a:extLst>
                </a:gridCol>
              </a:tblGrid>
              <a:tr h="370840">
                <a:tc>
                  <a:txBody>
                    <a:bodyPr/>
                    <a:lstStyle/>
                    <a:p>
                      <a:pPr algn="ctr"/>
                      <a:r>
                        <a:rPr lang="en-US" sz="1800"/>
                        <a:t>BH Screening 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Jul-Dec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Jan-Jun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Jul-Nov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8812162"/>
                  </a:ext>
                </a:extLst>
              </a:tr>
              <a:tr h="370840">
                <a:tc>
                  <a:txBody>
                    <a:bodyPr/>
                    <a:lstStyle/>
                    <a:p>
                      <a:pPr algn="ctr"/>
                      <a:r>
                        <a:rPr lang="en-US" sz="1800"/>
                        <a:t>PHQ2/9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66258938"/>
                  </a:ext>
                </a:extLst>
              </a:tr>
              <a:tr h="370840">
                <a:tc>
                  <a:txBody>
                    <a:bodyPr/>
                    <a:lstStyle/>
                    <a:p>
                      <a:pPr algn="ctr"/>
                      <a:r>
                        <a:rPr lang="en-US" sz="1800"/>
                        <a:t>PHQ2/9 monthly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61210007"/>
                  </a:ext>
                </a:extLst>
              </a:tr>
              <a:tr h="370840">
                <a:tc>
                  <a:txBody>
                    <a:bodyPr/>
                    <a:lstStyle/>
                    <a:p>
                      <a:pPr algn="ctr"/>
                      <a:r>
                        <a:rPr lang="en-US" sz="1800"/>
                        <a:t># Positive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89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70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93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69777714"/>
                  </a:ext>
                </a:extLst>
              </a:tr>
              <a:tr h="370840">
                <a:tc>
                  <a:txBody>
                    <a:bodyPr/>
                    <a:lstStyle/>
                    <a:p>
                      <a:pPr algn="ctr"/>
                      <a:r>
                        <a:rPr lang="en-US" sz="1800"/>
                        <a:t>#Severe Depression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56428633"/>
                  </a:ext>
                </a:extLst>
              </a:tr>
            </a:tbl>
          </a:graphicData>
        </a:graphic>
      </p:graphicFrame>
      <p:graphicFrame>
        <p:nvGraphicFramePr>
          <p:cNvPr id="13" name="Table 13">
            <a:extLst>
              <a:ext uri="{FF2B5EF4-FFF2-40B4-BE49-F238E27FC236}">
                <a16:creationId xmlns:a16="http://schemas.microsoft.com/office/drawing/2014/main" xmlns="" id="{15F8A10E-B271-8C03-F82D-298CFEA0E277}"/>
              </a:ext>
            </a:extLst>
          </p:cNvPr>
          <p:cNvGraphicFramePr>
            <a:graphicFrameLocks noGrp="1"/>
          </p:cNvGraphicFramePr>
          <p:nvPr/>
        </p:nvGraphicFramePr>
        <p:xfrm>
          <a:off x="461962" y="3264895"/>
          <a:ext cx="5974933" cy="741680"/>
        </p:xfrm>
        <a:graphic>
          <a:graphicData uri="http://schemas.openxmlformats.org/drawingml/2006/table">
            <a:tbl>
              <a:tblPr firstRow="1" bandRow="1">
                <a:tableStyleId>{1E171933-4619-4E11-9A3F-F7608DF75F80}</a:tableStyleId>
              </a:tblPr>
              <a:tblGrid>
                <a:gridCol w="2455816">
                  <a:extLst>
                    <a:ext uri="{9D8B030D-6E8A-4147-A177-3AD203B41FA5}">
                      <a16:colId xmlns:a16="http://schemas.microsoft.com/office/drawing/2014/main" xmlns="" val="574067620"/>
                    </a:ext>
                  </a:extLst>
                </a:gridCol>
                <a:gridCol w="3519117">
                  <a:extLst>
                    <a:ext uri="{9D8B030D-6E8A-4147-A177-3AD203B41FA5}">
                      <a16:colId xmlns:a16="http://schemas.microsoft.com/office/drawing/2014/main" xmlns="" val="1591814094"/>
                    </a:ext>
                  </a:extLst>
                </a:gridCol>
              </a:tblGrid>
              <a:tr h="370840">
                <a:tc>
                  <a:txBody>
                    <a:bodyPr/>
                    <a:lstStyle/>
                    <a:p>
                      <a:pPr algn="ctr"/>
                      <a:r>
                        <a:rPr lang="en-US" sz="1800"/>
                        <a:t># Students Identified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 Students Referred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4761133"/>
                  </a:ext>
                </a:extLst>
              </a:tr>
              <a:tr h="370840">
                <a:tc>
                  <a:txBody>
                    <a:bodyPr/>
                    <a:lstStyle/>
                    <a:p>
                      <a:pPr algn="ctr"/>
                      <a:r>
                        <a:rPr lang="en-US" sz="1800"/>
                        <a:t>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112 (83 on-site/29 off-site)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52972587"/>
                  </a:ext>
                </a:extLst>
              </a:tr>
            </a:tbl>
          </a:graphicData>
        </a:graphic>
      </p:graphicFrame>
      <p:pic>
        <p:nvPicPr>
          <p:cNvPr id="15" name="Picture 14">
            <a:extLst>
              <a:ext uri="{FF2B5EF4-FFF2-40B4-BE49-F238E27FC236}">
                <a16:creationId xmlns:a16="http://schemas.microsoft.com/office/drawing/2014/main" xmlns="" id="{C1FC2883-A1CC-F907-FE2B-087E2356E2CB}"/>
              </a:ext>
            </a:extLst>
          </p:cNvPr>
          <p:cNvPicPr>
            <a:picLocks noChangeAspect="1"/>
          </p:cNvPicPr>
          <p:nvPr/>
        </p:nvPicPr>
        <p:blipFill>
          <a:blip r:embed="rId3"/>
          <a:stretch>
            <a:fillRect/>
          </a:stretch>
        </p:blipFill>
        <p:spPr>
          <a:xfrm>
            <a:off x="10077703" y="1277480"/>
            <a:ext cx="1758351" cy="2128004"/>
          </a:xfrm>
          <a:prstGeom prst="rect">
            <a:avLst/>
          </a:prstGeom>
        </p:spPr>
      </p:pic>
      <p:pic>
        <p:nvPicPr>
          <p:cNvPr id="16" name="Picture 15">
            <a:extLst>
              <a:ext uri="{FF2B5EF4-FFF2-40B4-BE49-F238E27FC236}">
                <a16:creationId xmlns:a16="http://schemas.microsoft.com/office/drawing/2014/main" xmlns="" id="{E4C895F2-4DC7-2DF7-EA5C-38394BB68F52}"/>
              </a:ext>
            </a:extLst>
          </p:cNvPr>
          <p:cNvPicPr>
            <a:picLocks noChangeAspect="1"/>
          </p:cNvPicPr>
          <p:nvPr/>
        </p:nvPicPr>
        <p:blipFill>
          <a:blip r:embed="rId4"/>
          <a:stretch>
            <a:fillRect/>
          </a:stretch>
        </p:blipFill>
        <p:spPr>
          <a:xfrm>
            <a:off x="8148825" y="3632422"/>
            <a:ext cx="3581212" cy="2472603"/>
          </a:xfrm>
          <a:prstGeom prst="rect">
            <a:avLst/>
          </a:prstGeom>
        </p:spPr>
      </p:pic>
    </p:spTree>
    <p:extLst>
      <p:ext uri="{BB962C8B-B14F-4D97-AF65-F5344CB8AC3E}">
        <p14:creationId xmlns:p14="http://schemas.microsoft.com/office/powerpoint/2010/main" val="23461954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xmlns="" id="{F5138B8E-44C8-0E75-6930-2D8C43673D2D}"/>
              </a:ext>
            </a:extLst>
          </p:cNvPr>
          <p:cNvGraphicFramePr>
            <a:graphicFrameLocks noGrp="1"/>
          </p:cNvGraphicFramePr>
          <p:nvPr>
            <p:ph sz="quarter" idx="12"/>
          </p:nvPr>
        </p:nvGraphicFramePr>
        <p:xfrm>
          <a:off x="461963" y="1380393"/>
          <a:ext cx="11268075" cy="4677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xmlns="" id="{BCFFFA15-38B0-8791-2FDD-8DF6F481D938}"/>
              </a:ext>
            </a:extLst>
          </p:cNvPr>
          <p:cNvSpPr>
            <a:spLocks noGrp="1"/>
          </p:cNvSpPr>
          <p:nvPr>
            <p:ph type="title"/>
          </p:nvPr>
        </p:nvSpPr>
        <p:spPr/>
        <p:txBody>
          <a:bodyPr/>
          <a:lstStyle/>
          <a:p>
            <a:r>
              <a:rPr lang="en-US"/>
              <a:t>MAIN OUTCOMES/ lessons learned</a:t>
            </a:r>
          </a:p>
        </p:txBody>
      </p:sp>
      <p:sp>
        <p:nvSpPr>
          <p:cNvPr id="5" name="Slide Number Placeholder 4">
            <a:extLst>
              <a:ext uri="{FF2B5EF4-FFF2-40B4-BE49-F238E27FC236}">
                <a16:creationId xmlns:a16="http://schemas.microsoft.com/office/drawing/2014/main" xmlns="" id="{63E60C53-D209-32B9-D82A-AD7E510FD12F}"/>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1000" b="0" i="0" u="none" strike="noStrike" kern="1200" cap="none" spc="0" normalizeH="0" baseline="0" noProof="0" smtClean="0">
                <a:ln>
                  <a:noFill/>
                </a:ln>
                <a:solidFill>
                  <a:srgbClr val="414141"/>
                </a:solidFill>
                <a:effectLst/>
                <a:uLnTx/>
                <a:uFillTx/>
                <a:latin typeface="Franklin Gothic Book" panose="020B050302010202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414141"/>
              </a:solidFill>
              <a:effectLst/>
              <a:uLnTx/>
              <a:uFillTx/>
              <a:latin typeface="Franklin Gothic Book" panose="020B0503020102020204"/>
              <a:ea typeface="Verdana" panose="020B0604030504040204" pitchFamily="34" charset="0"/>
            </a:endParaRPr>
          </a:p>
        </p:txBody>
      </p:sp>
      <p:sp>
        <p:nvSpPr>
          <p:cNvPr id="6" name="Date Placeholder 5">
            <a:extLst>
              <a:ext uri="{FF2B5EF4-FFF2-40B4-BE49-F238E27FC236}">
                <a16:creationId xmlns:a16="http://schemas.microsoft.com/office/drawing/2014/main" xmlns="" id="{A4A2DE74-E25A-B499-EEFC-33309E2EB183}"/>
              </a:ext>
            </a:extLst>
          </p:cNvPr>
          <p:cNvSpPr>
            <a:spLocks noGrp="1"/>
          </p:cNvSpPr>
          <p:nvPr>
            <p:ph type="dt" sz="half"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4BC137-FBAB-6F4E-A6CB-DA8740EA6572}" type="datetime4">
              <a:rPr kumimoji="0" lang="en-US" sz="1000" b="0" i="0" u="none" strike="noStrike" kern="1200" cap="none" spc="0" normalizeH="0" baseline="0" noProof="0" smtClean="0">
                <a:ln>
                  <a:noFill/>
                </a:ln>
                <a:solidFill>
                  <a:srgbClr val="41414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March 14, 2023</a:t>
            </a:fld>
            <a:endParaRPr kumimoji="0" lang="en-US" sz="1000" b="0" i="0" u="none" strike="noStrike" kern="1200" cap="none" spc="0" normalizeH="0" baseline="0" noProof="0">
              <a:ln>
                <a:noFill/>
              </a:ln>
              <a:solidFill>
                <a:srgbClr val="414141"/>
              </a:solidFill>
              <a:effectLst/>
              <a:uLnTx/>
              <a:uFillTx/>
              <a:latin typeface="Franklin Gothic Book" panose="020B0503020102020204"/>
              <a:ea typeface="+mn-ea"/>
              <a:cs typeface="+mn-cs"/>
            </a:endParaRPr>
          </a:p>
        </p:txBody>
      </p:sp>
      <p:pic>
        <p:nvPicPr>
          <p:cNvPr id="16" name="Picture 16">
            <a:extLst>
              <a:ext uri="{FF2B5EF4-FFF2-40B4-BE49-F238E27FC236}">
                <a16:creationId xmlns:a16="http://schemas.microsoft.com/office/drawing/2014/main" xmlns="" id="{85B62A0B-2EFF-588F-7080-FDC6F931616C}"/>
              </a:ext>
            </a:extLst>
          </p:cNvPr>
          <p:cNvPicPr>
            <a:picLocks noChangeAspect="1"/>
          </p:cNvPicPr>
          <p:nvPr/>
        </p:nvPicPr>
        <p:blipFill>
          <a:blip r:embed="rId8"/>
          <a:stretch>
            <a:fillRect/>
          </a:stretch>
        </p:blipFill>
        <p:spPr>
          <a:xfrm>
            <a:off x="6529136" y="5982874"/>
            <a:ext cx="4437583" cy="730575"/>
          </a:xfrm>
          <a:prstGeom prst="rect">
            <a:avLst/>
          </a:prstGeom>
        </p:spPr>
      </p:pic>
    </p:spTree>
    <p:extLst>
      <p:ext uri="{BB962C8B-B14F-4D97-AF65-F5344CB8AC3E}">
        <p14:creationId xmlns:p14="http://schemas.microsoft.com/office/powerpoint/2010/main" val="32584111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860D9-9D47-C0BB-B2B4-4B6F2B36CFCC}"/>
              </a:ext>
            </a:extLst>
          </p:cNvPr>
          <p:cNvSpPr>
            <a:spLocks noGrp="1"/>
          </p:cNvSpPr>
          <p:nvPr>
            <p:ph type="ctrTitle"/>
          </p:nvPr>
        </p:nvSpPr>
        <p:spPr/>
        <p:txBody>
          <a:bodyPr/>
          <a:lstStyle/>
          <a:p>
            <a:r>
              <a:rPr lang="en-US" dirty="0"/>
              <a:t>Shedding Your COVID-19</a:t>
            </a:r>
          </a:p>
        </p:txBody>
      </p:sp>
      <p:sp>
        <p:nvSpPr>
          <p:cNvPr id="3" name="Subtitle 2">
            <a:extLst>
              <a:ext uri="{FF2B5EF4-FFF2-40B4-BE49-F238E27FC236}">
                <a16:creationId xmlns:a16="http://schemas.microsoft.com/office/drawing/2014/main" xmlns="" id="{86C1060B-300F-3CE3-E5AA-D8E29791C960}"/>
              </a:ext>
            </a:extLst>
          </p:cNvPr>
          <p:cNvSpPr>
            <a:spLocks noGrp="1"/>
          </p:cNvSpPr>
          <p:nvPr>
            <p:ph type="subTitle" idx="1"/>
          </p:nvPr>
        </p:nvSpPr>
        <p:spPr>
          <a:xfrm>
            <a:off x="3817470" y="3209544"/>
            <a:ext cx="4762500" cy="878908"/>
          </a:xfrm>
        </p:spPr>
        <p:txBody>
          <a:bodyPr/>
          <a:lstStyle/>
          <a:p>
            <a:r>
              <a:rPr lang="en-US" dirty="0"/>
              <a:t>Harmony Healthcare Long Island SBHCs</a:t>
            </a:r>
          </a:p>
          <a:p>
            <a:r>
              <a:rPr lang="en-US" dirty="0"/>
              <a:t>Suanne Kowal-Connelly,  MD, FAAP</a:t>
            </a:r>
          </a:p>
          <a:p>
            <a:endParaRPr lang="en-US" dirty="0"/>
          </a:p>
        </p:txBody>
      </p:sp>
      <p:pic>
        <p:nvPicPr>
          <p:cNvPr id="5" name="Picture 4" descr="Logo&#10;&#10;Description automatically generated">
            <a:extLst>
              <a:ext uri="{FF2B5EF4-FFF2-40B4-BE49-F238E27FC236}">
                <a16:creationId xmlns:a16="http://schemas.microsoft.com/office/drawing/2014/main" xmlns="" id="{4A37A2C1-6F51-D970-B205-49FCAB101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584" y="6309487"/>
            <a:ext cx="1771650" cy="461010"/>
          </a:xfrm>
          <a:prstGeom prst="rect">
            <a:avLst/>
          </a:prstGeom>
        </p:spPr>
      </p:pic>
    </p:spTree>
    <p:extLst>
      <p:ext uri="{BB962C8B-B14F-4D97-AF65-F5344CB8AC3E}">
        <p14:creationId xmlns:p14="http://schemas.microsoft.com/office/powerpoint/2010/main" val="422183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title"/>
          </p:nvPr>
        </p:nvSpPr>
        <p:spPr>
          <a:xfrm>
            <a:off x="114300" y="318008"/>
            <a:ext cx="11417300" cy="768096"/>
          </a:xfrm>
        </p:spPr>
        <p:txBody>
          <a:bodyPr/>
          <a:lstStyle/>
          <a:p>
            <a:pPr algn="ctr"/>
            <a: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t>our project &amp; its Goals were shaped by the impact of the pandemic</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xmlns="" id="{4D1F66E5-D2D7-172B-46BA-FEBFE092CC7F}"/>
              </a:ext>
            </a:extLst>
          </p:cNvPr>
          <p:cNvSpPr>
            <a:spLocks noGrp="1"/>
          </p:cNvSpPr>
          <p:nvPr>
            <p:ph idx="1"/>
          </p:nvPr>
        </p:nvSpPr>
        <p:spPr>
          <a:xfrm>
            <a:off x="259976" y="1529391"/>
            <a:ext cx="11537576" cy="4780096"/>
          </a:xfrm>
        </p:spPr>
        <p:txBody>
          <a:bodyPr/>
          <a:lstStyle/>
          <a:p>
            <a:pPr algn="ctr"/>
            <a:r>
              <a:rPr lang="en-US" b="1" dirty="0">
                <a:solidFill>
                  <a:srgbClr val="DF8C8C"/>
                </a:solidFill>
                <a:effectLst/>
                <a:latin typeface="Calibri" panose="020F0502020204030204" pitchFamily="34" charset="0"/>
                <a:ea typeface="Calibri" panose="020F0502020204030204" pitchFamily="34" charset="0"/>
                <a:cs typeface="Times New Roman" panose="02020603050405020304" pitchFamily="18" charset="0"/>
              </a:rPr>
              <a:t>3 Overarching Aims </a:t>
            </a:r>
          </a:p>
          <a:p>
            <a:pPr algn="ctr"/>
            <a:r>
              <a:rPr lang="en-US" b="1" dirty="0">
                <a:solidFill>
                  <a:srgbClr val="DF8C8C"/>
                </a:solidFill>
                <a:effectLst/>
                <a:latin typeface="Calibri" panose="020F0502020204030204" pitchFamily="34" charset="0"/>
                <a:ea typeface="Calibri" panose="020F0502020204030204" pitchFamily="34" charset="0"/>
                <a:cs typeface="Times New Roman" panose="02020603050405020304" pitchFamily="18" charset="0"/>
              </a:rPr>
              <a:t>3 SBHCs in 3 Nassau County marginalized, underserved and vulnerable communities </a:t>
            </a:r>
          </a:p>
          <a:p>
            <a:pPr algn="ctr"/>
            <a:endParaRPr lang="en-US" b="1" dirty="0">
              <a:solidFill>
                <a:srgbClr val="DF8C8C"/>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#1 Improve unhealthy weight and obesity related risk factors for SBHC high school students who have been particularly impacted by the COVID-19 pandemic.</a:t>
            </a:r>
          </a:p>
          <a:p>
            <a:endParaRPr lang="en-US" dirty="0"/>
          </a:p>
          <a:p>
            <a:r>
              <a:rPr lang="en-US" sz="1800" b="1" dirty="0">
                <a:latin typeface="Calibri" panose="020F0502020204030204" pitchFamily="34" charset="0"/>
                <a:cs typeface="Calibri" panose="020F0502020204030204" pitchFamily="34" charset="0"/>
              </a:rPr>
              <a:t>#2 Improve unhealthy lifestyle habits, including but not limited to eating </a:t>
            </a:r>
          </a:p>
          <a:p>
            <a:r>
              <a:rPr lang="en-US" sz="1800" b="1" dirty="0">
                <a:latin typeface="Calibri" panose="020F0502020204030204" pitchFamily="34" charset="0"/>
                <a:cs typeface="Calibri" panose="020F0502020204030204" pitchFamily="34" charset="0"/>
              </a:rPr>
              <a:t>     behaviors and physical activity levels</a:t>
            </a:r>
          </a:p>
          <a:p>
            <a:endParaRPr lang="en-US" sz="1800" b="1" dirty="0">
              <a:latin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Improve mental health and a positive attitude/outlook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dirty="0">
              <a:latin typeface="Calibri" panose="020F0502020204030204" pitchFamily="34" charset="0"/>
              <a:cs typeface="Calibri" panose="020F0502020204030204" pitchFamily="34" charset="0"/>
            </a:endParaRPr>
          </a:p>
          <a:p>
            <a:endParaRPr lang="en-US" dirty="0"/>
          </a:p>
          <a:p>
            <a:r>
              <a:rPr lang="en-US" dirty="0"/>
              <a:t>​​</a:t>
            </a:r>
          </a:p>
        </p:txBody>
      </p:sp>
      <p:pic>
        <p:nvPicPr>
          <p:cNvPr id="4" name="Picture 3" descr="Logo&#10;&#10;Description automatically generated">
            <a:extLst>
              <a:ext uri="{FF2B5EF4-FFF2-40B4-BE49-F238E27FC236}">
                <a16:creationId xmlns:a16="http://schemas.microsoft.com/office/drawing/2014/main" xmlns="" id="{378F68CC-6E1B-5CB0-5BC7-D4FFBF47B8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584" y="6309487"/>
            <a:ext cx="1771650" cy="461010"/>
          </a:xfrm>
          <a:prstGeom prst="rect">
            <a:avLst/>
          </a:prstGeom>
        </p:spPr>
      </p:pic>
    </p:spTree>
    <p:extLst>
      <p:ext uri="{BB962C8B-B14F-4D97-AF65-F5344CB8AC3E}">
        <p14:creationId xmlns:p14="http://schemas.microsoft.com/office/powerpoint/2010/main" val="293248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A7E05-0C28-4C98-978F-1EA255473A01}"/>
              </a:ext>
            </a:extLst>
          </p:cNvPr>
          <p:cNvSpPr>
            <a:spLocks noGrp="1"/>
          </p:cNvSpPr>
          <p:nvPr>
            <p:ph type="title"/>
          </p:nvPr>
        </p:nvSpPr>
        <p:spPr/>
        <p:txBody>
          <a:bodyPr/>
          <a:lstStyle/>
          <a:p>
            <a:r>
              <a:rPr lang="en-US" b="1">
                <a:solidFill>
                  <a:srgbClr val="0070C0"/>
                </a:solidFill>
                <a:latin typeface="Calibri"/>
                <a:cs typeface="Calibri Light"/>
              </a:rPr>
              <a:t>Our Agenda</a:t>
            </a:r>
            <a:endParaRPr lang="en-US" b="1">
              <a:solidFill>
                <a:srgbClr val="0070C0"/>
              </a:solidFill>
              <a:latin typeface="Calibri"/>
              <a:cs typeface="Calibri"/>
            </a:endParaRPr>
          </a:p>
        </p:txBody>
      </p:sp>
      <p:sp>
        <p:nvSpPr>
          <p:cNvPr id="3" name="Content Placeholder 2">
            <a:extLst>
              <a:ext uri="{FF2B5EF4-FFF2-40B4-BE49-F238E27FC236}">
                <a16:creationId xmlns:a16="http://schemas.microsoft.com/office/drawing/2014/main" xmlns="" id="{D34A2797-32C9-5B2F-103F-5F779DB27DA2}"/>
              </a:ext>
            </a:extLst>
          </p:cNvPr>
          <p:cNvSpPr>
            <a:spLocks noGrp="1"/>
          </p:cNvSpPr>
          <p:nvPr>
            <p:ph idx="1"/>
          </p:nvPr>
        </p:nvSpPr>
        <p:spPr>
          <a:xfrm>
            <a:off x="838200" y="1825625"/>
            <a:ext cx="10515600" cy="2147965"/>
          </a:xfrm>
        </p:spPr>
        <p:txBody>
          <a:bodyPr vert="horz" lIns="91440" tIns="45720" rIns="91440" bIns="45720" rtlCol="0" anchor="t">
            <a:normAutofit/>
          </a:bodyPr>
          <a:lstStyle/>
          <a:p>
            <a:r>
              <a:rPr lang="en-US" b="1">
                <a:ea typeface="+mn-lt"/>
                <a:cs typeface="+mn-lt"/>
              </a:rPr>
              <a:t>Welcome </a:t>
            </a:r>
            <a:endParaRPr lang="en-US">
              <a:cs typeface="Calibri"/>
            </a:endParaRPr>
          </a:p>
          <a:p>
            <a:r>
              <a:rPr lang="en-US" b="1">
                <a:ea typeface="+mn-lt"/>
                <a:cs typeface="+mn-lt"/>
              </a:rPr>
              <a:t>Program Background &amp; Findings</a:t>
            </a:r>
            <a:endParaRPr lang="en-US"/>
          </a:p>
          <a:p>
            <a:r>
              <a:rPr lang="en-US" b="1">
                <a:ea typeface="+mn-lt"/>
                <a:cs typeface="+mn-lt"/>
              </a:rPr>
              <a:t>Panelists’ Reports from the Field</a:t>
            </a:r>
            <a:endParaRPr lang="en-US"/>
          </a:p>
          <a:p>
            <a:r>
              <a:rPr lang="en-US" b="1">
                <a:ea typeface="+mn-lt"/>
                <a:cs typeface="+mn-lt"/>
              </a:rPr>
              <a:t>Q &amp; A</a:t>
            </a:r>
            <a:endParaRPr lang="en-US"/>
          </a:p>
          <a:p>
            <a:endParaRPr lang="en-US">
              <a:cs typeface="Calibri"/>
            </a:endParaRPr>
          </a:p>
        </p:txBody>
      </p:sp>
      <p:grpSp>
        <p:nvGrpSpPr>
          <p:cNvPr id="4" name="Group">
            <a:extLst>
              <a:ext uri="{FF2B5EF4-FFF2-40B4-BE49-F238E27FC236}">
                <a16:creationId xmlns:a16="http://schemas.microsoft.com/office/drawing/2014/main" xmlns="" id="{A749D924-F398-0730-EAA7-75D312A02B37}"/>
              </a:ext>
            </a:extLst>
          </p:cNvPr>
          <p:cNvGrpSpPr/>
          <p:nvPr/>
        </p:nvGrpSpPr>
        <p:grpSpPr>
          <a:xfrm>
            <a:off x="-2765" y="5718949"/>
            <a:ext cx="12223330" cy="1139424"/>
            <a:chOff x="-2765" y="5718949"/>
            <a:chExt cx="15000395" cy="1605088"/>
          </a:xfrm>
        </p:grpSpPr>
        <p:sp>
          <p:nvSpPr>
            <p:cNvPr id="6" name="Rectangle">
              <a:extLst>
                <a:ext uri="{FF2B5EF4-FFF2-40B4-BE49-F238E27FC236}">
                  <a16:creationId xmlns:a16="http://schemas.microsoft.com/office/drawing/2014/main" xmlns="" id="{C59F0DF8-5DE8-5CED-09D5-93D1FBAA776A}"/>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Rectangle">
              <a:extLst>
                <a:ext uri="{FF2B5EF4-FFF2-40B4-BE49-F238E27FC236}">
                  <a16:creationId xmlns:a16="http://schemas.microsoft.com/office/drawing/2014/main" xmlns="" id="{867680B6-0AE3-337A-0194-00D792164520}"/>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5" name="Picture 4" descr="Picture 2">
            <a:extLst>
              <a:ext uri="{FF2B5EF4-FFF2-40B4-BE49-F238E27FC236}">
                <a16:creationId xmlns:a16="http://schemas.microsoft.com/office/drawing/2014/main" xmlns="" id="{18A9496D-0B43-2056-FB6E-E0E31D0F4411}"/>
              </a:ext>
            </a:extLst>
          </p:cNvPr>
          <p:cNvPicPr>
            <a:picLocks noChangeAspect="1"/>
          </p:cNvPicPr>
          <p:nvPr/>
        </p:nvPicPr>
        <p:blipFill>
          <a:blip r:embed="rId3"/>
          <a:stretch>
            <a:fillRect/>
          </a:stretch>
        </p:blipFill>
        <p:spPr>
          <a:xfrm>
            <a:off x="9081943" y="4279651"/>
            <a:ext cx="3275946" cy="1228480"/>
          </a:xfrm>
          <a:prstGeom prst="rect">
            <a:avLst/>
          </a:prstGeom>
          <a:ln w="12700">
            <a:miter lim="400000"/>
          </a:ln>
        </p:spPr>
      </p:pic>
    </p:spTree>
    <p:extLst>
      <p:ext uri="{BB962C8B-B14F-4D97-AF65-F5344CB8AC3E}">
        <p14:creationId xmlns:p14="http://schemas.microsoft.com/office/powerpoint/2010/main" val="26058249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F70F42-2DE2-E5F1-5F52-E47297185C01}"/>
              </a:ext>
            </a:extLst>
          </p:cNvPr>
          <p:cNvSpPr>
            <a:spLocks noGrp="1"/>
          </p:cNvSpPr>
          <p:nvPr>
            <p:ph type="title"/>
          </p:nvPr>
        </p:nvSpPr>
        <p:spPr>
          <a:xfrm>
            <a:off x="2492189" y="2512449"/>
            <a:ext cx="6400800" cy="768096"/>
          </a:xfrm>
        </p:spPr>
        <p:txBody>
          <a:bodyPr/>
          <a:lstStyle/>
          <a:p>
            <a:r>
              <a:rPr lang="en-US" dirty="0"/>
              <a:t>Project Structure</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569E7507-272C-0228-6BBC-07B07E97E386}"/>
              </a:ext>
            </a:extLst>
          </p:cNvPr>
          <p:cNvSpPr>
            <a:spLocks noGrp="1"/>
          </p:cNvSpPr>
          <p:nvPr>
            <p:ph type="body" idx="1"/>
          </p:nvPr>
        </p:nvSpPr>
        <p:spPr>
          <a:xfrm>
            <a:off x="3065930" y="3908613"/>
            <a:ext cx="6400800" cy="1577788"/>
          </a:xfrm>
        </p:spPr>
        <p:txBody>
          <a:bodyPr/>
          <a:lstStyle/>
          <a:p>
            <a:endParaRPr lang="en-US" sz="2000" dirty="0"/>
          </a:p>
          <a:p>
            <a:endParaRPr lang="en-US" sz="2000" dirty="0"/>
          </a:p>
          <a:p>
            <a:r>
              <a:rPr lang="en-US" sz="2000" dirty="0"/>
              <a:t>16-week multidisciplinary program that comprehensively addresses unhealthy weight and unhealthy lifestyles</a:t>
            </a:r>
          </a:p>
          <a:p>
            <a:endParaRPr lang="en-US" sz="2000" dirty="0"/>
          </a:p>
          <a:p>
            <a:pPr marL="457200" marR="0" lvl="1" indent="0">
              <a:lnSpc>
                <a:spcPct val="115000"/>
              </a:lnSpc>
              <a:spcBef>
                <a:spcPts val="0"/>
              </a:spcBef>
              <a:spcAft>
                <a:spcPts val="10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15000"/>
              </a:lnSpc>
              <a:spcBef>
                <a:spcPts val="0"/>
              </a:spcBef>
              <a:spcAft>
                <a:spcPts val="10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Logo&#10;&#10;Description automatically generated">
            <a:extLst>
              <a:ext uri="{FF2B5EF4-FFF2-40B4-BE49-F238E27FC236}">
                <a16:creationId xmlns:a16="http://schemas.microsoft.com/office/drawing/2014/main" xmlns="" id="{45FC38CB-4B1C-4D8D-2D68-C615D6DEFB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600" y="6248400"/>
            <a:ext cx="1771650" cy="461010"/>
          </a:xfrm>
          <a:prstGeom prst="rect">
            <a:avLst/>
          </a:prstGeom>
        </p:spPr>
      </p:pic>
    </p:spTree>
    <p:extLst>
      <p:ext uri="{BB962C8B-B14F-4D97-AF65-F5344CB8AC3E}">
        <p14:creationId xmlns:p14="http://schemas.microsoft.com/office/powerpoint/2010/main" val="35411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331F4B-E627-5BBE-BB4E-F01062BACAD0}"/>
              </a:ext>
            </a:extLst>
          </p:cNvPr>
          <p:cNvSpPr>
            <a:spLocks noGrp="1"/>
          </p:cNvSpPr>
          <p:nvPr>
            <p:ph type="title"/>
          </p:nvPr>
        </p:nvSpPr>
        <p:spPr>
          <a:xfrm>
            <a:off x="758952" y="1216152"/>
            <a:ext cx="10671048" cy="768096"/>
          </a:xfrm>
        </p:spPr>
        <p:txBody>
          <a:bodyPr anchor="t">
            <a:normAutofit/>
          </a:bodyPr>
          <a:lstStyle/>
          <a:p>
            <a:r>
              <a:rPr lang="en-US" sz="4100"/>
              <a:t>Pre and Post Testing - Medical</a:t>
            </a:r>
          </a:p>
        </p:txBody>
      </p:sp>
      <p:sp>
        <p:nvSpPr>
          <p:cNvPr id="9" name="Footer Placeholder 3">
            <a:extLst>
              <a:ext uri="{FF2B5EF4-FFF2-40B4-BE49-F238E27FC236}">
                <a16:creationId xmlns:a16="http://schemas.microsoft.com/office/drawing/2014/main" xmlns="" id="{807ED5A7-3DB6-9934-72C6-9B07148CF01A}"/>
              </a:ext>
            </a:extLst>
          </p:cNvPr>
          <p:cNvSpPr>
            <a:spLocks noGrp="1"/>
          </p:cNvSpPr>
          <p:nvPr>
            <p:ph type="ftr" sz="quarter" idx="11"/>
          </p:nvPr>
        </p:nvSpPr>
        <p:spPr>
          <a:xfrm>
            <a:off x="621792" y="457200"/>
            <a:ext cx="3200400" cy="274320"/>
          </a:xfrm>
        </p:spPr>
        <p:txBody>
          <a:bodyPr/>
          <a:lstStyle/>
          <a:p>
            <a:pPr>
              <a:spcAft>
                <a:spcPts val="600"/>
              </a:spcAft>
            </a:pPr>
            <a:r>
              <a:rPr lang="en-US">
                <a:solidFill>
                  <a:srgbClr val="1F2C8F"/>
                </a:solidFill>
              </a:rPr>
              <a:t>Presentation title</a:t>
            </a:r>
          </a:p>
        </p:txBody>
      </p:sp>
      <p:sp>
        <p:nvSpPr>
          <p:cNvPr id="11" name="Slide Number Placeholder 4">
            <a:extLst>
              <a:ext uri="{FF2B5EF4-FFF2-40B4-BE49-F238E27FC236}">
                <a16:creationId xmlns:a16="http://schemas.microsoft.com/office/drawing/2014/main" xmlns="" id="{2683C43D-ED5B-D9F9-314D-EB418CD1366E}"/>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solidFill>
                  <a:srgbClr val="1F2C8F"/>
                </a:solidFill>
              </a:rPr>
              <a:pPr>
                <a:spcAft>
                  <a:spcPts val="600"/>
                </a:spcAft>
              </a:pPr>
              <a:t>21</a:t>
            </a:fld>
            <a:endParaRPr lang="en-US">
              <a:solidFill>
                <a:srgbClr val="1F2C8F"/>
              </a:solidFill>
            </a:endParaRPr>
          </a:p>
        </p:txBody>
      </p:sp>
      <p:graphicFrame>
        <p:nvGraphicFramePr>
          <p:cNvPr id="5" name="Content Placeholder 2">
            <a:extLst>
              <a:ext uri="{FF2B5EF4-FFF2-40B4-BE49-F238E27FC236}">
                <a16:creationId xmlns:a16="http://schemas.microsoft.com/office/drawing/2014/main" xmlns="" id="{0B901489-A505-6D48-01DB-F04BDF9401C5}"/>
              </a:ext>
            </a:extLst>
          </p:cNvPr>
          <p:cNvGraphicFramePr>
            <a:graphicFrameLocks noGrp="1"/>
          </p:cNvGraphicFramePr>
          <p:nvPr>
            <p:ph sz="half" idx="1"/>
            <p:extLst>
              <p:ext uri="{D42A27DB-BD31-4B8C-83A1-F6EECF244321}">
                <p14:modId xmlns:p14="http://schemas.microsoft.com/office/powerpoint/2010/main" val="366579501"/>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39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331F4B-E627-5BBE-BB4E-F01062BACAD0}"/>
              </a:ext>
            </a:extLst>
          </p:cNvPr>
          <p:cNvSpPr>
            <a:spLocks noGrp="1"/>
          </p:cNvSpPr>
          <p:nvPr>
            <p:ph type="title"/>
          </p:nvPr>
        </p:nvSpPr>
        <p:spPr>
          <a:xfrm>
            <a:off x="303760" y="365269"/>
            <a:ext cx="12658164" cy="768096"/>
          </a:xfrm>
        </p:spPr>
        <p:txBody>
          <a:bodyPr/>
          <a:lstStyle/>
          <a:p>
            <a:r>
              <a:rPr lang="en-US" sz="3600" dirty="0"/>
              <a:t>Pre and Post Testing - Behavioral</a:t>
            </a:r>
          </a:p>
        </p:txBody>
      </p:sp>
      <p:sp>
        <p:nvSpPr>
          <p:cNvPr id="3" name="Content Placeholder 2">
            <a:extLst>
              <a:ext uri="{FF2B5EF4-FFF2-40B4-BE49-F238E27FC236}">
                <a16:creationId xmlns:a16="http://schemas.microsoft.com/office/drawing/2014/main" xmlns="" id="{E26C451A-0738-0263-DD0D-A5B839B703C8}"/>
              </a:ext>
            </a:extLst>
          </p:cNvPr>
          <p:cNvSpPr>
            <a:spLocks noGrp="1"/>
          </p:cNvSpPr>
          <p:nvPr>
            <p:ph idx="1"/>
          </p:nvPr>
        </p:nvSpPr>
        <p:spPr>
          <a:xfrm>
            <a:off x="116702" y="1740379"/>
            <a:ext cx="7563702" cy="4436991"/>
          </a:xfrm>
        </p:spPr>
        <p:txBody>
          <a:bodyPr/>
          <a:lstStyle/>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PHQ-9 (depression)</a:t>
            </a:r>
          </a:p>
          <a:p>
            <a:pPr marL="457200" marR="0" lvl="1"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GAD-7 (anxiety)</a:t>
            </a:r>
          </a:p>
          <a:p>
            <a:pPr marL="457200" marR="0" lvl="1"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EDE-QS (eating disorders and disordered eating)</a:t>
            </a:r>
          </a:p>
          <a:p>
            <a:pPr marL="457200" marR="0" lvl="1"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Healthy Habits Questionnaire (American Academy of Pediatrics)</a:t>
            </a:r>
          </a:p>
          <a:p>
            <a:pPr marL="457200" marR="0" lvl="1"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Self-Esteem Questionnaire</a:t>
            </a:r>
          </a:p>
          <a:p>
            <a:endParaRPr lang="en-US" dirty="0"/>
          </a:p>
        </p:txBody>
      </p:sp>
    </p:spTree>
    <p:extLst>
      <p:ext uri="{BB962C8B-B14F-4D97-AF65-F5344CB8AC3E}">
        <p14:creationId xmlns:p14="http://schemas.microsoft.com/office/powerpoint/2010/main" val="126233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331F4B-E627-5BBE-BB4E-F01062BACAD0}"/>
              </a:ext>
            </a:extLst>
          </p:cNvPr>
          <p:cNvSpPr>
            <a:spLocks noGrp="1"/>
          </p:cNvSpPr>
          <p:nvPr>
            <p:ph type="title"/>
          </p:nvPr>
        </p:nvSpPr>
        <p:spPr>
          <a:xfrm>
            <a:off x="758952" y="1216152"/>
            <a:ext cx="10671048" cy="768096"/>
          </a:xfrm>
        </p:spPr>
        <p:txBody>
          <a:bodyPr anchor="t">
            <a:normAutofit/>
          </a:bodyPr>
          <a:lstStyle/>
          <a:p>
            <a:pPr>
              <a:lnSpc>
                <a:spcPct val="90000"/>
              </a:lnSpc>
            </a:pPr>
            <a:r>
              <a:rPr lang="en-US" sz="3100"/>
              <a:t>Coached and Structured Exercise Plans</a:t>
            </a:r>
          </a:p>
        </p:txBody>
      </p:sp>
      <p:sp>
        <p:nvSpPr>
          <p:cNvPr id="9" name="Footer Placeholder 3">
            <a:extLst>
              <a:ext uri="{FF2B5EF4-FFF2-40B4-BE49-F238E27FC236}">
                <a16:creationId xmlns:a16="http://schemas.microsoft.com/office/drawing/2014/main" xmlns="" id="{5211EF59-781C-4E77-3A31-C99314BA1649}"/>
              </a:ext>
            </a:extLst>
          </p:cNvPr>
          <p:cNvSpPr>
            <a:spLocks noGrp="1"/>
          </p:cNvSpPr>
          <p:nvPr>
            <p:ph type="ftr" sz="quarter" idx="11"/>
          </p:nvPr>
        </p:nvSpPr>
        <p:spPr>
          <a:xfrm>
            <a:off x="621792" y="457200"/>
            <a:ext cx="3200400" cy="274320"/>
          </a:xfrm>
        </p:spPr>
        <p:txBody>
          <a:bodyPr/>
          <a:lstStyle/>
          <a:p>
            <a:pPr>
              <a:spcAft>
                <a:spcPts val="600"/>
              </a:spcAft>
            </a:pPr>
            <a:r>
              <a:rPr lang="en-US">
                <a:solidFill>
                  <a:srgbClr val="1F2C8F"/>
                </a:solidFill>
              </a:rPr>
              <a:t>Presentation title</a:t>
            </a:r>
          </a:p>
        </p:txBody>
      </p:sp>
      <p:sp>
        <p:nvSpPr>
          <p:cNvPr id="11" name="Slide Number Placeholder 4">
            <a:extLst>
              <a:ext uri="{FF2B5EF4-FFF2-40B4-BE49-F238E27FC236}">
                <a16:creationId xmlns:a16="http://schemas.microsoft.com/office/drawing/2014/main" xmlns="" id="{82A6D817-4301-9EBC-D548-DBC9ABB81F92}"/>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solidFill>
                  <a:srgbClr val="1F2C8F"/>
                </a:solidFill>
              </a:rPr>
              <a:pPr>
                <a:spcAft>
                  <a:spcPts val="600"/>
                </a:spcAft>
              </a:pPr>
              <a:t>23</a:t>
            </a:fld>
            <a:endParaRPr lang="en-US">
              <a:solidFill>
                <a:srgbClr val="1F2C8F"/>
              </a:solidFill>
            </a:endParaRPr>
          </a:p>
        </p:txBody>
      </p:sp>
      <p:graphicFrame>
        <p:nvGraphicFramePr>
          <p:cNvPr id="5" name="Content Placeholder 2">
            <a:extLst>
              <a:ext uri="{FF2B5EF4-FFF2-40B4-BE49-F238E27FC236}">
                <a16:creationId xmlns:a16="http://schemas.microsoft.com/office/drawing/2014/main" xmlns="" id="{B4DE7828-AF59-0AE4-0C4B-665F38DCB965}"/>
              </a:ext>
            </a:extLst>
          </p:cNvPr>
          <p:cNvGraphicFramePr>
            <a:graphicFrameLocks noGrp="1"/>
          </p:cNvGraphicFramePr>
          <p:nvPr>
            <p:ph sz="half" idx="1"/>
            <p:extLst>
              <p:ext uri="{D42A27DB-BD31-4B8C-83A1-F6EECF244321}">
                <p14:modId xmlns:p14="http://schemas.microsoft.com/office/powerpoint/2010/main" val="3568602003"/>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066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331F4B-E627-5BBE-BB4E-F01062BACAD0}"/>
              </a:ext>
            </a:extLst>
          </p:cNvPr>
          <p:cNvSpPr>
            <a:spLocks noGrp="1"/>
          </p:cNvSpPr>
          <p:nvPr>
            <p:ph type="title"/>
          </p:nvPr>
        </p:nvSpPr>
        <p:spPr>
          <a:xfrm>
            <a:off x="0" y="871010"/>
            <a:ext cx="12658164" cy="1214987"/>
          </a:xfrm>
        </p:spPr>
        <p:txBody>
          <a:bodyPr/>
          <a:lstStyle/>
          <a:p>
            <a:pPr algn="ctr"/>
            <a:r>
              <a:rPr lang="en-US" sz="3600" dirty="0"/>
              <a:t>Behavioral &amp; Nutritional </a:t>
            </a:r>
            <a:br>
              <a:rPr lang="en-US" sz="3600" dirty="0"/>
            </a:br>
            <a:r>
              <a:rPr lang="en-US" sz="3600" dirty="0"/>
              <a:t>Education and Support Group Sessions</a:t>
            </a:r>
          </a:p>
        </p:txBody>
      </p:sp>
      <p:sp>
        <p:nvSpPr>
          <p:cNvPr id="3" name="Content Placeholder 2">
            <a:extLst>
              <a:ext uri="{FF2B5EF4-FFF2-40B4-BE49-F238E27FC236}">
                <a16:creationId xmlns:a16="http://schemas.microsoft.com/office/drawing/2014/main" xmlns="" id="{E26C451A-0738-0263-DD0D-A5B839B703C8}"/>
              </a:ext>
            </a:extLst>
          </p:cNvPr>
          <p:cNvSpPr>
            <a:spLocks noGrp="1"/>
          </p:cNvSpPr>
          <p:nvPr>
            <p:ph idx="1"/>
          </p:nvPr>
        </p:nvSpPr>
        <p:spPr>
          <a:xfrm>
            <a:off x="224786" y="2525600"/>
            <a:ext cx="8675326" cy="4436991"/>
          </a:xfrm>
        </p:spPr>
        <p:txBody>
          <a:bodyPr/>
          <a:lstStyle/>
          <a:p>
            <a:pPr marL="742950" marR="0" lvl="1" indent="-285750">
              <a:lnSpc>
                <a:spcPct val="115000"/>
              </a:lnSpc>
              <a:spcBef>
                <a:spcPts val="0"/>
              </a:spcBef>
              <a:spcAft>
                <a:spcPts val="0"/>
              </a:spcAft>
              <a:buFont typeface="Courier New" panose="02070309020205020404" pitchFamily="49" charset="0"/>
              <a:buChar char="o"/>
            </a:pPr>
            <a:r>
              <a:rPr lang="en-US" sz="3600" dirty="0">
                <a:effectLst/>
                <a:latin typeface="Calibri" panose="020F0502020204030204" pitchFamily="34" charset="0"/>
                <a:ea typeface="Calibri" panose="020F0502020204030204" pitchFamily="34" charset="0"/>
                <a:cs typeface="Times New Roman" panose="02020603050405020304" pitchFamily="18" charset="0"/>
              </a:rPr>
              <a:t>8 </a:t>
            </a:r>
            <a:r>
              <a:rPr lang="en-US" sz="3600" dirty="0">
                <a:latin typeface="Calibri" panose="020F0502020204030204" pitchFamily="34" charset="0"/>
                <a:ea typeface="Calibri" panose="020F0502020204030204" pitchFamily="34" charset="0"/>
                <a:cs typeface="Times New Roman" panose="02020603050405020304" pitchFamily="18" charset="0"/>
              </a:rPr>
              <a:t>group s</a:t>
            </a:r>
            <a:r>
              <a:rPr lang="en-US" sz="3600" dirty="0">
                <a:effectLst/>
                <a:latin typeface="Calibri" panose="020F0502020204030204" pitchFamily="34" charset="0"/>
                <a:ea typeface="Calibri" panose="020F0502020204030204" pitchFamily="34" charset="0"/>
                <a:cs typeface="Times New Roman" panose="02020603050405020304" pitchFamily="18" charset="0"/>
              </a:rPr>
              <a:t>essions for each – alternating over the 16 weeks</a:t>
            </a:r>
          </a:p>
          <a:p>
            <a:endParaRPr lang="en-US" dirty="0"/>
          </a:p>
        </p:txBody>
      </p:sp>
    </p:spTree>
    <p:extLst>
      <p:ext uri="{BB962C8B-B14F-4D97-AF65-F5344CB8AC3E}">
        <p14:creationId xmlns:p14="http://schemas.microsoft.com/office/powerpoint/2010/main" val="266150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25542-D540-B766-0FA1-10DE2ED0495C}"/>
              </a:ext>
            </a:extLst>
          </p:cNvPr>
          <p:cNvSpPr>
            <a:spLocks noGrp="1"/>
          </p:cNvSpPr>
          <p:nvPr>
            <p:ph type="title"/>
          </p:nvPr>
        </p:nvSpPr>
        <p:spPr>
          <a:xfrm>
            <a:off x="758952" y="150876"/>
            <a:ext cx="10671048" cy="768096"/>
          </a:xfrm>
        </p:spPr>
        <p:txBody>
          <a:bodyPr/>
          <a:lstStyle/>
          <a:p>
            <a:r>
              <a:rPr lang="en-US" sz="3600" b="1" dirty="0">
                <a:solidFill>
                  <a:schemeClr val="accent6"/>
                </a:solidFill>
                <a:latin typeface="Arial Black" panose="020B0604020202020204" pitchFamily="34" charset="0"/>
                <a:cs typeface="Arial Black" panose="020B0604020202020204" pitchFamily="34" charset="0"/>
              </a:rPr>
              <a:t>PERFORMANCE data - Cohort 1</a:t>
            </a:r>
            <a:br>
              <a:rPr lang="en-US" sz="3600" b="1" dirty="0">
                <a:solidFill>
                  <a:schemeClr val="accent6"/>
                </a:solidFill>
                <a:latin typeface="Arial Black" panose="020B0604020202020204" pitchFamily="34" charset="0"/>
                <a:cs typeface="Arial Black" panose="020B0604020202020204" pitchFamily="34" charset="0"/>
              </a:rPr>
            </a:br>
            <a:r>
              <a:rPr lang="en-US" sz="3600" b="1" dirty="0">
                <a:solidFill>
                  <a:schemeClr val="accent6"/>
                </a:solidFill>
                <a:latin typeface="Arial Black" panose="020B0604020202020204" pitchFamily="34" charset="0"/>
                <a:cs typeface="Arial Black" panose="020B0604020202020204" pitchFamily="34" charset="0"/>
              </a:rPr>
              <a:t>Highest engaged students had the most success</a:t>
            </a:r>
          </a:p>
        </p:txBody>
      </p:sp>
      <p:sp>
        <p:nvSpPr>
          <p:cNvPr id="7" name="Slide Number Placeholder 6">
            <a:extLst>
              <a:ext uri="{FF2B5EF4-FFF2-40B4-BE49-F238E27FC236}">
                <a16:creationId xmlns:a16="http://schemas.microsoft.com/office/drawing/2014/main" xmlns="" id="{712D1D31-1A67-703B-DF69-CA8142BF6A2D}"/>
              </a:ext>
            </a:extLst>
          </p:cNvPr>
          <p:cNvSpPr>
            <a:spLocks noGrp="1"/>
          </p:cNvSpPr>
          <p:nvPr>
            <p:ph type="sldNum" sz="quarter" idx="12"/>
          </p:nvPr>
        </p:nvSpPr>
        <p:spPr/>
        <p:txBody>
          <a:bodyPr/>
          <a:lstStyle/>
          <a:p>
            <a:fld id="{48F63A3B-78C7-47BE-AE5E-E10140E04643}" type="slidenum">
              <a:rPr lang="en-US" smtClean="0">
                <a:solidFill>
                  <a:srgbClr val="1F2C8F"/>
                </a:solidFill>
              </a:rPr>
              <a:pPr/>
              <a:t>25</a:t>
            </a:fld>
            <a:endParaRPr lang="en-US" dirty="0">
              <a:solidFill>
                <a:srgbClr val="1F2C8F"/>
              </a:solidFill>
            </a:endParaRPr>
          </a:p>
        </p:txBody>
      </p:sp>
      <p:sp>
        <p:nvSpPr>
          <p:cNvPr id="9" name="Rectangle 8">
            <a:extLst>
              <a:ext uri="{FF2B5EF4-FFF2-40B4-BE49-F238E27FC236}">
                <a16:creationId xmlns:a16="http://schemas.microsoft.com/office/drawing/2014/main" xmlns="" id="{EF0B39C9-21EE-03B4-ABF7-BE6BDAD8C747}"/>
              </a:ext>
            </a:extLst>
          </p:cNvPr>
          <p:cNvSpPr/>
          <p:nvPr/>
        </p:nvSpPr>
        <p:spPr>
          <a:xfrm>
            <a:off x="7620000" y="2434362"/>
            <a:ext cx="4572000" cy="1877437"/>
          </a:xfrm>
          <a:prstGeom prst="rect">
            <a:avLst/>
          </a:prstGeom>
        </p:spPr>
        <p:txBody>
          <a:bodyPr>
            <a:spAutoFit/>
          </a:bodyPr>
          <a:lstStyle/>
          <a:p>
            <a:pPr lvl="1"/>
            <a:r>
              <a:rPr lang="en-US" b="1" dirty="0">
                <a:solidFill>
                  <a:prstClr val="black"/>
                </a:solidFill>
                <a:latin typeface="Calibri"/>
              </a:rPr>
              <a:t>Student Success Details</a:t>
            </a:r>
          </a:p>
          <a:p>
            <a:pPr lvl="1"/>
            <a:r>
              <a:rPr lang="en-US" sz="1400" dirty="0">
                <a:solidFill>
                  <a:prstClr val="black"/>
                </a:solidFill>
                <a:latin typeface="Calibri"/>
              </a:rPr>
              <a:t>Freeport Student KG - Weight loss, Resting HR, PHQ-9, GAD-7, EDE-QS</a:t>
            </a:r>
          </a:p>
          <a:p>
            <a:pPr lvl="1"/>
            <a:r>
              <a:rPr lang="en-US" sz="1400" dirty="0">
                <a:solidFill>
                  <a:prstClr val="black"/>
                </a:solidFill>
                <a:latin typeface="Calibri"/>
              </a:rPr>
              <a:t>Roosevelt Student IR - Weight loss, PHQ-9, GAD-7, EDE-QS </a:t>
            </a:r>
          </a:p>
          <a:p>
            <a:pPr lvl="1"/>
            <a:r>
              <a:rPr lang="en-US" sz="1400" dirty="0">
                <a:solidFill>
                  <a:prstClr val="black"/>
                </a:solidFill>
                <a:latin typeface="Calibri"/>
              </a:rPr>
              <a:t>Roosevelt Student DR - FBG, GAD- 7</a:t>
            </a:r>
          </a:p>
          <a:p>
            <a:pPr lvl="1"/>
            <a:r>
              <a:rPr lang="en-US" sz="1400" dirty="0">
                <a:solidFill>
                  <a:prstClr val="black"/>
                </a:solidFill>
                <a:latin typeface="Calibri"/>
              </a:rPr>
              <a:t>Roosevelt Student JC - Weight loss, GAD-7, EDE-QS</a:t>
            </a:r>
          </a:p>
          <a:p>
            <a:pPr lvl="1"/>
            <a:r>
              <a:rPr lang="en-US" sz="1400" dirty="0">
                <a:solidFill>
                  <a:prstClr val="black"/>
                </a:solidFill>
                <a:latin typeface="Calibri"/>
              </a:rPr>
              <a:t>Roosevelt Student SA - Weight loss</a:t>
            </a:r>
          </a:p>
        </p:txBody>
      </p:sp>
      <p:pic>
        <p:nvPicPr>
          <p:cNvPr id="4" name="Picture 2">
            <a:extLst>
              <a:ext uri="{FF2B5EF4-FFF2-40B4-BE49-F238E27FC236}">
                <a16:creationId xmlns:a16="http://schemas.microsoft.com/office/drawing/2014/main" xmlns="" id="{041F57CE-222C-F3C1-FFD4-ADBE357200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00" y="3009694"/>
            <a:ext cx="8229600" cy="358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a:extLst>
              <a:ext uri="{FF2B5EF4-FFF2-40B4-BE49-F238E27FC236}">
                <a16:creationId xmlns:a16="http://schemas.microsoft.com/office/drawing/2014/main" xmlns="" id="{46DC889B-F79A-FB00-119B-0F0B894AB624}"/>
              </a:ext>
            </a:extLst>
          </p:cNvPr>
          <p:cNvCxnSpPr/>
          <p:nvPr/>
        </p:nvCxnSpPr>
        <p:spPr>
          <a:xfrm flipH="1">
            <a:off x="882237" y="2711280"/>
            <a:ext cx="446786" cy="547979"/>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9D2F1340-4098-5A02-8C21-A8B04FF3C2FD}"/>
              </a:ext>
            </a:extLst>
          </p:cNvPr>
          <p:cNvCxnSpPr/>
          <p:nvPr/>
        </p:nvCxnSpPr>
        <p:spPr>
          <a:xfrm flipH="1">
            <a:off x="1395549" y="2677153"/>
            <a:ext cx="446786" cy="547979"/>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C6AE545E-CCC3-A78F-36B0-5E1082F1E807}"/>
              </a:ext>
            </a:extLst>
          </p:cNvPr>
          <p:cNvCxnSpPr/>
          <p:nvPr/>
        </p:nvCxnSpPr>
        <p:spPr>
          <a:xfrm flipH="1">
            <a:off x="1618942" y="3225132"/>
            <a:ext cx="446786" cy="547979"/>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DF22A760-28D1-6F82-8BB2-EE382DB427DE}"/>
              </a:ext>
            </a:extLst>
          </p:cNvPr>
          <p:cNvCxnSpPr/>
          <p:nvPr/>
        </p:nvCxnSpPr>
        <p:spPr>
          <a:xfrm flipH="1">
            <a:off x="1842335" y="3362053"/>
            <a:ext cx="446786" cy="547979"/>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AB62671E-8238-FB52-9246-5D8A8FA57398}"/>
              </a:ext>
            </a:extLst>
          </p:cNvPr>
          <p:cNvCxnSpPr/>
          <p:nvPr/>
        </p:nvCxnSpPr>
        <p:spPr>
          <a:xfrm flipH="1">
            <a:off x="2512514" y="3285250"/>
            <a:ext cx="446786" cy="547979"/>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xmlns="" id="{4191EDCD-55D4-A1B9-1928-C0E3CF0E90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248400"/>
            <a:ext cx="1771650" cy="461010"/>
          </a:xfrm>
          <a:prstGeom prst="rect">
            <a:avLst/>
          </a:prstGeom>
        </p:spPr>
      </p:pic>
    </p:spTree>
    <p:extLst>
      <p:ext uri="{BB962C8B-B14F-4D97-AF65-F5344CB8AC3E}">
        <p14:creationId xmlns:p14="http://schemas.microsoft.com/office/powerpoint/2010/main" val="2042958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F7D2E-080D-DBDD-73C4-3C38A2B77908}"/>
              </a:ext>
            </a:extLst>
          </p:cNvPr>
          <p:cNvSpPr>
            <a:spLocks noGrp="1"/>
          </p:cNvSpPr>
          <p:nvPr>
            <p:ph type="title"/>
          </p:nvPr>
        </p:nvSpPr>
        <p:spPr>
          <a:xfrm>
            <a:off x="1508760" y="1745839"/>
            <a:ext cx="6766560" cy="768096"/>
          </a:xfrm>
        </p:spPr>
        <p:txBody>
          <a:bodyPr/>
          <a:lstStyle/>
          <a:p>
            <a:r>
              <a:rPr lang="en-US" dirty="0"/>
              <a:t>SUMMARY </a:t>
            </a:r>
          </a:p>
        </p:txBody>
      </p:sp>
      <p:sp>
        <p:nvSpPr>
          <p:cNvPr id="5" name="Slide Number Placeholder 4">
            <a:extLst>
              <a:ext uri="{FF2B5EF4-FFF2-40B4-BE49-F238E27FC236}">
                <a16:creationId xmlns:a16="http://schemas.microsoft.com/office/drawing/2014/main" xmlns="" id="{BF7F20BE-640F-EFAB-3A43-2AA146DB42BF}"/>
              </a:ext>
            </a:extLst>
          </p:cNvPr>
          <p:cNvSpPr>
            <a:spLocks noGrp="1"/>
          </p:cNvSpPr>
          <p:nvPr>
            <p:ph type="sldNum" sz="quarter" idx="12"/>
          </p:nvPr>
        </p:nvSpPr>
        <p:spPr/>
        <p:txBody>
          <a:bodyPr/>
          <a:lstStyle/>
          <a:p>
            <a:fld id="{48F63A3B-78C7-47BE-AE5E-E10140E04643}" type="slidenum">
              <a:rPr lang="en-US" smtClean="0">
                <a:solidFill>
                  <a:srgbClr val="1F2C8F"/>
                </a:solidFill>
              </a:rPr>
              <a:pPr/>
              <a:t>26</a:t>
            </a:fld>
            <a:endParaRPr lang="en-US" dirty="0">
              <a:solidFill>
                <a:srgbClr val="1F2C8F"/>
              </a:solidFill>
            </a:endParaRPr>
          </a:p>
        </p:txBody>
      </p:sp>
      <p:sp>
        <p:nvSpPr>
          <p:cNvPr id="3" name="Content Placeholder 2">
            <a:extLst>
              <a:ext uri="{FF2B5EF4-FFF2-40B4-BE49-F238E27FC236}">
                <a16:creationId xmlns:a16="http://schemas.microsoft.com/office/drawing/2014/main" xmlns="" id="{2BE8FDE3-DBA4-6A04-C75D-E56FE92EF368}"/>
              </a:ext>
            </a:extLst>
          </p:cNvPr>
          <p:cNvSpPr>
            <a:spLocks noGrp="1"/>
          </p:cNvSpPr>
          <p:nvPr>
            <p:ph idx="1"/>
          </p:nvPr>
        </p:nvSpPr>
        <p:spPr/>
        <p:txBody>
          <a:bodyPr/>
          <a:lstStyle/>
          <a:p>
            <a:r>
              <a:rPr lang="en-US" sz="2000" dirty="0"/>
              <a:t>Those who put in the best effort had the greatest success.</a:t>
            </a:r>
          </a:p>
          <a:p>
            <a:endParaRPr lang="en-US" sz="2000" dirty="0"/>
          </a:p>
          <a:p>
            <a:r>
              <a:rPr lang="en-US" sz="2000" dirty="0"/>
              <a:t>Higher Engagement = More Positive Results</a:t>
            </a:r>
          </a:p>
          <a:p>
            <a:endParaRPr lang="en-US" dirty="0"/>
          </a:p>
        </p:txBody>
      </p:sp>
      <p:pic>
        <p:nvPicPr>
          <p:cNvPr id="4" name="Picture 3" descr="Logo&#10;&#10;Description automatically generated">
            <a:extLst>
              <a:ext uri="{FF2B5EF4-FFF2-40B4-BE49-F238E27FC236}">
                <a16:creationId xmlns:a16="http://schemas.microsoft.com/office/drawing/2014/main" xmlns="" id="{1C497E9E-0AE3-83CF-09C0-3A46DED75E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600" y="6248400"/>
            <a:ext cx="1771650" cy="461010"/>
          </a:xfrm>
          <a:prstGeom prst="rect">
            <a:avLst/>
          </a:prstGeom>
        </p:spPr>
      </p:pic>
    </p:spTree>
    <p:extLst>
      <p:ext uri="{BB962C8B-B14F-4D97-AF65-F5344CB8AC3E}">
        <p14:creationId xmlns:p14="http://schemas.microsoft.com/office/powerpoint/2010/main" val="4018035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11222-0346-2EE6-498F-73244096F56E}"/>
              </a:ext>
            </a:extLst>
          </p:cNvPr>
          <p:cNvSpPr>
            <a:spLocks noGrp="1"/>
          </p:cNvSpPr>
          <p:nvPr>
            <p:ph type="title"/>
          </p:nvPr>
        </p:nvSpPr>
        <p:spPr>
          <a:xfrm>
            <a:off x="1359824" y="650656"/>
            <a:ext cx="6766560" cy="768096"/>
          </a:xfrm>
        </p:spPr>
        <p:txBody>
          <a:bodyPr anchor="t">
            <a:noAutofit/>
          </a:bodyPr>
          <a:lstStyle/>
          <a:p>
            <a:pPr algn="ctr">
              <a:lnSpc>
                <a:spcPct val="90000"/>
              </a:lnSpc>
            </a:pPr>
            <a:r>
              <a:rPr lang="en-US" sz="3600" dirty="0"/>
              <a:t>Addressing  program Barriers</a:t>
            </a:r>
          </a:p>
        </p:txBody>
      </p:sp>
      <p:sp>
        <p:nvSpPr>
          <p:cNvPr id="3" name="Content Placeholder 2">
            <a:extLst>
              <a:ext uri="{FF2B5EF4-FFF2-40B4-BE49-F238E27FC236}">
                <a16:creationId xmlns:a16="http://schemas.microsoft.com/office/drawing/2014/main" xmlns="" id="{6955DC10-EED3-5A2C-CB3B-04342D998DCD}"/>
              </a:ext>
            </a:extLst>
          </p:cNvPr>
          <p:cNvSpPr>
            <a:spLocks noGrp="1"/>
          </p:cNvSpPr>
          <p:nvPr>
            <p:ph idx="1"/>
          </p:nvPr>
        </p:nvSpPr>
        <p:spPr>
          <a:xfrm>
            <a:off x="724199" y="1923288"/>
            <a:ext cx="8050345" cy="3618742"/>
          </a:xfrm>
        </p:spPr>
        <p:txBody>
          <a:bodyPr>
            <a:normAutofit fontScale="77500" lnSpcReduction="20000"/>
          </a:bodyPr>
          <a:lstStyle/>
          <a:p>
            <a:pPr marL="285750" indent="-285750">
              <a:buFont typeface="Arial" panose="020B0604020202020204" pitchFamily="34" charset="0"/>
              <a:buChar char="•"/>
            </a:pPr>
            <a:r>
              <a:rPr lang="en-US" sz="2800" dirty="0"/>
              <a:t>We would like to increase the number of students recruited </a:t>
            </a:r>
          </a:p>
          <a:p>
            <a:endParaRPr lang="en-US" sz="2800" dirty="0"/>
          </a:p>
          <a:p>
            <a:pPr lvl="1"/>
            <a:r>
              <a:rPr lang="en-US" sz="2800" dirty="0"/>
              <a:t>Students cannot attend regularly after school</a:t>
            </a:r>
          </a:p>
          <a:p>
            <a:pPr lvl="2"/>
            <a:r>
              <a:rPr lang="en-US" sz="2800" dirty="0"/>
              <a:t>Jobs</a:t>
            </a:r>
          </a:p>
          <a:p>
            <a:pPr lvl="2"/>
            <a:r>
              <a:rPr lang="en-US" sz="2800" dirty="0"/>
              <a:t>Sports teams</a:t>
            </a:r>
          </a:p>
          <a:p>
            <a:pPr lvl="2"/>
            <a:r>
              <a:rPr lang="en-US" sz="2800" dirty="0"/>
              <a:t>Parents do not want children staying after school</a:t>
            </a:r>
          </a:p>
          <a:p>
            <a:pPr marL="795528" lvl="2" indent="0">
              <a:buNone/>
            </a:pPr>
            <a:endParaRPr lang="en-US" sz="2800" dirty="0"/>
          </a:p>
          <a:p>
            <a:pPr marL="285750" indent="-285750">
              <a:buFont typeface="Arial" panose="020B0604020202020204" pitchFamily="34" charset="0"/>
              <a:buChar char="•"/>
            </a:pPr>
            <a:r>
              <a:rPr lang="en-US" sz="2800" dirty="0"/>
              <a:t>Improving consistent participation in all aspects of the program</a:t>
            </a:r>
          </a:p>
          <a:p>
            <a:endParaRPr lang="en-US" sz="2800" dirty="0"/>
          </a:p>
          <a:p>
            <a:pPr marL="285750" indent="-285750">
              <a:buFont typeface="Arial" panose="020B0604020202020204" pitchFamily="34" charset="0"/>
              <a:buChar char="•"/>
            </a:pPr>
            <a:r>
              <a:rPr lang="en-US" sz="2800" dirty="0"/>
              <a:t>Improving parental involvement </a:t>
            </a:r>
          </a:p>
          <a:p>
            <a:pPr marL="338328" lvl="1" indent="0">
              <a:buNone/>
            </a:pPr>
            <a:endParaRPr lang="en-US" dirty="0"/>
          </a:p>
          <a:p>
            <a:pPr marL="338328" lvl="1" indent="0">
              <a:buNone/>
            </a:pPr>
            <a:endParaRPr lang="en-US" dirty="0"/>
          </a:p>
          <a:p>
            <a:pPr marL="0" indent="0">
              <a:buNone/>
            </a:pPr>
            <a:endParaRPr lang="en-US" dirty="0"/>
          </a:p>
        </p:txBody>
      </p:sp>
      <p:pic>
        <p:nvPicPr>
          <p:cNvPr id="6" name="Picture 5" descr="Logo&#10;&#10;Description automatically generated">
            <a:extLst>
              <a:ext uri="{FF2B5EF4-FFF2-40B4-BE49-F238E27FC236}">
                <a16:creationId xmlns:a16="http://schemas.microsoft.com/office/drawing/2014/main" xmlns="" id="{B499760F-B027-D6FC-0209-A31C7D251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1600" y="6248400"/>
            <a:ext cx="1771650" cy="461010"/>
          </a:xfrm>
          <a:prstGeom prst="rect">
            <a:avLst/>
          </a:prstGeom>
        </p:spPr>
      </p:pic>
    </p:spTree>
    <p:extLst>
      <p:ext uri="{BB962C8B-B14F-4D97-AF65-F5344CB8AC3E}">
        <p14:creationId xmlns:p14="http://schemas.microsoft.com/office/powerpoint/2010/main" val="2999524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2E5CC-CCEA-2FB1-D441-9BB39FEE7B81}"/>
              </a:ext>
            </a:extLst>
          </p:cNvPr>
          <p:cNvSpPr>
            <a:spLocks noGrp="1"/>
          </p:cNvSpPr>
          <p:nvPr>
            <p:ph type="title"/>
          </p:nvPr>
        </p:nvSpPr>
        <p:spPr>
          <a:xfrm>
            <a:off x="534588" y="259411"/>
            <a:ext cx="3932237" cy="944217"/>
          </a:xfrm>
        </p:spPr>
        <p:txBody>
          <a:bodyPr anchor="b">
            <a:normAutofit/>
          </a:bodyPr>
          <a:lstStyle/>
          <a:p>
            <a:r>
              <a:rPr lang="en-US" sz="3600" dirty="0"/>
              <a:t>Next Steps</a:t>
            </a:r>
          </a:p>
        </p:txBody>
      </p:sp>
      <p:pic>
        <p:nvPicPr>
          <p:cNvPr id="11" name="Picture 10" descr="Butterfly Transformation | Full Size PNG Download | SeekPNG">
            <a:extLst>
              <a:ext uri="{FF2B5EF4-FFF2-40B4-BE49-F238E27FC236}">
                <a16:creationId xmlns:a16="http://schemas.microsoft.com/office/drawing/2014/main" xmlns="" id="{DA975ED4-713E-FD56-F2B3-9D6CD57A93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413" y="1396183"/>
            <a:ext cx="4381096" cy="1781697"/>
          </a:xfrm>
          <a:prstGeom prst="rect">
            <a:avLst/>
          </a:prstGeom>
          <a:noFill/>
          <a:ln>
            <a:noFill/>
          </a:ln>
        </p:spPr>
      </p:pic>
      <p:pic>
        <p:nvPicPr>
          <p:cNvPr id="17" name="Picture 16" descr="Logo&#10;&#10;Description automatically generated">
            <a:extLst>
              <a:ext uri="{FF2B5EF4-FFF2-40B4-BE49-F238E27FC236}">
                <a16:creationId xmlns:a16="http://schemas.microsoft.com/office/drawing/2014/main" xmlns="" id="{2CE88E14-A0DE-EE7F-B1C4-C61F4E1FA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600" y="6248400"/>
            <a:ext cx="1771650" cy="461010"/>
          </a:xfrm>
          <a:prstGeom prst="rect">
            <a:avLst/>
          </a:prstGeom>
        </p:spPr>
      </p:pic>
      <p:sp>
        <p:nvSpPr>
          <p:cNvPr id="18" name="Content Placeholder 17">
            <a:extLst>
              <a:ext uri="{FF2B5EF4-FFF2-40B4-BE49-F238E27FC236}">
                <a16:creationId xmlns:a16="http://schemas.microsoft.com/office/drawing/2014/main" xmlns="" id="{ADA50981-1D87-EFF8-582A-A18C957E5BAE}"/>
              </a:ext>
            </a:extLst>
          </p:cNvPr>
          <p:cNvSpPr>
            <a:spLocks noGrp="1"/>
          </p:cNvSpPr>
          <p:nvPr>
            <p:ph idx="1"/>
          </p:nvPr>
        </p:nvSpPr>
        <p:spPr>
          <a:xfrm>
            <a:off x="4904509" y="1113183"/>
            <a:ext cx="7128741" cy="5135217"/>
          </a:xfrm>
        </p:spPr>
        <p:txBody>
          <a:bodyPr>
            <a:normAutofit fontScale="92500"/>
          </a:bodyPr>
          <a:lstStyle/>
          <a:p>
            <a:r>
              <a:rPr lang="en-US" sz="2600" dirty="0"/>
              <a:t>Implement the program into the regular school curriculum.</a:t>
            </a:r>
          </a:p>
          <a:p>
            <a:pPr marL="0" indent="0">
              <a:buNone/>
            </a:pPr>
            <a:endParaRPr lang="en-US" sz="2600" dirty="0"/>
          </a:p>
          <a:p>
            <a:r>
              <a:rPr lang="en-US" sz="2600" dirty="0"/>
              <a:t>2 of our 3 school districts are actively engaged to make this a reality.</a:t>
            </a:r>
          </a:p>
          <a:p>
            <a:pPr marL="0" indent="0">
              <a:buNone/>
            </a:pPr>
            <a:endParaRPr lang="en-US" sz="2600" dirty="0"/>
          </a:p>
          <a:p>
            <a:r>
              <a:rPr lang="en-US" sz="2600" dirty="0"/>
              <a:t>Improve parental involvement by creating a live-streaming program for families to participate in together.</a:t>
            </a:r>
          </a:p>
          <a:p>
            <a:pPr marL="0" indent="0">
              <a:buNone/>
            </a:pPr>
            <a:endParaRPr lang="en-US" sz="2600" dirty="0"/>
          </a:p>
          <a:p>
            <a:pPr lvl="0"/>
            <a:r>
              <a:rPr lang="en-US" sz="2600" dirty="0"/>
              <a:t>Renaming of the Program - Program H.E.A.L.T.H.</a:t>
            </a:r>
          </a:p>
          <a:p>
            <a:pPr marL="338328" lvl="1" indent="0">
              <a:buNone/>
            </a:pPr>
            <a:r>
              <a:rPr lang="en-US" sz="2200" dirty="0"/>
              <a:t>(Helping Educate And Lead the Transformation of Health)</a:t>
            </a:r>
          </a:p>
          <a:p>
            <a:endParaRPr lang="en-US" dirty="0"/>
          </a:p>
          <a:p>
            <a:endParaRPr lang="en-US" dirty="0"/>
          </a:p>
          <a:p>
            <a:endParaRPr lang="en-US" dirty="0"/>
          </a:p>
        </p:txBody>
      </p:sp>
    </p:spTree>
    <p:extLst>
      <p:ext uri="{BB962C8B-B14F-4D97-AF65-F5344CB8AC3E}">
        <p14:creationId xmlns:p14="http://schemas.microsoft.com/office/powerpoint/2010/main" val="302704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841375-93AE-AC48-B40D-1B3C7B31BFAD}"/>
              </a:ext>
            </a:extLst>
          </p:cNvPr>
          <p:cNvSpPr>
            <a:spLocks noGrp="1"/>
          </p:cNvSpPr>
          <p:nvPr>
            <p:ph type="ctrTitle"/>
          </p:nvPr>
        </p:nvSpPr>
        <p:spPr/>
        <p:txBody>
          <a:bodyPr/>
          <a:lstStyle/>
          <a:p>
            <a:r>
              <a:rPr lang="en-US" b="1" dirty="0">
                <a:latin typeface="Arial"/>
                <a:cs typeface="Arial"/>
              </a:rPr>
              <a:t>Supporting School-Based Mental Health Providers in Adapting EMDR for a Diverse Pediatric Population</a:t>
            </a:r>
            <a:endParaRPr lang="en-US" dirty="0"/>
          </a:p>
        </p:txBody>
      </p:sp>
      <p:sp>
        <p:nvSpPr>
          <p:cNvPr id="3" name="Subtitle 2">
            <a:extLst>
              <a:ext uri="{FF2B5EF4-FFF2-40B4-BE49-F238E27FC236}">
                <a16:creationId xmlns:a16="http://schemas.microsoft.com/office/drawing/2014/main" xmlns="" id="{A1CA4E7D-B9A5-0A4A-B714-BD90CA9FAA88}"/>
              </a:ext>
            </a:extLst>
          </p:cNvPr>
          <p:cNvSpPr>
            <a:spLocks noGrp="1"/>
          </p:cNvSpPr>
          <p:nvPr>
            <p:ph type="subTitle" idx="1"/>
          </p:nvPr>
        </p:nvSpPr>
        <p:spPr/>
        <p:txBody>
          <a:bodyPr/>
          <a:lstStyle/>
          <a:p>
            <a:r>
              <a:rPr lang="en-US" dirty="0"/>
              <a:t>Donya V. Rhett, </a:t>
            </a:r>
            <a:r>
              <a:rPr lang="en-US"/>
              <a:t>Ph.D.</a:t>
            </a:r>
            <a:endParaRPr lang="en-US" dirty="0"/>
          </a:p>
          <a:p>
            <a:r>
              <a:rPr lang="en-US" dirty="0"/>
              <a:t>March 2023</a:t>
            </a:r>
          </a:p>
        </p:txBody>
      </p:sp>
      <p:sp>
        <p:nvSpPr>
          <p:cNvPr id="6" name="Text Placeholder 5">
            <a:extLst>
              <a:ext uri="{FF2B5EF4-FFF2-40B4-BE49-F238E27FC236}">
                <a16:creationId xmlns:a16="http://schemas.microsoft.com/office/drawing/2014/main" xmlns="" id="{91397678-1A21-304C-B6B1-8C5A08AE1970}"/>
              </a:ext>
            </a:extLst>
          </p:cNvPr>
          <p:cNvSpPr>
            <a:spLocks noGrp="1"/>
          </p:cNvSpPr>
          <p:nvPr>
            <p:ph type="body" sz="quarter" idx="10"/>
          </p:nvPr>
        </p:nvSpPr>
        <p:spPr/>
        <p:txBody>
          <a:bodyPr/>
          <a:lstStyle/>
          <a:p>
            <a:r>
              <a:rPr lang="en-US" dirty="0" err="1"/>
              <a:t>NewYork</a:t>
            </a:r>
            <a:r>
              <a:rPr lang="en-US" dirty="0"/>
              <a:t>-Presbyterian School-Based Health Center Program</a:t>
            </a:r>
          </a:p>
        </p:txBody>
      </p:sp>
    </p:spTree>
    <p:extLst>
      <p:ext uri="{BB962C8B-B14F-4D97-AF65-F5344CB8AC3E}">
        <p14:creationId xmlns:p14="http://schemas.microsoft.com/office/powerpoint/2010/main" val="14041714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A7E05-0C28-4C98-978F-1EA255473A01}"/>
              </a:ext>
            </a:extLst>
          </p:cNvPr>
          <p:cNvSpPr>
            <a:spLocks noGrp="1"/>
          </p:cNvSpPr>
          <p:nvPr>
            <p:ph type="title"/>
          </p:nvPr>
        </p:nvSpPr>
        <p:spPr>
          <a:xfrm>
            <a:off x="838200" y="51372"/>
            <a:ext cx="10515600" cy="1325563"/>
          </a:xfrm>
        </p:spPr>
        <p:txBody>
          <a:bodyPr/>
          <a:lstStyle/>
          <a:p>
            <a:r>
              <a:rPr lang="en-US" b="1">
                <a:solidFill>
                  <a:srgbClr val="0070C0"/>
                </a:solidFill>
                <a:latin typeface="Calibri"/>
                <a:cs typeface="Calibri Light"/>
              </a:rPr>
              <a:t>Our Panelists</a:t>
            </a:r>
            <a:endParaRPr lang="en-US" b="1">
              <a:solidFill>
                <a:srgbClr val="0070C0"/>
              </a:solidFill>
              <a:latin typeface="Calibri"/>
              <a:cs typeface="Calibri"/>
            </a:endParaRPr>
          </a:p>
        </p:txBody>
      </p:sp>
      <p:graphicFrame>
        <p:nvGraphicFramePr>
          <p:cNvPr id="13" name="Content Placeholder 2">
            <a:extLst>
              <a:ext uri="{FF2B5EF4-FFF2-40B4-BE49-F238E27FC236}">
                <a16:creationId xmlns:a16="http://schemas.microsoft.com/office/drawing/2014/main" xmlns="" id="{1D12DEC1-2AD5-ED24-BE72-A9E778A987D8}"/>
              </a:ext>
            </a:extLst>
          </p:cNvPr>
          <p:cNvGraphicFramePr>
            <a:graphicFrameLocks noGrp="1"/>
          </p:cNvGraphicFramePr>
          <p:nvPr>
            <p:ph idx="1"/>
          </p:nvPr>
        </p:nvGraphicFramePr>
        <p:xfrm>
          <a:off x="838200" y="1184372"/>
          <a:ext cx="10515600" cy="3373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a:extLst>
              <a:ext uri="{FF2B5EF4-FFF2-40B4-BE49-F238E27FC236}">
                <a16:creationId xmlns:a16="http://schemas.microsoft.com/office/drawing/2014/main" xmlns="" id="{A749D924-F398-0730-EAA7-75D312A02B37}"/>
              </a:ext>
            </a:extLst>
          </p:cNvPr>
          <p:cNvGrpSpPr/>
          <p:nvPr/>
        </p:nvGrpSpPr>
        <p:grpSpPr>
          <a:xfrm>
            <a:off x="-2765" y="5718949"/>
            <a:ext cx="12223330" cy="1139424"/>
            <a:chOff x="-2765" y="5718949"/>
            <a:chExt cx="15000395" cy="1605088"/>
          </a:xfrm>
        </p:grpSpPr>
        <p:sp>
          <p:nvSpPr>
            <p:cNvPr id="6" name="Rectangle">
              <a:extLst>
                <a:ext uri="{FF2B5EF4-FFF2-40B4-BE49-F238E27FC236}">
                  <a16:creationId xmlns:a16="http://schemas.microsoft.com/office/drawing/2014/main" xmlns="" id="{C59F0DF8-5DE8-5CED-09D5-93D1FBAA776A}"/>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Rectangle">
              <a:extLst>
                <a:ext uri="{FF2B5EF4-FFF2-40B4-BE49-F238E27FC236}">
                  <a16:creationId xmlns:a16="http://schemas.microsoft.com/office/drawing/2014/main" xmlns="" id="{867680B6-0AE3-337A-0194-00D792164520}"/>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9" name="Picture 8" descr="A person with long hair&#10;&#10;Description automatically generated with low confidence">
            <a:extLst>
              <a:ext uri="{FF2B5EF4-FFF2-40B4-BE49-F238E27FC236}">
                <a16:creationId xmlns:a16="http://schemas.microsoft.com/office/drawing/2014/main" xmlns="" id="{C472A935-25AC-481C-9A32-A074912CCC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1728" y="4123638"/>
            <a:ext cx="1476375" cy="1476375"/>
          </a:xfrm>
          <a:prstGeom prst="rect">
            <a:avLst/>
          </a:prstGeom>
        </p:spPr>
      </p:pic>
      <p:pic>
        <p:nvPicPr>
          <p:cNvPr id="10" name="Picture 9">
            <a:extLst>
              <a:ext uri="{FF2B5EF4-FFF2-40B4-BE49-F238E27FC236}">
                <a16:creationId xmlns:a16="http://schemas.microsoft.com/office/drawing/2014/main" xmlns="" id="{83938627-CAFF-45E4-96B8-CD13BD1F5F8A}"/>
              </a:ext>
            </a:extLst>
          </p:cNvPr>
          <p:cNvPicPr>
            <a:picLocks noChangeAspect="1"/>
          </p:cNvPicPr>
          <p:nvPr/>
        </p:nvPicPr>
        <p:blipFill>
          <a:blip r:embed="rId9"/>
          <a:stretch>
            <a:fillRect/>
          </a:stretch>
        </p:blipFill>
        <p:spPr>
          <a:xfrm flipH="1">
            <a:off x="1936178" y="4123159"/>
            <a:ext cx="1332009" cy="1476375"/>
          </a:xfrm>
          <a:prstGeom prst="rect">
            <a:avLst/>
          </a:prstGeom>
        </p:spPr>
      </p:pic>
      <p:pic>
        <p:nvPicPr>
          <p:cNvPr id="11" name="Picture 10">
            <a:extLst>
              <a:ext uri="{FF2B5EF4-FFF2-40B4-BE49-F238E27FC236}">
                <a16:creationId xmlns:a16="http://schemas.microsoft.com/office/drawing/2014/main" xmlns="" id="{C4C772D9-E8F1-4A3A-9AAE-45792CE99F21}"/>
              </a:ext>
            </a:extLst>
          </p:cNvPr>
          <p:cNvPicPr>
            <a:picLocks noChangeAspect="1"/>
          </p:cNvPicPr>
          <p:nvPr/>
        </p:nvPicPr>
        <p:blipFill>
          <a:blip r:embed="rId10"/>
          <a:stretch>
            <a:fillRect/>
          </a:stretch>
        </p:blipFill>
        <p:spPr>
          <a:xfrm>
            <a:off x="9114369" y="4123638"/>
            <a:ext cx="1469927" cy="1476375"/>
          </a:xfrm>
          <a:prstGeom prst="rect">
            <a:avLst/>
          </a:prstGeom>
        </p:spPr>
      </p:pic>
    </p:spTree>
    <p:extLst>
      <p:ext uri="{BB962C8B-B14F-4D97-AF65-F5344CB8AC3E}">
        <p14:creationId xmlns:p14="http://schemas.microsoft.com/office/powerpoint/2010/main" val="28872560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AF6D2CD6-4197-E042-89DD-A134056E6C7C}"/>
              </a:ext>
            </a:extLst>
          </p:cNvPr>
          <p:cNvSpPr>
            <a:spLocks noGrp="1"/>
          </p:cNvSpPr>
          <p:nvPr>
            <p:ph type="body" sz="quarter" idx="10"/>
          </p:nvPr>
        </p:nvSpPr>
        <p:spPr>
          <a:xfrm>
            <a:off x="245533" y="290081"/>
            <a:ext cx="5650088" cy="425937"/>
          </a:xfrm>
          <a:solidFill>
            <a:schemeClr val="accent1"/>
          </a:solidFill>
        </p:spPr>
        <p:txBody>
          <a:bodyPr/>
          <a:lstStyle/>
          <a:p>
            <a:r>
              <a:rPr lang="en-US" sz="1800" dirty="0">
                <a:latin typeface="Arial"/>
                <a:cs typeface="Arial"/>
              </a:rPr>
              <a:t>Who we serve &amp; our original vision</a:t>
            </a:r>
            <a:endParaRPr lang="en-US" sz="1800" dirty="0"/>
          </a:p>
        </p:txBody>
      </p:sp>
      <p:sp>
        <p:nvSpPr>
          <p:cNvPr id="9" name="Text Placeholder 8">
            <a:extLst>
              <a:ext uri="{FF2B5EF4-FFF2-40B4-BE49-F238E27FC236}">
                <a16:creationId xmlns:a16="http://schemas.microsoft.com/office/drawing/2014/main" xmlns="" id="{26687F56-A423-1949-8FD3-D9027EA66C41}"/>
              </a:ext>
            </a:extLst>
          </p:cNvPr>
          <p:cNvSpPr>
            <a:spLocks noGrp="1"/>
          </p:cNvSpPr>
          <p:nvPr>
            <p:ph type="body" sz="quarter" idx="11"/>
          </p:nvPr>
        </p:nvSpPr>
        <p:spPr>
          <a:xfrm>
            <a:off x="6186106" y="290081"/>
            <a:ext cx="5640445" cy="425937"/>
          </a:xfrm>
          <a:solidFill>
            <a:schemeClr val="accent1"/>
          </a:solidFill>
        </p:spPr>
        <p:txBody>
          <a:bodyPr/>
          <a:lstStyle/>
          <a:p>
            <a:r>
              <a:rPr lang="en-US" sz="1800" dirty="0">
                <a:latin typeface="Arial"/>
                <a:cs typeface="Arial"/>
              </a:rPr>
              <a:t>Moment of clarity &amp; refocus</a:t>
            </a:r>
            <a:endParaRPr lang="en-US" sz="1800" dirty="0">
              <a:latin typeface="Arial"/>
            </a:endParaRPr>
          </a:p>
        </p:txBody>
      </p:sp>
      <p:sp>
        <p:nvSpPr>
          <p:cNvPr id="5" name="Text Placeholder 4">
            <a:extLst>
              <a:ext uri="{FF2B5EF4-FFF2-40B4-BE49-F238E27FC236}">
                <a16:creationId xmlns:a16="http://schemas.microsoft.com/office/drawing/2014/main" xmlns="" id="{EC6AF3DF-7E88-754E-B8EC-87BDF510ADF6}"/>
              </a:ext>
            </a:extLst>
          </p:cNvPr>
          <p:cNvSpPr>
            <a:spLocks noGrp="1"/>
          </p:cNvSpPr>
          <p:nvPr>
            <p:ph type="body" sz="quarter" idx="14"/>
          </p:nvPr>
        </p:nvSpPr>
        <p:spPr>
          <a:xfrm>
            <a:off x="236596" y="718810"/>
            <a:ext cx="5650088" cy="3646307"/>
          </a:xfrm>
        </p:spPr>
        <p:txBody>
          <a:bodyPr/>
          <a:lstStyle/>
          <a:p>
            <a:r>
              <a:rPr lang="en-US" dirty="0"/>
              <a:t>Project team: Donya Rhett, PhD, Kelly Kirby, LCSW-R &amp; Julie Blitzer, PhD</a:t>
            </a:r>
          </a:p>
          <a:p>
            <a:r>
              <a:rPr lang="en-US" dirty="0"/>
              <a:t>Seven SBHC’s-Harlem, Washington Heights, Inwood, the Bronx</a:t>
            </a:r>
          </a:p>
          <a:p>
            <a:r>
              <a:rPr lang="en-US" dirty="0"/>
              <a:t>Children grades pre-k-12</a:t>
            </a:r>
          </a:p>
          <a:p>
            <a:r>
              <a:rPr lang="en-US" dirty="0"/>
              <a:t>Multi-racial, multi-ethnic, multi-lingual, broad SES spectrum</a:t>
            </a:r>
          </a:p>
          <a:p>
            <a:r>
              <a:rPr lang="en-US" dirty="0"/>
              <a:t>Elevated rates of complex trauma</a:t>
            </a:r>
          </a:p>
          <a:p>
            <a:r>
              <a:rPr lang="en-US" dirty="0"/>
              <a:t>Exacerbation of trauma symptoms during pandemic</a:t>
            </a:r>
          </a:p>
          <a:p>
            <a:r>
              <a:rPr lang="en-US" dirty="0"/>
              <a:t>Serendipitous timing!</a:t>
            </a:r>
          </a:p>
          <a:p>
            <a:r>
              <a:rPr lang="en-US" dirty="0"/>
              <a:t>Implement widespread screening for trauma exposure and psychological sequelae</a:t>
            </a:r>
          </a:p>
          <a:p>
            <a:r>
              <a:rPr lang="en-US" dirty="0"/>
              <a:t>Expand offering of EMDR as a gold standard EBI</a:t>
            </a:r>
          </a:p>
          <a:p>
            <a:pPr marL="0" indent="0">
              <a:buNone/>
            </a:pPr>
            <a:endParaRPr lang="en-US" dirty="0"/>
          </a:p>
          <a:p>
            <a:endParaRPr lang="en-US" dirty="0"/>
          </a:p>
        </p:txBody>
      </p:sp>
      <p:sp>
        <p:nvSpPr>
          <p:cNvPr id="6" name="Text Placeholder 5">
            <a:extLst>
              <a:ext uri="{FF2B5EF4-FFF2-40B4-BE49-F238E27FC236}">
                <a16:creationId xmlns:a16="http://schemas.microsoft.com/office/drawing/2014/main" xmlns="" id="{80387F85-3B9E-984D-A032-1A34D95F584C}"/>
              </a:ext>
            </a:extLst>
          </p:cNvPr>
          <p:cNvSpPr>
            <a:spLocks noGrp="1"/>
          </p:cNvSpPr>
          <p:nvPr>
            <p:ph type="body" sz="quarter" idx="15"/>
          </p:nvPr>
        </p:nvSpPr>
        <p:spPr>
          <a:xfrm>
            <a:off x="6176464" y="716018"/>
            <a:ext cx="5650088" cy="3635575"/>
          </a:xfrm>
        </p:spPr>
        <p:txBody>
          <a:bodyPr/>
          <a:lstStyle/>
          <a:p>
            <a:r>
              <a:rPr lang="en-US" dirty="0"/>
              <a:t>Staff not offering EMDR post-training at anticipated rates</a:t>
            </a:r>
          </a:p>
          <a:p>
            <a:r>
              <a:rPr lang="en-US" dirty="0"/>
              <a:t>Recognition of unique needs of our pediatric population &amp; cultural considerations</a:t>
            </a:r>
          </a:p>
          <a:p>
            <a:r>
              <a:rPr lang="en-US" dirty="0"/>
              <a:t>Pause and assess team needs</a:t>
            </a:r>
          </a:p>
          <a:p>
            <a:pPr lvl="1"/>
            <a:endParaRPr lang="en-US" dirty="0"/>
          </a:p>
          <a:p>
            <a:pPr lvl="1"/>
            <a:endParaRPr lang="en-US" dirty="0"/>
          </a:p>
        </p:txBody>
      </p:sp>
      <p:pic>
        <p:nvPicPr>
          <p:cNvPr id="1030" name="Picture 6" descr="Forms response chart. Question title: I feel well prepared to conduct EMDR sessions in a school-based clinic setting.&#10;. Number of responses: 7 responses.">
            <a:extLst>
              <a:ext uri="{FF2B5EF4-FFF2-40B4-BE49-F238E27FC236}">
                <a16:creationId xmlns:a16="http://schemas.microsoft.com/office/drawing/2014/main" xmlns="" id="{50B23EDD-D4D2-4CDA-9A35-4189AA25CC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1864390"/>
            <a:ext cx="5730550" cy="410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305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074B979-4C9B-8F40-9C4F-3EC0CB782230}"/>
              </a:ext>
            </a:extLst>
          </p:cNvPr>
          <p:cNvSpPr>
            <a:spLocks noGrp="1"/>
          </p:cNvSpPr>
          <p:nvPr>
            <p:ph type="title"/>
          </p:nvPr>
        </p:nvSpPr>
        <p:spPr/>
        <p:txBody>
          <a:bodyPr/>
          <a:lstStyle/>
          <a:p>
            <a:r>
              <a:rPr lang="en-US" sz="2650" b="1" dirty="0">
                <a:latin typeface="Arial"/>
                <a:cs typeface="Arial"/>
              </a:rPr>
              <a:t>Goals, Accomplishments, Lessons Learned</a:t>
            </a:r>
            <a:endParaRPr lang="en-US" b="1" dirty="0"/>
          </a:p>
        </p:txBody>
      </p:sp>
      <p:sp>
        <p:nvSpPr>
          <p:cNvPr id="4" name="Text Placeholder 3">
            <a:extLst>
              <a:ext uri="{FF2B5EF4-FFF2-40B4-BE49-F238E27FC236}">
                <a16:creationId xmlns:a16="http://schemas.microsoft.com/office/drawing/2014/main" xmlns="" id="{BD405E22-3077-F847-864C-A144A901DD1D}"/>
              </a:ext>
            </a:extLst>
          </p:cNvPr>
          <p:cNvSpPr>
            <a:spLocks noGrp="1"/>
          </p:cNvSpPr>
          <p:nvPr>
            <p:ph type="body" sz="quarter" idx="18"/>
          </p:nvPr>
        </p:nvSpPr>
        <p:spPr/>
        <p:txBody>
          <a:bodyPr/>
          <a:lstStyle/>
          <a:p>
            <a:r>
              <a:rPr lang="en-US" dirty="0"/>
              <a:t>Revised goals</a:t>
            </a:r>
          </a:p>
          <a:p>
            <a:pPr marL="285750" indent="-285750">
              <a:buFont typeface="Arial" panose="020B0604020202020204" pitchFamily="34" charset="0"/>
              <a:buChar char="•"/>
            </a:pPr>
            <a:r>
              <a:rPr lang="en-US" b="0" dirty="0"/>
              <a:t>Hire a culturally informed, child-focused EMDR consultant to conduct 8 group consultation sessions</a:t>
            </a:r>
          </a:p>
          <a:p>
            <a:pPr marL="285750" indent="-285750">
              <a:buFont typeface="Arial" panose="020B0604020202020204" pitchFamily="34" charset="0"/>
              <a:buChar char="•"/>
            </a:pPr>
            <a:r>
              <a:rPr lang="en-US" b="0" dirty="0"/>
              <a:t>Increase self-reported perception of readiness to conduct EMDR in SBHC settings</a:t>
            </a:r>
          </a:p>
          <a:p>
            <a:pPr marL="285750" indent="-285750">
              <a:buFont typeface="Arial" panose="020B0604020202020204" pitchFamily="34" charset="0"/>
              <a:buChar char="•"/>
            </a:pPr>
            <a:r>
              <a:rPr lang="en-US" b="0" dirty="0"/>
              <a:t>Increase rates of EMDR implementation across SBHC sites</a:t>
            </a:r>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xmlns="" id="{D39DFB3E-A5F8-764D-9230-8996F7FE6211}"/>
              </a:ext>
            </a:extLst>
          </p:cNvPr>
          <p:cNvSpPr>
            <a:spLocks noGrp="1"/>
          </p:cNvSpPr>
          <p:nvPr>
            <p:ph type="body" sz="quarter" idx="20"/>
          </p:nvPr>
        </p:nvSpPr>
        <p:spPr>
          <a:xfrm>
            <a:off x="1357852" y="3869430"/>
            <a:ext cx="4422849" cy="2464257"/>
          </a:xfrm>
        </p:spPr>
        <p:txBody>
          <a:bodyPr/>
          <a:lstStyle/>
          <a:p>
            <a:r>
              <a:rPr lang="en-US" dirty="0"/>
              <a:t>Accomplishments at the halfway point</a:t>
            </a:r>
          </a:p>
          <a:p>
            <a:pPr marL="285750" indent="-285750">
              <a:buFont typeface="Arial" panose="020B0604020202020204" pitchFamily="34" charset="0"/>
              <a:buChar char="•"/>
            </a:pPr>
            <a:r>
              <a:rPr lang="en-US" b="0" dirty="0"/>
              <a:t>Contracted with Aileen Haddad-Perez, LCSW </a:t>
            </a:r>
          </a:p>
          <a:p>
            <a:pPr marL="285750" indent="-285750">
              <a:buFont typeface="Arial" panose="020B0604020202020204" pitchFamily="34" charset="0"/>
              <a:buChar char="•"/>
            </a:pPr>
            <a:r>
              <a:rPr lang="en-US" b="0" dirty="0"/>
              <a:t>5 consultation sessions</a:t>
            </a:r>
          </a:p>
          <a:p>
            <a:pPr marL="285750" indent="-285750">
              <a:buFont typeface="Arial" panose="020B0604020202020204" pitchFamily="34" charset="0"/>
              <a:buChar char="•"/>
            </a:pPr>
            <a:r>
              <a:rPr lang="en-US" b="0" dirty="0"/>
              <a:t>Increased sense of competency</a:t>
            </a:r>
          </a:p>
          <a:p>
            <a:pPr marL="285750" indent="-285750">
              <a:buFont typeface="Arial" panose="020B0604020202020204" pitchFamily="34" charset="0"/>
              <a:buChar char="•"/>
            </a:pPr>
            <a:r>
              <a:rPr lang="en-US" b="0" dirty="0"/>
              <a:t>Purchased developmentally appropriate materials &amp; readings</a:t>
            </a:r>
          </a:p>
          <a:p>
            <a:pPr marL="285750" indent="-285750">
              <a:buFont typeface="Arial" panose="020B0604020202020204" pitchFamily="34" charset="0"/>
              <a:buChar char="•"/>
            </a:pPr>
            <a:r>
              <a:rPr lang="en-US" b="0" dirty="0"/>
              <a:t>Modest increase in implementation </a:t>
            </a:r>
          </a:p>
        </p:txBody>
      </p:sp>
      <p:sp>
        <p:nvSpPr>
          <p:cNvPr id="7" name="Text Placeholder 6">
            <a:extLst>
              <a:ext uri="{FF2B5EF4-FFF2-40B4-BE49-F238E27FC236}">
                <a16:creationId xmlns:a16="http://schemas.microsoft.com/office/drawing/2014/main" xmlns="" id="{FA9CFF20-A91D-134D-AF2C-5C05E807C873}"/>
              </a:ext>
            </a:extLst>
          </p:cNvPr>
          <p:cNvSpPr>
            <a:spLocks noGrp="1"/>
          </p:cNvSpPr>
          <p:nvPr>
            <p:ph type="body" sz="quarter" idx="21"/>
          </p:nvPr>
        </p:nvSpPr>
        <p:spPr/>
        <p:txBody>
          <a:bodyPr/>
          <a:lstStyle/>
          <a:p>
            <a:r>
              <a:rPr lang="en-US" dirty="0"/>
              <a:t>Lessons Learned</a:t>
            </a:r>
          </a:p>
          <a:p>
            <a:pPr lvl="1"/>
            <a:r>
              <a:rPr lang="en-US" dirty="0"/>
              <a:t>The importance of “checking the temperature”</a:t>
            </a:r>
          </a:p>
          <a:p>
            <a:pPr lvl="1"/>
            <a:r>
              <a:rPr lang="en-US" dirty="0"/>
              <a:t>The value of in the room clinical experience and feedback</a:t>
            </a:r>
          </a:p>
          <a:p>
            <a:pPr lvl="1"/>
            <a:r>
              <a:rPr lang="en-US" dirty="0"/>
              <a:t>The importance of post-training consultation support for complex EBI</a:t>
            </a:r>
          </a:p>
          <a:p>
            <a:pPr marL="14817" lvl="1" indent="0">
              <a:buNone/>
            </a:pPr>
            <a:endParaRPr lang="en-US" dirty="0"/>
          </a:p>
        </p:txBody>
      </p:sp>
      <p:pic>
        <p:nvPicPr>
          <p:cNvPr id="11" name="Picture 11" descr="Yellow tulip flowers">
            <a:extLst>
              <a:ext uri="{FF2B5EF4-FFF2-40B4-BE49-F238E27FC236}">
                <a16:creationId xmlns:a16="http://schemas.microsoft.com/office/drawing/2014/main" xmlns="" id="{95FCEA0B-5466-36AF-90B4-9AC02935FCE5}"/>
              </a:ext>
            </a:extLst>
          </p:cNvPr>
          <p:cNvPicPr>
            <a:picLocks noGrp="1" noChangeAspect="1"/>
          </p:cNvPicPr>
          <p:nvPr>
            <p:ph type="pic" sz="quarter" idx="22"/>
          </p:nvPr>
        </p:nvPicPr>
        <p:blipFill rotWithShape="1">
          <a:blip r:embed="rId2"/>
          <a:srcRect l="34141" r="34141"/>
          <a:stretch/>
        </p:blipFill>
        <p:spPr/>
      </p:pic>
      <p:sp>
        <p:nvSpPr>
          <p:cNvPr id="8" name="Picture Placeholder 7">
            <a:extLst>
              <a:ext uri="{FF2B5EF4-FFF2-40B4-BE49-F238E27FC236}">
                <a16:creationId xmlns:a16="http://schemas.microsoft.com/office/drawing/2014/main" xmlns="" id="{538406B9-391E-4549-8E09-539F272AD0E1}"/>
              </a:ext>
            </a:extLst>
          </p:cNvPr>
          <p:cNvSpPr>
            <a:spLocks noGrp="1"/>
          </p:cNvSpPr>
          <p:nvPr>
            <p:ph type="pic" sz="quarter" idx="23"/>
          </p:nvPr>
        </p:nvSpPr>
        <p:spPr/>
      </p:sp>
      <p:pic>
        <p:nvPicPr>
          <p:cNvPr id="16" name="Picture Placeholder 15">
            <a:extLst>
              <a:ext uri="{FF2B5EF4-FFF2-40B4-BE49-F238E27FC236}">
                <a16:creationId xmlns:a16="http://schemas.microsoft.com/office/drawing/2014/main" xmlns="" id="{45FF9431-346D-409F-A7C2-5B633462CB20}"/>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34112" r="34112"/>
          <a:stretch>
            <a:fillRect/>
          </a:stretch>
        </p:blipFill>
        <p:spPr>
          <a:xfrm>
            <a:off x="5998128" y="3869431"/>
            <a:ext cx="1210587" cy="2337372"/>
          </a:xfrm>
        </p:spPr>
      </p:pic>
      <p:pic>
        <p:nvPicPr>
          <p:cNvPr id="14" name="Picture Placeholder 13">
            <a:extLst>
              <a:ext uri="{FF2B5EF4-FFF2-40B4-BE49-F238E27FC236}">
                <a16:creationId xmlns:a16="http://schemas.microsoft.com/office/drawing/2014/main" xmlns="" id="{627C527D-7F15-436B-8D9F-BF0C469F5020}"/>
              </a:ext>
            </a:extLst>
          </p:cNvPr>
          <p:cNvPicPr>
            <a:picLocks noGrp="1" noChangeAspect="1"/>
          </p:cNvPicPr>
          <p:nvPr>
            <p:ph type="pic" sz="quarter" idx="24"/>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4083" r="14083"/>
          <a:stretch>
            <a:fillRect/>
          </a:stretch>
        </p:blipFill>
        <p:spPr>
          <a:xfrm>
            <a:off x="245534" y="3869431"/>
            <a:ext cx="1113367" cy="2464256"/>
          </a:xfrm>
        </p:spPr>
      </p:pic>
      <p:pic>
        <p:nvPicPr>
          <p:cNvPr id="3076" name="Picture 4" descr="Forms response chart. Question title: I feel well prepared to conduct EMDR sessions in a school-based clinic setting.&#10;. Number of responses: 7 responses.">
            <a:extLst>
              <a:ext uri="{FF2B5EF4-FFF2-40B4-BE49-F238E27FC236}">
                <a16:creationId xmlns:a16="http://schemas.microsoft.com/office/drawing/2014/main" xmlns="" id="{BCDDCC5D-08CD-4F57-A5B4-2ADA60165D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0701" y="1157839"/>
            <a:ext cx="5703919" cy="271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500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E47E4B2-9F38-7A63-6B69-8381D7EC16B0}"/>
              </a:ext>
            </a:extLst>
          </p:cNvPr>
          <p:cNvGrpSpPr/>
          <p:nvPr/>
        </p:nvGrpSpPr>
        <p:grpSpPr>
          <a:xfrm>
            <a:off x="-413224" y="3779972"/>
            <a:ext cx="2996813" cy="3539353"/>
            <a:chOff x="-430986" y="3806614"/>
            <a:chExt cx="2996813" cy="3539353"/>
          </a:xfrm>
        </p:grpSpPr>
        <p:sp>
          <p:nvSpPr>
            <p:cNvPr id="10" name="Triangle">
              <a:extLst>
                <a:ext uri="{FF2B5EF4-FFF2-40B4-BE49-F238E27FC236}">
                  <a16:creationId xmlns:a16="http://schemas.microsoft.com/office/drawing/2014/main" xmlns="" id="{56BC18E7-960D-0680-E377-02542B70135D}"/>
                </a:ext>
              </a:extLst>
            </p:cNvPr>
            <p:cNvSpPr/>
            <p:nvPr/>
          </p:nvSpPr>
          <p:spPr>
            <a:xfrm>
              <a:off x="-348048" y="380661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riangle">
              <a:extLst>
                <a:ext uri="{FF2B5EF4-FFF2-40B4-BE49-F238E27FC236}">
                  <a16:creationId xmlns:a16="http://schemas.microsoft.com/office/drawing/2014/main" xmlns="" id="{09A0E5DF-F3DB-53AC-72F5-9E0400B4EF5A}"/>
                </a:ext>
              </a:extLst>
            </p:cNvPr>
            <p:cNvSpPr/>
            <p:nvPr/>
          </p:nvSpPr>
          <p:spPr>
            <a:xfrm>
              <a:off x="-430986" y="4166819"/>
              <a:ext cx="2465579"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xmlns="" id="{FDCA3637-04CF-AA0A-D275-527225B646C5}"/>
              </a:ext>
            </a:extLst>
          </p:cNvPr>
          <p:cNvGrpSpPr/>
          <p:nvPr/>
        </p:nvGrpSpPr>
        <p:grpSpPr>
          <a:xfrm>
            <a:off x="9293215" y="-421944"/>
            <a:ext cx="2996814" cy="3539353"/>
            <a:chOff x="9293215" y="-421944"/>
            <a:chExt cx="2996814" cy="3539353"/>
          </a:xfrm>
        </p:grpSpPr>
        <p:sp>
          <p:nvSpPr>
            <p:cNvPr id="14" name="Triangle">
              <a:extLst>
                <a:ext uri="{FF2B5EF4-FFF2-40B4-BE49-F238E27FC236}">
                  <a16:creationId xmlns:a16="http://schemas.microsoft.com/office/drawing/2014/main" xmlns="" id="{63A9A27A-9699-0B5D-2149-2BC90344F2C6}"/>
                </a:ext>
              </a:extLst>
            </p:cNvPr>
            <p:cNvSpPr/>
            <p:nvPr/>
          </p:nvSpPr>
          <p:spPr>
            <a:xfrm rot="10800000">
              <a:off x="9293215" y="-42194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riangle">
              <a:extLst>
                <a:ext uri="{FF2B5EF4-FFF2-40B4-BE49-F238E27FC236}">
                  <a16:creationId xmlns:a16="http://schemas.microsoft.com/office/drawing/2014/main" xmlns="" id="{DC75F242-438C-66EF-0EC7-906F1367B6E2}"/>
                </a:ext>
              </a:extLst>
            </p:cNvPr>
            <p:cNvSpPr/>
            <p:nvPr/>
          </p:nvSpPr>
          <p:spPr>
            <a:xfrm rot="10800000">
              <a:off x="9824449" y="-386736"/>
              <a:ext cx="2465580"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26" name="Picture 2" descr="How to improve open-ended questions in surveys | Davis &amp; Company">
            <a:extLst>
              <a:ext uri="{FF2B5EF4-FFF2-40B4-BE49-F238E27FC236}">
                <a16:creationId xmlns:a16="http://schemas.microsoft.com/office/drawing/2014/main" xmlns="" id="{89BA59B8-6083-44F3-9289-EF4284DB1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781" y="1040660"/>
            <a:ext cx="8488219" cy="3864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785C1FE-4F71-1743-6B01-77B5E4C4BBF2}"/>
              </a:ext>
            </a:extLst>
          </p:cNvPr>
          <p:cNvSpPr txBox="1"/>
          <p:nvPr/>
        </p:nvSpPr>
        <p:spPr>
          <a:xfrm>
            <a:off x="2736558" y="4350948"/>
            <a:ext cx="7368209" cy="1974573"/>
          </a:xfrm>
          <a:prstGeom prst="rect">
            <a:avLst/>
          </a:prstGeom>
          <a:noFill/>
        </p:spPr>
        <p:txBody>
          <a:bodyPr wrap="square" lIns="0" rtlCol="0">
            <a:noAutofit/>
          </a:bodyPr>
          <a:lstStyle/>
          <a:p>
            <a:pPr algn="ctr">
              <a:spcBef>
                <a:spcPts val="600"/>
              </a:spcBef>
            </a:pPr>
            <a:r>
              <a:rPr lang="en-US" sz="4400" b="1" i="1">
                <a:latin typeface="Cavolini" panose="03000502040302020204" pitchFamily="66" charset="0"/>
                <a:cs typeface="Cavolini" panose="03000502040302020204" pitchFamily="66" charset="0"/>
              </a:rPr>
              <a:t>DISCUSION</a:t>
            </a:r>
          </a:p>
        </p:txBody>
      </p:sp>
    </p:spTree>
    <p:extLst>
      <p:ext uri="{BB962C8B-B14F-4D97-AF65-F5344CB8AC3E}">
        <p14:creationId xmlns:p14="http://schemas.microsoft.com/office/powerpoint/2010/main" val="4310309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E47E4B2-9F38-7A63-6B69-8381D7EC16B0}"/>
              </a:ext>
            </a:extLst>
          </p:cNvPr>
          <p:cNvGrpSpPr/>
          <p:nvPr/>
        </p:nvGrpSpPr>
        <p:grpSpPr>
          <a:xfrm>
            <a:off x="-430986" y="3806614"/>
            <a:ext cx="2996813" cy="3539353"/>
            <a:chOff x="-430986" y="3806614"/>
            <a:chExt cx="2996813" cy="3539353"/>
          </a:xfrm>
        </p:grpSpPr>
        <p:sp>
          <p:nvSpPr>
            <p:cNvPr id="10" name="Triangle">
              <a:extLst>
                <a:ext uri="{FF2B5EF4-FFF2-40B4-BE49-F238E27FC236}">
                  <a16:creationId xmlns:a16="http://schemas.microsoft.com/office/drawing/2014/main" xmlns="" id="{56BC18E7-960D-0680-E377-02542B70135D}"/>
                </a:ext>
              </a:extLst>
            </p:cNvPr>
            <p:cNvSpPr/>
            <p:nvPr/>
          </p:nvSpPr>
          <p:spPr>
            <a:xfrm>
              <a:off x="-348048" y="380661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riangle">
              <a:extLst>
                <a:ext uri="{FF2B5EF4-FFF2-40B4-BE49-F238E27FC236}">
                  <a16:creationId xmlns:a16="http://schemas.microsoft.com/office/drawing/2014/main" xmlns="" id="{09A0E5DF-F3DB-53AC-72F5-9E0400B4EF5A}"/>
                </a:ext>
              </a:extLst>
            </p:cNvPr>
            <p:cNvSpPr/>
            <p:nvPr/>
          </p:nvSpPr>
          <p:spPr>
            <a:xfrm>
              <a:off x="-430986" y="4166819"/>
              <a:ext cx="2465579"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xmlns="" id="{FDCA3637-04CF-AA0A-D275-527225B646C5}"/>
              </a:ext>
            </a:extLst>
          </p:cNvPr>
          <p:cNvGrpSpPr/>
          <p:nvPr/>
        </p:nvGrpSpPr>
        <p:grpSpPr>
          <a:xfrm>
            <a:off x="9293215" y="-421944"/>
            <a:ext cx="2996814" cy="3539353"/>
            <a:chOff x="9293215" y="-421944"/>
            <a:chExt cx="2996814" cy="3539353"/>
          </a:xfrm>
        </p:grpSpPr>
        <p:sp>
          <p:nvSpPr>
            <p:cNvPr id="14" name="Triangle">
              <a:extLst>
                <a:ext uri="{FF2B5EF4-FFF2-40B4-BE49-F238E27FC236}">
                  <a16:creationId xmlns:a16="http://schemas.microsoft.com/office/drawing/2014/main" xmlns="" id="{63A9A27A-9699-0B5D-2149-2BC90344F2C6}"/>
                </a:ext>
              </a:extLst>
            </p:cNvPr>
            <p:cNvSpPr/>
            <p:nvPr/>
          </p:nvSpPr>
          <p:spPr>
            <a:xfrm rot="10800000">
              <a:off x="9293215" y="-42194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riangle">
              <a:extLst>
                <a:ext uri="{FF2B5EF4-FFF2-40B4-BE49-F238E27FC236}">
                  <a16:creationId xmlns:a16="http://schemas.microsoft.com/office/drawing/2014/main" xmlns="" id="{DC75F242-438C-66EF-0EC7-906F1367B6E2}"/>
                </a:ext>
              </a:extLst>
            </p:cNvPr>
            <p:cNvSpPr/>
            <p:nvPr/>
          </p:nvSpPr>
          <p:spPr>
            <a:xfrm rot="10800000">
              <a:off x="9824449" y="-386736"/>
              <a:ext cx="2465580"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Content Placeholder 2">
            <a:extLst>
              <a:ext uri="{FF2B5EF4-FFF2-40B4-BE49-F238E27FC236}">
                <a16:creationId xmlns:a16="http://schemas.microsoft.com/office/drawing/2014/main" xmlns="" id="{5DBB280A-E77A-4C7B-AE46-F90BD9ED8CF4}"/>
              </a:ext>
            </a:extLst>
          </p:cNvPr>
          <p:cNvSpPr txBox="1">
            <a:spLocks/>
          </p:cNvSpPr>
          <p:nvPr/>
        </p:nvSpPr>
        <p:spPr>
          <a:xfrm>
            <a:off x="3228773" y="4630017"/>
            <a:ext cx="9257386" cy="3006897"/>
          </a:xfrm>
          <a:prstGeom prst="rect">
            <a:avLst/>
          </a:prstGeom>
        </p:spPr>
        <p:txBody>
          <a:bodyPr vert="horz" lIns="0" tIns="45720" rIns="91440" bIns="45720" rtlCol="0" anchor="t">
            <a:normAutofit lnSpcReduction="10000"/>
          </a:bodyPr>
          <a:lstStyle>
            <a:lvl1pPr marL="0" indent="0" algn="ctr" defTabSz="914377" rtl="0" eaLnBrk="1" latinLnBrk="0" hangingPunct="1">
              <a:lnSpc>
                <a:spcPct val="90000"/>
              </a:lnSpc>
              <a:spcBef>
                <a:spcPts val="1000"/>
              </a:spcBef>
              <a:buFont typeface="Wingdings" pitchFamily="2" charset="2"/>
              <a:buNone/>
              <a:defRPr sz="2400" b="0" i="0" kern="1200">
                <a:solidFill>
                  <a:schemeClr val="tx1"/>
                </a:solidFill>
                <a:latin typeface="Arial" panose="020B0604020202020204" pitchFamily="34" charset="0"/>
                <a:ea typeface="+mn-ea"/>
                <a:cs typeface="+mn-cs"/>
              </a:defRPr>
            </a:lvl1pPr>
            <a:lvl2pPr marL="457200" indent="0" algn="ctr" defTabSz="914377"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377" rtl="0" eaLnBrk="1" latinLnBrk="0" hangingPunct="1">
              <a:lnSpc>
                <a:spcPct val="90000"/>
              </a:lnSpc>
              <a:spcBef>
                <a:spcPts val="500"/>
              </a:spcBef>
              <a:buFont typeface="Wingdings" pitchFamily="2" charset="2"/>
              <a:buNone/>
              <a:defRPr sz="1800" b="0" i="0" kern="1200">
                <a:solidFill>
                  <a:schemeClr val="tx1"/>
                </a:solidFill>
                <a:latin typeface="Arial" panose="020B0604020202020204" pitchFamily="34" charset="0"/>
                <a:ea typeface="+mn-ea"/>
                <a:cs typeface="+mn-cs"/>
              </a:defRPr>
            </a:lvl3pPr>
            <a:lvl4pPr marL="1371600" indent="0" algn="ctr" defTabSz="914377"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377"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600" dirty="0">
                <a:latin typeface="Arial"/>
                <a:cs typeface="Arial"/>
              </a:rPr>
              <a:t>Scott Bloom, Subject Matter Expert    </a:t>
            </a:r>
            <a:endParaRPr lang="en-US" sz="2600" dirty="0"/>
          </a:p>
          <a:p>
            <a:pPr lvl="1"/>
            <a:r>
              <a:rPr lang="en-US" sz="2600" b="1" dirty="0" smtClean="0">
                <a:solidFill>
                  <a:schemeClr val="accent2"/>
                </a:solidFill>
              </a:rPr>
              <a:t>Sbloomlcsw@gmail.com</a:t>
            </a:r>
            <a:endParaRPr lang="en-US" sz="2600" b="1" dirty="0">
              <a:solidFill>
                <a:schemeClr val="accent2"/>
              </a:solidFill>
            </a:endParaRPr>
          </a:p>
          <a:p>
            <a:pPr lvl="1"/>
            <a:endParaRPr lang="en-US" sz="2600" dirty="0">
              <a:cs typeface="Arial"/>
            </a:endParaRPr>
          </a:p>
          <a:p>
            <a:r>
              <a:rPr lang="en-US" sz="2600" dirty="0">
                <a:latin typeface="Arial"/>
                <a:cs typeface="Arial"/>
              </a:rPr>
              <a:t>Lisa Perry, Program Manager</a:t>
            </a:r>
          </a:p>
          <a:p>
            <a:pPr lvl="1"/>
            <a:r>
              <a:rPr lang="en-US" sz="2600" b="1" dirty="0">
                <a:solidFill>
                  <a:srgbClr val="006BA6"/>
                </a:solidFill>
                <a:latin typeface="Arial"/>
                <a:cs typeface="Arial"/>
              </a:rPr>
              <a:t>lisa.perry@morningsidehealthstrategies.com</a:t>
            </a:r>
          </a:p>
          <a:p>
            <a:r>
              <a:rPr lang="en-US" dirty="0">
                <a:latin typeface="Arial"/>
                <a:cs typeface="Arial"/>
              </a:rPr>
              <a:t>	</a:t>
            </a:r>
          </a:p>
          <a:p>
            <a:r>
              <a:rPr lang="en-US" dirty="0">
                <a:latin typeface="Arial"/>
                <a:cs typeface="Arial"/>
              </a:rPr>
              <a:t>	</a:t>
            </a:r>
          </a:p>
        </p:txBody>
      </p:sp>
      <p:pic>
        <p:nvPicPr>
          <p:cNvPr id="17" name="Picture 2" descr="Thank You Gif - IceGif">
            <a:extLst>
              <a:ext uri="{FF2B5EF4-FFF2-40B4-BE49-F238E27FC236}">
                <a16:creationId xmlns:a16="http://schemas.microsoft.com/office/drawing/2014/main" xmlns="" id="{E18EA065-98EF-49E0-8BA5-23BEC117F1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2259709" y="434375"/>
            <a:ext cx="7060437" cy="36130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7756" y="1301537"/>
            <a:ext cx="914400" cy="914400"/>
          </a:xfrm>
          <a:prstGeom prst="rect">
            <a:avLst/>
          </a:prstGeom>
          <a:noFill/>
        </p:spPr>
        <p:txBody>
          <a:bodyPr wrap="none" lIns="0" rtlCol="0">
            <a:noAutofit/>
          </a:bodyPr>
          <a:lstStyle/>
          <a:p>
            <a:pPr marL="171450" indent="-171450" algn="l">
              <a:spcBef>
                <a:spcPts val="600"/>
              </a:spcBef>
              <a:buFont typeface="Wingdings" pitchFamily="2" charset="2"/>
              <a:buChar char="§"/>
            </a:pP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7116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A7E05-0C28-4C98-978F-1EA255473A01}"/>
              </a:ext>
            </a:extLst>
          </p:cNvPr>
          <p:cNvSpPr>
            <a:spLocks noGrp="1"/>
          </p:cNvSpPr>
          <p:nvPr>
            <p:ph type="title"/>
          </p:nvPr>
        </p:nvSpPr>
        <p:spPr/>
        <p:txBody>
          <a:bodyPr/>
          <a:lstStyle/>
          <a:p>
            <a:r>
              <a:rPr lang="en-US" b="1">
                <a:solidFill>
                  <a:srgbClr val="0070C0"/>
                </a:solidFill>
                <a:latin typeface="Calibri"/>
                <a:cs typeface="Calibri Light"/>
              </a:rPr>
              <a:t>Funder Acknowledgement </a:t>
            </a:r>
            <a:endParaRPr lang="en-US"/>
          </a:p>
        </p:txBody>
      </p:sp>
      <p:sp>
        <p:nvSpPr>
          <p:cNvPr id="3" name="Content Placeholder 2">
            <a:extLst>
              <a:ext uri="{FF2B5EF4-FFF2-40B4-BE49-F238E27FC236}">
                <a16:creationId xmlns:a16="http://schemas.microsoft.com/office/drawing/2014/main" xmlns="" id="{D34A2797-32C9-5B2F-103F-5F779DB27DA2}"/>
              </a:ext>
            </a:extLst>
          </p:cNvPr>
          <p:cNvSpPr>
            <a:spLocks noGrp="1"/>
          </p:cNvSpPr>
          <p:nvPr>
            <p:ph idx="1"/>
          </p:nvPr>
        </p:nvSpPr>
        <p:spPr>
          <a:xfrm>
            <a:off x="847381" y="1559384"/>
            <a:ext cx="10506420" cy="2717169"/>
          </a:xfrm>
        </p:spPr>
        <p:txBody>
          <a:bodyPr vert="horz" lIns="91440" tIns="45720" rIns="91440" bIns="45720" rtlCol="0" anchor="t">
            <a:noAutofit/>
          </a:bodyPr>
          <a:lstStyle/>
          <a:p>
            <a:pPr>
              <a:lnSpc>
                <a:spcPct val="120000"/>
              </a:lnSpc>
              <a:buNone/>
            </a:pPr>
            <a:r>
              <a:rPr lang="en-US" sz="2400">
                <a:solidFill>
                  <a:srgbClr val="000000"/>
                </a:solidFill>
                <a:ea typeface="+mn-lt"/>
                <a:cs typeface="+mn-lt"/>
              </a:rPr>
              <a:t>This 2-year program to strengthen the capacity of school-based health centers to deliver behavioral health care to the students of New York State would not be possible without the support of the New York Community Trust and the New York State Health Foundation. The New York School-Based Health Foundation is deeply grateful to these two funders for their understanding of the importance of this work, their vision and their trust in us.</a:t>
            </a:r>
            <a:endParaRPr lang="en-US" sz="2400">
              <a:solidFill>
                <a:srgbClr val="000000"/>
              </a:solidFill>
              <a:cs typeface="Calibri" panose="020F0502020204030204"/>
            </a:endParaRPr>
          </a:p>
          <a:p>
            <a:pPr marL="0" indent="0">
              <a:buNone/>
            </a:pPr>
            <a:endParaRPr lang="en-US" b="1">
              <a:cs typeface="Calibri"/>
            </a:endParaRPr>
          </a:p>
          <a:p>
            <a:endParaRPr lang="en-US">
              <a:cs typeface="Calibri"/>
            </a:endParaRPr>
          </a:p>
        </p:txBody>
      </p:sp>
      <p:pic>
        <p:nvPicPr>
          <p:cNvPr id="5" name="Picture 4" descr="Picture 2">
            <a:extLst>
              <a:ext uri="{FF2B5EF4-FFF2-40B4-BE49-F238E27FC236}">
                <a16:creationId xmlns:a16="http://schemas.microsoft.com/office/drawing/2014/main" xmlns="" id="{18A9496D-0B43-2056-FB6E-E0E31D0F4411}"/>
              </a:ext>
            </a:extLst>
          </p:cNvPr>
          <p:cNvPicPr>
            <a:picLocks noChangeAspect="1"/>
          </p:cNvPicPr>
          <p:nvPr/>
        </p:nvPicPr>
        <p:blipFill>
          <a:blip r:embed="rId3"/>
          <a:stretch>
            <a:fillRect/>
          </a:stretch>
        </p:blipFill>
        <p:spPr>
          <a:xfrm>
            <a:off x="9054401" y="4435723"/>
            <a:ext cx="3275946" cy="1228480"/>
          </a:xfrm>
          <a:prstGeom prst="rect">
            <a:avLst/>
          </a:prstGeom>
          <a:ln w="12700">
            <a:miter lim="400000"/>
          </a:ln>
        </p:spPr>
      </p:pic>
      <p:pic>
        <p:nvPicPr>
          <p:cNvPr id="9" name="Picture 9" descr="A picture containing text&#10;&#10;Description automatically generated">
            <a:extLst>
              <a:ext uri="{FF2B5EF4-FFF2-40B4-BE49-F238E27FC236}">
                <a16:creationId xmlns:a16="http://schemas.microsoft.com/office/drawing/2014/main" xmlns="" id="{694B11E2-825A-0C23-4D18-B3EE66C324EE}"/>
              </a:ext>
            </a:extLst>
          </p:cNvPr>
          <p:cNvPicPr>
            <a:picLocks noChangeAspect="1"/>
          </p:cNvPicPr>
          <p:nvPr/>
        </p:nvPicPr>
        <p:blipFill>
          <a:blip r:embed="rId4"/>
          <a:stretch>
            <a:fillRect/>
          </a:stretch>
        </p:blipFill>
        <p:spPr>
          <a:xfrm>
            <a:off x="1116835" y="4269610"/>
            <a:ext cx="2485221" cy="1394322"/>
          </a:xfrm>
          <a:prstGeom prst="rect">
            <a:avLst/>
          </a:prstGeom>
        </p:spPr>
      </p:pic>
      <p:pic>
        <p:nvPicPr>
          <p:cNvPr id="10" name="Picture 10" descr="A picture containing text, clipart&#10;&#10;Description automatically generated">
            <a:extLst>
              <a:ext uri="{FF2B5EF4-FFF2-40B4-BE49-F238E27FC236}">
                <a16:creationId xmlns:a16="http://schemas.microsoft.com/office/drawing/2014/main" xmlns="" id="{8C9B8747-BBAD-91B6-6AA0-FA27341FC752}"/>
              </a:ext>
            </a:extLst>
          </p:cNvPr>
          <p:cNvPicPr>
            <a:picLocks noChangeAspect="1"/>
          </p:cNvPicPr>
          <p:nvPr/>
        </p:nvPicPr>
        <p:blipFill>
          <a:blip r:embed="rId5"/>
          <a:stretch>
            <a:fillRect/>
          </a:stretch>
        </p:blipFill>
        <p:spPr>
          <a:xfrm>
            <a:off x="4433599" y="4549878"/>
            <a:ext cx="3468477" cy="1000170"/>
          </a:xfrm>
          <a:prstGeom prst="rect">
            <a:avLst/>
          </a:prstGeom>
        </p:spPr>
      </p:pic>
      <p:grpSp>
        <p:nvGrpSpPr>
          <p:cNvPr id="11" name="Group 10">
            <a:extLst>
              <a:ext uri="{FF2B5EF4-FFF2-40B4-BE49-F238E27FC236}">
                <a16:creationId xmlns:a16="http://schemas.microsoft.com/office/drawing/2014/main" xmlns="" id="{927EAEB0-0F99-6D0D-805E-483D107EB82B}"/>
              </a:ext>
            </a:extLst>
          </p:cNvPr>
          <p:cNvGrpSpPr/>
          <p:nvPr/>
        </p:nvGrpSpPr>
        <p:grpSpPr>
          <a:xfrm>
            <a:off x="1982" y="5860327"/>
            <a:ext cx="12331713" cy="1079243"/>
            <a:chOff x="1982" y="5860319"/>
            <a:chExt cx="6663059" cy="824574"/>
          </a:xfrm>
        </p:grpSpPr>
        <p:sp>
          <p:nvSpPr>
            <p:cNvPr id="12" name="Rectangle">
              <a:extLst>
                <a:ext uri="{FF2B5EF4-FFF2-40B4-BE49-F238E27FC236}">
                  <a16:creationId xmlns:a16="http://schemas.microsoft.com/office/drawing/2014/main" xmlns="" id="{F8FF4B29-47A0-E260-A3E0-B5AF7E9BCB1D}"/>
                </a:ext>
              </a:extLst>
            </p:cNvPr>
            <p:cNvSpPr/>
            <p:nvPr/>
          </p:nvSpPr>
          <p:spPr>
            <a:xfrm>
              <a:off x="1982" y="5860319"/>
              <a:ext cx="6663059" cy="652433"/>
            </a:xfrm>
            <a:prstGeom prst="rect">
              <a:avLst/>
            </a:prstGeom>
            <a:solidFill>
              <a:schemeClr val="accent4"/>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sp>
          <p:nvSpPr>
            <p:cNvPr id="13" name="Rectangle">
              <a:extLst>
                <a:ext uri="{FF2B5EF4-FFF2-40B4-BE49-F238E27FC236}">
                  <a16:creationId xmlns:a16="http://schemas.microsoft.com/office/drawing/2014/main" xmlns="" id="{062923EF-70DC-EFAB-9EC6-BCE43F1A029C}"/>
                </a:ext>
              </a:extLst>
            </p:cNvPr>
            <p:cNvSpPr/>
            <p:nvPr/>
          </p:nvSpPr>
          <p:spPr>
            <a:xfrm>
              <a:off x="1982" y="6032459"/>
              <a:ext cx="6663059" cy="652434"/>
            </a:xfrm>
            <a:prstGeom prst="rect">
              <a:avLst/>
            </a:prstGeom>
            <a:solidFill>
              <a:schemeClr val="accent5"/>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a:p>
          </p:txBody>
        </p:sp>
      </p:grpSp>
    </p:spTree>
    <p:extLst>
      <p:ext uri="{BB962C8B-B14F-4D97-AF65-F5344CB8AC3E}">
        <p14:creationId xmlns:p14="http://schemas.microsoft.com/office/powerpoint/2010/main" val="6727623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A7E05-0C28-4C98-978F-1EA255473A01}"/>
              </a:ext>
            </a:extLst>
          </p:cNvPr>
          <p:cNvSpPr>
            <a:spLocks noGrp="1"/>
          </p:cNvSpPr>
          <p:nvPr>
            <p:ph type="title"/>
          </p:nvPr>
        </p:nvSpPr>
        <p:spPr>
          <a:xfrm>
            <a:off x="838200" y="51372"/>
            <a:ext cx="10515600" cy="1325563"/>
          </a:xfrm>
        </p:spPr>
        <p:txBody>
          <a:bodyPr/>
          <a:lstStyle/>
          <a:p>
            <a:r>
              <a:rPr lang="en-US" b="1">
                <a:solidFill>
                  <a:srgbClr val="0070C0"/>
                </a:solidFill>
                <a:latin typeface="Calibri"/>
                <a:cs typeface="Calibri Light"/>
              </a:rPr>
              <a:t>Program Overview</a:t>
            </a:r>
            <a:endParaRPr lang="en-US"/>
          </a:p>
        </p:txBody>
      </p:sp>
      <p:grpSp>
        <p:nvGrpSpPr>
          <p:cNvPr id="4" name="Group">
            <a:extLst>
              <a:ext uri="{FF2B5EF4-FFF2-40B4-BE49-F238E27FC236}">
                <a16:creationId xmlns:a16="http://schemas.microsoft.com/office/drawing/2014/main" xmlns="" id="{A749D924-F398-0730-EAA7-75D312A02B37}"/>
              </a:ext>
            </a:extLst>
          </p:cNvPr>
          <p:cNvGrpSpPr/>
          <p:nvPr/>
        </p:nvGrpSpPr>
        <p:grpSpPr>
          <a:xfrm>
            <a:off x="-2765" y="5718949"/>
            <a:ext cx="12223330" cy="1139424"/>
            <a:chOff x="-2765" y="5718949"/>
            <a:chExt cx="15000395" cy="1605088"/>
          </a:xfrm>
        </p:grpSpPr>
        <p:sp>
          <p:nvSpPr>
            <p:cNvPr id="6" name="Rectangle">
              <a:extLst>
                <a:ext uri="{FF2B5EF4-FFF2-40B4-BE49-F238E27FC236}">
                  <a16:creationId xmlns:a16="http://schemas.microsoft.com/office/drawing/2014/main" xmlns="" id="{C59F0DF8-5DE8-5CED-09D5-93D1FBAA776A}"/>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Rectangle">
              <a:extLst>
                <a:ext uri="{FF2B5EF4-FFF2-40B4-BE49-F238E27FC236}">
                  <a16:creationId xmlns:a16="http://schemas.microsoft.com/office/drawing/2014/main" xmlns="" id="{867680B6-0AE3-337A-0194-00D792164520}"/>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5" name="Picture 4" descr="Picture 2">
            <a:extLst>
              <a:ext uri="{FF2B5EF4-FFF2-40B4-BE49-F238E27FC236}">
                <a16:creationId xmlns:a16="http://schemas.microsoft.com/office/drawing/2014/main" xmlns="" id="{18A9496D-0B43-2056-FB6E-E0E31D0F4411}"/>
              </a:ext>
            </a:extLst>
          </p:cNvPr>
          <p:cNvPicPr>
            <a:picLocks noChangeAspect="1"/>
          </p:cNvPicPr>
          <p:nvPr/>
        </p:nvPicPr>
        <p:blipFill>
          <a:blip r:embed="rId3"/>
          <a:stretch>
            <a:fillRect/>
          </a:stretch>
        </p:blipFill>
        <p:spPr>
          <a:xfrm>
            <a:off x="9167003" y="4371533"/>
            <a:ext cx="3275946" cy="1228480"/>
          </a:xfrm>
          <a:prstGeom prst="rect">
            <a:avLst/>
          </a:prstGeom>
          <a:ln w="12700">
            <a:miter lim="400000"/>
          </a:ln>
        </p:spPr>
      </p:pic>
      <p:sp>
        <p:nvSpPr>
          <p:cNvPr id="10" name="Content Placeholder 2">
            <a:extLst>
              <a:ext uri="{FF2B5EF4-FFF2-40B4-BE49-F238E27FC236}">
                <a16:creationId xmlns:a16="http://schemas.microsoft.com/office/drawing/2014/main" xmlns="" id="{2D995FD5-BE16-4AA5-A71B-8C6AE8F48D2F}"/>
              </a:ext>
            </a:extLst>
          </p:cNvPr>
          <p:cNvSpPr>
            <a:spLocks noGrp="1"/>
          </p:cNvSpPr>
          <p:nvPr>
            <p:ph idx="1"/>
          </p:nvPr>
        </p:nvSpPr>
        <p:spPr>
          <a:xfrm>
            <a:off x="851100" y="1248675"/>
            <a:ext cx="10515600" cy="4351338"/>
          </a:xfrm>
        </p:spPr>
        <p:txBody>
          <a:bodyPr>
            <a:normAutofit/>
          </a:bodyPr>
          <a:lstStyle/>
          <a:p>
            <a:r>
              <a:rPr lang="en-US" sz="2600"/>
              <a:t>A 2-year program funded by the New York Community Trust and The New York State Health Foundation, serving 10 Sponsoring Organizations (SOs) each year</a:t>
            </a:r>
          </a:p>
          <a:p>
            <a:pPr lvl="1"/>
            <a:r>
              <a:rPr lang="en-US" sz="2200"/>
              <a:t>Grant year runs for entire calendar year, e.g., January – December 2022</a:t>
            </a:r>
          </a:p>
          <a:p>
            <a:pPr marL="457200" lvl="1" indent="0">
              <a:buNone/>
            </a:pPr>
            <a:endParaRPr lang="en-US" sz="2200"/>
          </a:p>
          <a:p>
            <a:r>
              <a:rPr lang="en-US" sz="2600" u="sng"/>
              <a:t>Goal</a:t>
            </a:r>
            <a:r>
              <a:rPr lang="en-US" sz="2600"/>
              <a:t>: to enhance the capacity of the New York State’s School-Based Health Centers (SBHCs) to respond to the increase in students’ behavioral health needs resulting from the COVID-19 pandemic.</a:t>
            </a:r>
          </a:p>
          <a:p>
            <a:endParaRPr lang="en-US" sz="2600"/>
          </a:p>
          <a:p>
            <a:pPr marL="0" indent="0">
              <a:buNone/>
            </a:pPr>
            <a:endParaRPr lang="en-US"/>
          </a:p>
          <a:p>
            <a:endParaRPr lang="en-US"/>
          </a:p>
        </p:txBody>
      </p:sp>
    </p:spTree>
    <p:extLst>
      <p:ext uri="{BB962C8B-B14F-4D97-AF65-F5344CB8AC3E}">
        <p14:creationId xmlns:p14="http://schemas.microsoft.com/office/powerpoint/2010/main" val="33391463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A7E05-0C28-4C98-978F-1EA255473A01}"/>
              </a:ext>
            </a:extLst>
          </p:cNvPr>
          <p:cNvSpPr>
            <a:spLocks noGrp="1"/>
          </p:cNvSpPr>
          <p:nvPr>
            <p:ph type="title"/>
          </p:nvPr>
        </p:nvSpPr>
        <p:spPr/>
        <p:txBody>
          <a:bodyPr/>
          <a:lstStyle/>
          <a:p>
            <a:r>
              <a:rPr lang="en-US" b="1">
                <a:solidFill>
                  <a:srgbClr val="0070C0"/>
                </a:solidFill>
                <a:latin typeface="Calibri"/>
                <a:cs typeface="Calibri Light"/>
              </a:rPr>
              <a:t>Program Components</a:t>
            </a:r>
            <a:endParaRPr lang="en-US"/>
          </a:p>
        </p:txBody>
      </p:sp>
      <p:sp>
        <p:nvSpPr>
          <p:cNvPr id="3" name="Content Placeholder 2">
            <a:extLst>
              <a:ext uri="{FF2B5EF4-FFF2-40B4-BE49-F238E27FC236}">
                <a16:creationId xmlns:a16="http://schemas.microsoft.com/office/drawing/2014/main" xmlns="" id="{D34A2797-32C9-5B2F-103F-5F779DB27DA2}"/>
              </a:ext>
            </a:extLst>
          </p:cNvPr>
          <p:cNvSpPr>
            <a:spLocks noGrp="1"/>
          </p:cNvSpPr>
          <p:nvPr>
            <p:ph idx="1"/>
          </p:nvPr>
        </p:nvSpPr>
        <p:spPr>
          <a:xfrm>
            <a:off x="838200" y="1522660"/>
            <a:ext cx="10515600" cy="3818857"/>
          </a:xfrm>
        </p:spPr>
        <p:txBody>
          <a:bodyPr vert="horz" lIns="91440" tIns="45720" rIns="91440" bIns="45720" rtlCol="0" anchor="t">
            <a:normAutofit fontScale="92500" lnSpcReduction="10000"/>
          </a:bodyPr>
          <a:lstStyle/>
          <a:p>
            <a:r>
              <a:rPr lang="en-US">
                <a:ea typeface="+mn-lt"/>
                <a:cs typeface="+mn-lt"/>
              </a:rPr>
              <a:t>10 hours of customized, individual technical assistance for each SO from our Subject Matter Expert (SME) to address your priority issues</a:t>
            </a:r>
          </a:p>
          <a:p>
            <a:r>
              <a:rPr lang="en-US">
                <a:ea typeface="+mn-lt"/>
                <a:cs typeface="+mn-lt"/>
              </a:rPr>
              <a:t>3 educational webinars on topics of shared interest, to include best practices, and 2 peer sharing sessions</a:t>
            </a:r>
            <a:endParaRPr lang="en-US">
              <a:cs typeface="Calibri"/>
            </a:endParaRPr>
          </a:p>
          <a:p>
            <a:r>
              <a:rPr lang="en-US">
                <a:ea typeface="+mn-lt"/>
                <a:cs typeface="+mn-lt"/>
              </a:rPr>
              <a:t>Web-based Resource Library</a:t>
            </a:r>
            <a:endParaRPr lang="en-US">
              <a:cs typeface="Calibri"/>
            </a:endParaRPr>
          </a:p>
          <a:p>
            <a:r>
              <a:rPr lang="en-US">
                <a:ea typeface="+mn-lt"/>
                <a:cs typeface="+mn-lt"/>
              </a:rPr>
              <a:t>Start-up stipend for an improvement project designed by each SO in consultation with program</a:t>
            </a:r>
          </a:p>
          <a:p>
            <a:r>
              <a:rPr lang="en-US">
                <a:ea typeface="+mn-lt"/>
                <a:cs typeface="+mn-lt"/>
              </a:rPr>
              <a:t>Reporting on quantifiable outcomes</a:t>
            </a:r>
            <a:endParaRPr lang="en-US">
              <a:cs typeface="Calibri"/>
            </a:endParaRPr>
          </a:p>
          <a:p>
            <a:r>
              <a:rPr lang="en-US">
                <a:ea typeface="+mn-lt"/>
                <a:cs typeface="+mn-lt"/>
              </a:rPr>
              <a:t>Session at NYSBHA annual conference</a:t>
            </a:r>
            <a:endParaRPr lang="en-US">
              <a:cs typeface="Calibri"/>
            </a:endParaRPr>
          </a:p>
          <a:p>
            <a:endParaRPr lang="en-US">
              <a:cs typeface="Calibri"/>
            </a:endParaRPr>
          </a:p>
          <a:p>
            <a:endParaRPr lang="en-US">
              <a:cs typeface="Calibri"/>
            </a:endParaRPr>
          </a:p>
        </p:txBody>
      </p:sp>
      <p:grpSp>
        <p:nvGrpSpPr>
          <p:cNvPr id="4" name="Group">
            <a:extLst>
              <a:ext uri="{FF2B5EF4-FFF2-40B4-BE49-F238E27FC236}">
                <a16:creationId xmlns:a16="http://schemas.microsoft.com/office/drawing/2014/main" xmlns="" id="{A749D924-F398-0730-EAA7-75D312A02B37}"/>
              </a:ext>
            </a:extLst>
          </p:cNvPr>
          <p:cNvGrpSpPr/>
          <p:nvPr/>
        </p:nvGrpSpPr>
        <p:grpSpPr>
          <a:xfrm>
            <a:off x="-2765" y="5718949"/>
            <a:ext cx="12223330" cy="1139424"/>
            <a:chOff x="-2765" y="5718949"/>
            <a:chExt cx="15000395" cy="1605088"/>
          </a:xfrm>
        </p:grpSpPr>
        <p:sp>
          <p:nvSpPr>
            <p:cNvPr id="6" name="Rectangle">
              <a:extLst>
                <a:ext uri="{FF2B5EF4-FFF2-40B4-BE49-F238E27FC236}">
                  <a16:creationId xmlns:a16="http://schemas.microsoft.com/office/drawing/2014/main" xmlns="" id="{C59F0DF8-5DE8-5CED-09D5-93D1FBAA776A}"/>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Rectangle">
              <a:extLst>
                <a:ext uri="{FF2B5EF4-FFF2-40B4-BE49-F238E27FC236}">
                  <a16:creationId xmlns:a16="http://schemas.microsoft.com/office/drawing/2014/main" xmlns="" id="{867680B6-0AE3-337A-0194-00D792164520}"/>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5" name="Picture 4" descr="Picture 2">
            <a:extLst>
              <a:ext uri="{FF2B5EF4-FFF2-40B4-BE49-F238E27FC236}">
                <a16:creationId xmlns:a16="http://schemas.microsoft.com/office/drawing/2014/main" xmlns="" id="{18A9496D-0B43-2056-FB6E-E0E31D0F4411}"/>
              </a:ext>
            </a:extLst>
          </p:cNvPr>
          <p:cNvPicPr>
            <a:picLocks noChangeAspect="1"/>
          </p:cNvPicPr>
          <p:nvPr/>
        </p:nvPicPr>
        <p:blipFill>
          <a:blip r:embed="rId3"/>
          <a:stretch>
            <a:fillRect/>
          </a:stretch>
        </p:blipFill>
        <p:spPr>
          <a:xfrm>
            <a:off x="9081943" y="4279651"/>
            <a:ext cx="3275946" cy="1228480"/>
          </a:xfrm>
          <a:prstGeom prst="rect">
            <a:avLst/>
          </a:prstGeom>
          <a:ln w="12700">
            <a:miter lim="400000"/>
          </a:ln>
        </p:spPr>
      </p:pic>
    </p:spTree>
    <p:extLst>
      <p:ext uri="{BB962C8B-B14F-4D97-AF65-F5344CB8AC3E}">
        <p14:creationId xmlns:p14="http://schemas.microsoft.com/office/powerpoint/2010/main" val="18217686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A7E05-0C28-4C98-978F-1EA255473A01}"/>
              </a:ext>
            </a:extLst>
          </p:cNvPr>
          <p:cNvSpPr>
            <a:spLocks noGrp="1"/>
          </p:cNvSpPr>
          <p:nvPr>
            <p:ph type="title"/>
          </p:nvPr>
        </p:nvSpPr>
        <p:spPr>
          <a:xfrm>
            <a:off x="901174" y="81727"/>
            <a:ext cx="10515600" cy="925915"/>
          </a:xfrm>
        </p:spPr>
        <p:txBody>
          <a:bodyPr/>
          <a:lstStyle/>
          <a:p>
            <a:r>
              <a:rPr lang="en-US" b="1" dirty="0">
                <a:solidFill>
                  <a:srgbClr val="0070C0"/>
                </a:solidFill>
                <a:latin typeface="Calibri"/>
                <a:cs typeface="Calibri Light"/>
              </a:rPr>
              <a:t>Our </a:t>
            </a:r>
            <a:r>
              <a:rPr lang="en-US" b="1" dirty="0" smtClean="0">
                <a:solidFill>
                  <a:srgbClr val="0070C0"/>
                </a:solidFill>
                <a:latin typeface="Calibri"/>
                <a:cs typeface="Calibri Light"/>
              </a:rPr>
              <a:t>Participating Organizations</a:t>
            </a:r>
            <a:endParaRPr lang="en-US" b="1" dirty="0">
              <a:solidFill>
                <a:srgbClr val="0070C0"/>
              </a:solidFill>
              <a:latin typeface="Calibri"/>
              <a:cs typeface="Calibri"/>
            </a:endParaRPr>
          </a:p>
        </p:txBody>
      </p:sp>
      <p:sp>
        <p:nvSpPr>
          <p:cNvPr id="3" name="Content Placeholder 2">
            <a:extLst>
              <a:ext uri="{FF2B5EF4-FFF2-40B4-BE49-F238E27FC236}">
                <a16:creationId xmlns:a16="http://schemas.microsoft.com/office/drawing/2014/main" xmlns="" id="{D34A2797-32C9-5B2F-103F-5F779DB27DA2}"/>
              </a:ext>
            </a:extLst>
          </p:cNvPr>
          <p:cNvSpPr>
            <a:spLocks noGrp="1"/>
          </p:cNvSpPr>
          <p:nvPr>
            <p:ph idx="1"/>
          </p:nvPr>
        </p:nvSpPr>
        <p:spPr>
          <a:xfrm>
            <a:off x="712253" y="1259552"/>
            <a:ext cx="10515600" cy="4282478"/>
          </a:xfrm>
        </p:spPr>
        <p:txBody>
          <a:bodyPr vert="horz" lIns="91440" tIns="45720" rIns="91440" bIns="45720" rtlCol="0" anchor="t">
            <a:normAutofit fontScale="77500" lnSpcReduction="20000"/>
          </a:bodyPr>
          <a:lstStyle/>
          <a:p>
            <a:r>
              <a:rPr lang="en-US" sz="4000" b="1" dirty="0" smtClean="0">
                <a:ea typeface="+mn-lt"/>
                <a:cs typeface="+mn-lt"/>
              </a:rPr>
              <a:t>Children’s Aid</a:t>
            </a:r>
            <a:endParaRPr lang="en-US" sz="4000" dirty="0"/>
          </a:p>
          <a:p>
            <a:r>
              <a:rPr lang="en-US" sz="4000" b="1" dirty="0">
                <a:ea typeface="+mn-lt"/>
                <a:cs typeface="+mn-lt"/>
              </a:rPr>
              <a:t>Harmony Health</a:t>
            </a:r>
          </a:p>
          <a:p>
            <a:r>
              <a:rPr lang="en-US" sz="4000" b="1" dirty="0" smtClean="0">
                <a:ea typeface="+mn-lt"/>
                <a:cs typeface="+mn-lt"/>
              </a:rPr>
              <a:t>Kaleida Health</a:t>
            </a:r>
            <a:endParaRPr lang="en-US" sz="4000" dirty="0"/>
          </a:p>
          <a:p>
            <a:r>
              <a:rPr lang="en-US" sz="4000" b="1" dirty="0" smtClean="0">
                <a:ea typeface="+mn-lt"/>
                <a:cs typeface="+mn-lt"/>
              </a:rPr>
              <a:t>Mt. Sinai Adolescent Health Center</a:t>
            </a:r>
          </a:p>
          <a:p>
            <a:r>
              <a:rPr lang="en-US" sz="4000" b="1" dirty="0" smtClean="0">
                <a:ea typeface="+mn-lt"/>
                <a:cs typeface="+mn-lt"/>
              </a:rPr>
              <a:t>New York Presbyterian Hospital</a:t>
            </a:r>
          </a:p>
          <a:p>
            <a:r>
              <a:rPr lang="en-US" sz="4000" b="1" dirty="0" smtClean="0">
                <a:ea typeface="+mn-lt"/>
                <a:cs typeface="+mn-lt"/>
              </a:rPr>
              <a:t>North Shore LIJ</a:t>
            </a:r>
          </a:p>
          <a:p>
            <a:r>
              <a:rPr lang="en-US" sz="4000" b="1" dirty="0" smtClean="0">
                <a:ea typeface="+mn-lt"/>
                <a:cs typeface="+mn-lt"/>
              </a:rPr>
              <a:t>Northwell Health </a:t>
            </a:r>
            <a:r>
              <a:rPr lang="mr-IN" sz="4000" b="1" dirty="0" smtClean="0">
                <a:ea typeface="+mn-lt"/>
                <a:cs typeface="+mn-lt"/>
              </a:rPr>
              <a:t>–</a:t>
            </a:r>
            <a:r>
              <a:rPr lang="en-US" sz="4000" b="1" dirty="0" smtClean="0">
                <a:ea typeface="+mn-lt"/>
                <a:cs typeface="+mn-lt"/>
              </a:rPr>
              <a:t> Staten Island University Hospital</a:t>
            </a:r>
          </a:p>
          <a:p>
            <a:r>
              <a:rPr lang="en-US" sz="4000" b="1" dirty="0" smtClean="0">
                <a:ea typeface="+mn-lt"/>
                <a:cs typeface="+mn-lt"/>
              </a:rPr>
              <a:t>University of Rochester -  School of Nursing</a:t>
            </a:r>
          </a:p>
          <a:p>
            <a:r>
              <a:rPr lang="en-US" sz="4000" b="1" dirty="0" smtClean="0">
                <a:ea typeface="+mn-lt"/>
                <a:cs typeface="+mn-lt"/>
              </a:rPr>
              <a:t>Urban Health Plan</a:t>
            </a:r>
          </a:p>
          <a:p>
            <a:endParaRPr lang="en-US" b="1" dirty="0" smtClean="0">
              <a:ea typeface="+mn-lt"/>
              <a:cs typeface="+mn-lt"/>
            </a:endParaRPr>
          </a:p>
          <a:p>
            <a:endParaRPr lang="en-US" dirty="0"/>
          </a:p>
          <a:p>
            <a:endParaRPr lang="en-US" dirty="0">
              <a:cs typeface="Calibri"/>
            </a:endParaRPr>
          </a:p>
        </p:txBody>
      </p:sp>
      <p:grpSp>
        <p:nvGrpSpPr>
          <p:cNvPr id="4" name="Group">
            <a:extLst>
              <a:ext uri="{FF2B5EF4-FFF2-40B4-BE49-F238E27FC236}">
                <a16:creationId xmlns:a16="http://schemas.microsoft.com/office/drawing/2014/main" xmlns="" id="{A749D924-F398-0730-EAA7-75D312A02B37}"/>
              </a:ext>
            </a:extLst>
          </p:cNvPr>
          <p:cNvGrpSpPr/>
          <p:nvPr/>
        </p:nvGrpSpPr>
        <p:grpSpPr>
          <a:xfrm>
            <a:off x="-2765" y="5718949"/>
            <a:ext cx="12223330" cy="1139424"/>
            <a:chOff x="-2765" y="5718949"/>
            <a:chExt cx="15000395" cy="1605088"/>
          </a:xfrm>
        </p:grpSpPr>
        <p:sp>
          <p:nvSpPr>
            <p:cNvPr id="6" name="Rectangle">
              <a:extLst>
                <a:ext uri="{FF2B5EF4-FFF2-40B4-BE49-F238E27FC236}">
                  <a16:creationId xmlns:a16="http://schemas.microsoft.com/office/drawing/2014/main" xmlns="" id="{C59F0DF8-5DE8-5CED-09D5-93D1FBAA776A}"/>
                </a:ext>
              </a:extLst>
            </p:cNvPr>
            <p:cNvSpPr/>
            <p:nvPr/>
          </p:nvSpPr>
          <p:spPr>
            <a:xfrm>
              <a:off x="-2765" y="5718949"/>
              <a:ext cx="15000395" cy="1270000"/>
            </a:xfrm>
            <a:prstGeom prst="rect">
              <a:avLst/>
            </a:pr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Rectangle">
              <a:extLst>
                <a:ext uri="{FF2B5EF4-FFF2-40B4-BE49-F238E27FC236}">
                  <a16:creationId xmlns:a16="http://schemas.microsoft.com/office/drawing/2014/main" xmlns="" id="{867680B6-0AE3-337A-0194-00D792164520}"/>
                </a:ext>
              </a:extLst>
            </p:cNvPr>
            <p:cNvSpPr/>
            <p:nvPr/>
          </p:nvSpPr>
          <p:spPr>
            <a:xfrm>
              <a:off x="-2765" y="6054036"/>
              <a:ext cx="15000395" cy="1270001"/>
            </a:xfrm>
            <a:prstGeom prst="rect">
              <a:avLst/>
            </a:pr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5" name="Picture 4" descr="Picture 2">
            <a:extLst>
              <a:ext uri="{FF2B5EF4-FFF2-40B4-BE49-F238E27FC236}">
                <a16:creationId xmlns:a16="http://schemas.microsoft.com/office/drawing/2014/main" xmlns="" id="{18A9496D-0B43-2056-FB6E-E0E31D0F4411}"/>
              </a:ext>
            </a:extLst>
          </p:cNvPr>
          <p:cNvPicPr>
            <a:picLocks noChangeAspect="1"/>
          </p:cNvPicPr>
          <p:nvPr/>
        </p:nvPicPr>
        <p:blipFill>
          <a:blip r:embed="rId3"/>
          <a:stretch>
            <a:fillRect/>
          </a:stretch>
        </p:blipFill>
        <p:spPr>
          <a:xfrm>
            <a:off x="9081943" y="4279651"/>
            <a:ext cx="3275946" cy="1228480"/>
          </a:xfrm>
          <a:prstGeom prst="rect">
            <a:avLst/>
          </a:prstGeom>
          <a:ln w="12700">
            <a:miter lim="400000"/>
          </a:ln>
        </p:spPr>
      </p:pic>
    </p:spTree>
    <p:extLst>
      <p:ext uri="{BB962C8B-B14F-4D97-AF65-F5344CB8AC3E}">
        <p14:creationId xmlns:p14="http://schemas.microsoft.com/office/powerpoint/2010/main" val="19203047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A7E05-0C28-4C98-978F-1EA255473A01}"/>
              </a:ext>
            </a:extLst>
          </p:cNvPr>
          <p:cNvSpPr>
            <a:spLocks noGrp="1"/>
          </p:cNvSpPr>
          <p:nvPr>
            <p:ph type="title"/>
          </p:nvPr>
        </p:nvSpPr>
        <p:spPr/>
        <p:txBody>
          <a:bodyPr/>
          <a:lstStyle/>
          <a:p>
            <a:r>
              <a:rPr lang="en-US" b="1">
                <a:solidFill>
                  <a:srgbClr val="0070C0"/>
                </a:solidFill>
                <a:latin typeface="Calibri"/>
                <a:cs typeface="Calibri Light"/>
              </a:rPr>
              <a:t>Findings</a:t>
            </a:r>
            <a:endParaRPr lang="en-US"/>
          </a:p>
        </p:txBody>
      </p:sp>
      <p:sp>
        <p:nvSpPr>
          <p:cNvPr id="3" name="Content Placeholder 2">
            <a:extLst>
              <a:ext uri="{FF2B5EF4-FFF2-40B4-BE49-F238E27FC236}">
                <a16:creationId xmlns:a16="http://schemas.microsoft.com/office/drawing/2014/main" xmlns="" id="{D34A2797-32C9-5B2F-103F-5F779DB27DA2}"/>
              </a:ext>
            </a:extLst>
          </p:cNvPr>
          <p:cNvSpPr>
            <a:spLocks noGrp="1"/>
          </p:cNvSpPr>
          <p:nvPr>
            <p:ph idx="1"/>
          </p:nvPr>
        </p:nvSpPr>
        <p:spPr>
          <a:xfrm>
            <a:off x="838200" y="1586925"/>
            <a:ext cx="10038203" cy="4204447"/>
          </a:xfrm>
        </p:spPr>
        <p:txBody>
          <a:bodyPr vert="horz" lIns="91440" tIns="45720" rIns="91440" bIns="45720" rtlCol="0" anchor="t">
            <a:normAutofit/>
          </a:bodyPr>
          <a:lstStyle/>
          <a:p>
            <a:pPr>
              <a:buNone/>
            </a:pPr>
            <a:r>
              <a:rPr lang="en-US">
                <a:ea typeface="+mn-lt"/>
                <a:cs typeface="+mn-lt"/>
              </a:rPr>
              <a:t>In 2022, Year 1 of the 2-year Statewide Behavioral Health Program, ten Sponsoring Organizations designed and implemented projects across the following 3-tiered model of care: </a:t>
            </a:r>
            <a:endParaRPr lang="en-US"/>
          </a:p>
          <a:p>
            <a:pPr lvl="1">
              <a:buFont typeface="Arial"/>
              <a:buChar char="•"/>
            </a:pPr>
            <a:r>
              <a:rPr lang="en-US" sz="2800" b="1">
                <a:ea typeface="+mn-lt"/>
                <a:cs typeface="+mn-lt"/>
              </a:rPr>
              <a:t>Tier 1</a:t>
            </a:r>
            <a:r>
              <a:rPr lang="en-US" sz="2800">
                <a:ea typeface="+mn-lt"/>
                <a:cs typeface="+mn-lt"/>
              </a:rPr>
              <a:t>: Universal Events (health fairs, educational campaigns, screening programs, trainings, etc.) </a:t>
            </a:r>
            <a:endParaRPr lang="en-US" sz="2800">
              <a:cs typeface="Calibri"/>
            </a:endParaRPr>
          </a:p>
          <a:p>
            <a:pPr lvl="1">
              <a:buFont typeface="Arial"/>
              <a:buChar char="•"/>
            </a:pPr>
            <a:r>
              <a:rPr lang="en-US" sz="2800" b="1">
                <a:ea typeface="+mn-lt"/>
                <a:cs typeface="+mn-lt"/>
              </a:rPr>
              <a:t>Tier 2</a:t>
            </a:r>
            <a:r>
              <a:rPr lang="en-US" sz="2800">
                <a:ea typeface="+mn-lt"/>
                <a:cs typeface="+mn-lt"/>
              </a:rPr>
              <a:t>: Groups for selected at-risk students</a:t>
            </a:r>
            <a:endParaRPr lang="en-US" sz="2800">
              <a:cs typeface="Calibri"/>
            </a:endParaRPr>
          </a:p>
          <a:p>
            <a:pPr lvl="1">
              <a:buFont typeface="Arial"/>
              <a:buChar char="•"/>
            </a:pPr>
            <a:r>
              <a:rPr lang="en-US" sz="2800" b="1">
                <a:ea typeface="+mn-lt"/>
                <a:cs typeface="+mn-lt"/>
              </a:rPr>
              <a:t>Tier 3</a:t>
            </a:r>
            <a:r>
              <a:rPr lang="en-US" sz="2800">
                <a:ea typeface="+mn-lt"/>
                <a:cs typeface="+mn-lt"/>
              </a:rPr>
              <a:t>: Targeted individual interventions for students with behavioral problems</a:t>
            </a:r>
            <a:endParaRPr lang="en-US" sz="2800">
              <a:cs typeface="Calibri"/>
            </a:endParaRPr>
          </a:p>
        </p:txBody>
      </p:sp>
      <p:pic>
        <p:nvPicPr>
          <p:cNvPr id="5" name="Picture 4" descr="Picture 2">
            <a:extLst>
              <a:ext uri="{FF2B5EF4-FFF2-40B4-BE49-F238E27FC236}">
                <a16:creationId xmlns:a16="http://schemas.microsoft.com/office/drawing/2014/main" xmlns="" id="{18A9496D-0B43-2056-FB6E-E0E31D0F4411}"/>
              </a:ext>
            </a:extLst>
          </p:cNvPr>
          <p:cNvPicPr>
            <a:picLocks noChangeAspect="1"/>
          </p:cNvPicPr>
          <p:nvPr/>
        </p:nvPicPr>
        <p:blipFill>
          <a:blip r:embed="rId3"/>
          <a:stretch>
            <a:fillRect/>
          </a:stretch>
        </p:blipFill>
        <p:spPr>
          <a:xfrm>
            <a:off x="9081943" y="5344615"/>
            <a:ext cx="3275946" cy="1228480"/>
          </a:xfrm>
          <a:prstGeom prst="rect">
            <a:avLst/>
          </a:prstGeom>
          <a:ln w="12700">
            <a:miter lim="400000"/>
          </a:ln>
        </p:spPr>
      </p:pic>
      <p:grpSp>
        <p:nvGrpSpPr>
          <p:cNvPr id="12" name="Group 11">
            <a:extLst>
              <a:ext uri="{FF2B5EF4-FFF2-40B4-BE49-F238E27FC236}">
                <a16:creationId xmlns:a16="http://schemas.microsoft.com/office/drawing/2014/main" xmlns="" id="{1E47E4B2-9F38-7A63-6B69-8381D7EC16B0}"/>
              </a:ext>
            </a:extLst>
          </p:cNvPr>
          <p:cNvGrpSpPr/>
          <p:nvPr/>
        </p:nvGrpSpPr>
        <p:grpSpPr>
          <a:xfrm>
            <a:off x="-430986" y="3806614"/>
            <a:ext cx="2996813" cy="3539353"/>
            <a:chOff x="-430986" y="3806614"/>
            <a:chExt cx="2996813" cy="3539353"/>
          </a:xfrm>
        </p:grpSpPr>
        <p:sp>
          <p:nvSpPr>
            <p:cNvPr id="10" name="Triangle">
              <a:extLst>
                <a:ext uri="{FF2B5EF4-FFF2-40B4-BE49-F238E27FC236}">
                  <a16:creationId xmlns:a16="http://schemas.microsoft.com/office/drawing/2014/main" xmlns="" id="{56BC18E7-960D-0680-E377-02542B70135D}"/>
                </a:ext>
              </a:extLst>
            </p:cNvPr>
            <p:cNvSpPr/>
            <p:nvPr/>
          </p:nvSpPr>
          <p:spPr>
            <a:xfrm>
              <a:off x="-348048" y="380661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070C0"/>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Triangle">
              <a:extLst>
                <a:ext uri="{FF2B5EF4-FFF2-40B4-BE49-F238E27FC236}">
                  <a16:creationId xmlns:a16="http://schemas.microsoft.com/office/drawing/2014/main" xmlns="" id="{09A0E5DF-F3DB-53AC-72F5-9E0400B4EF5A}"/>
                </a:ext>
              </a:extLst>
            </p:cNvPr>
            <p:cNvSpPr/>
            <p:nvPr/>
          </p:nvSpPr>
          <p:spPr>
            <a:xfrm>
              <a:off x="-430986" y="4166819"/>
              <a:ext cx="2465579"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16" name="Group 15">
            <a:extLst>
              <a:ext uri="{FF2B5EF4-FFF2-40B4-BE49-F238E27FC236}">
                <a16:creationId xmlns:a16="http://schemas.microsoft.com/office/drawing/2014/main" xmlns="" id="{FDCA3637-04CF-AA0A-D275-527225B646C5}"/>
              </a:ext>
            </a:extLst>
          </p:cNvPr>
          <p:cNvGrpSpPr/>
          <p:nvPr/>
        </p:nvGrpSpPr>
        <p:grpSpPr>
          <a:xfrm>
            <a:off x="9293215" y="-421944"/>
            <a:ext cx="2996814" cy="3539353"/>
            <a:chOff x="9293215" y="-421944"/>
            <a:chExt cx="2996814" cy="3539353"/>
          </a:xfrm>
        </p:grpSpPr>
        <p:sp>
          <p:nvSpPr>
            <p:cNvPr id="14" name="Triangle">
              <a:extLst>
                <a:ext uri="{FF2B5EF4-FFF2-40B4-BE49-F238E27FC236}">
                  <a16:creationId xmlns:a16="http://schemas.microsoft.com/office/drawing/2014/main" xmlns="" id="{63A9A27A-9699-0B5D-2149-2BC90344F2C6}"/>
                </a:ext>
              </a:extLst>
            </p:cNvPr>
            <p:cNvSpPr/>
            <p:nvPr/>
          </p:nvSpPr>
          <p:spPr>
            <a:xfrm rot="10800000">
              <a:off x="9293215" y="-421944"/>
              <a:ext cx="2913875" cy="3539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4"/>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5" name="Triangle">
              <a:extLst>
                <a:ext uri="{FF2B5EF4-FFF2-40B4-BE49-F238E27FC236}">
                  <a16:creationId xmlns:a16="http://schemas.microsoft.com/office/drawing/2014/main" xmlns="" id="{DC75F242-438C-66EF-0EC7-906F1367B6E2}"/>
                </a:ext>
              </a:extLst>
            </p:cNvPr>
            <p:cNvSpPr/>
            <p:nvPr/>
          </p:nvSpPr>
          <p:spPr>
            <a:xfrm rot="10800000">
              <a:off x="9824449" y="-386736"/>
              <a:ext cx="2465580" cy="3143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5"/>
            </a:solidFill>
            <a:ln w="12700" cap="flat">
              <a:noFill/>
              <a:miter lim="400000"/>
            </a:ln>
            <a:effectLst/>
          </p:spPr>
          <p:txBody>
            <a:bodyPr wrap="square" lIns="45719" tIns="45719" rIns="45719" bIns="45719"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10998736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2" name="Group 1"/>
          <p:cNvGrpSpPr/>
          <p:nvPr/>
        </p:nvGrpSpPr>
        <p:grpSpPr>
          <a:xfrm>
            <a:off x="476228" y="396429"/>
            <a:ext cx="11270725" cy="4718012"/>
            <a:chOff x="419613" y="737545"/>
            <a:chExt cx="8313903" cy="3460208"/>
          </a:xfrm>
        </p:grpSpPr>
        <p:grpSp>
          <p:nvGrpSpPr>
            <p:cNvPr id="67" name="Google Shape;67;p15"/>
            <p:cNvGrpSpPr/>
            <p:nvPr/>
          </p:nvGrpSpPr>
          <p:grpSpPr>
            <a:xfrm>
              <a:off x="6038025" y="2411210"/>
              <a:ext cx="2695491" cy="1384500"/>
              <a:chOff x="6038025" y="2598925"/>
              <a:chExt cx="2695491" cy="1384500"/>
            </a:xfrm>
          </p:grpSpPr>
          <p:cxnSp>
            <p:nvCxnSpPr>
              <p:cNvPr id="68" name="Google Shape;68;p15"/>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69" name="Google Shape;69;p15"/>
              <p:cNvSpPr txBox="1"/>
              <p:nvPr/>
            </p:nvSpPr>
            <p:spPr>
              <a:xfrm>
                <a:off x="6640485" y="2598925"/>
                <a:ext cx="2093031" cy="1384500"/>
              </a:xfrm>
              <a:prstGeom prst="rect">
                <a:avLst/>
              </a:prstGeom>
              <a:noFill/>
              <a:ln>
                <a:noFill/>
              </a:ln>
            </p:spPr>
            <p:txBody>
              <a:bodyPr spcFirstLastPara="1" wrap="square" lIns="91425" tIns="91425" rIns="91425" bIns="91425" anchor="ctr" anchorCtr="0">
                <a:noAutofit/>
              </a:bodyPr>
              <a:lstStyle/>
              <a:p>
                <a:r>
                  <a:rPr lang="en" sz="1600" b="1">
                    <a:latin typeface="Cambria"/>
                    <a:ea typeface="Cambria"/>
                    <a:cs typeface="Cambria"/>
                    <a:sym typeface="Cambria"/>
                  </a:rPr>
                  <a:t>Universal</a:t>
                </a:r>
                <a:endParaRPr sz="1600" b="1">
                  <a:latin typeface="Cambria"/>
                  <a:ea typeface="Cambria"/>
                  <a:cs typeface="Cambria"/>
                  <a:sym typeface="Cambria"/>
                </a:endParaRPr>
              </a:p>
              <a:p>
                <a:endParaRPr sz="1600" b="1">
                  <a:latin typeface="Cambria"/>
                  <a:ea typeface="Cambria"/>
                  <a:cs typeface="Cambria"/>
                  <a:sym typeface="Cambria"/>
                </a:endParaRPr>
              </a:p>
              <a:p>
                <a:pPr>
                  <a:lnSpc>
                    <a:spcPct val="115000"/>
                  </a:lnSpc>
                  <a:buSzPts val="1100"/>
                </a:pPr>
                <a:r>
                  <a:rPr lang="en-US" sz="1600" b="1">
                    <a:solidFill>
                      <a:schemeClr val="accent2">
                        <a:lumMod val="75000"/>
                      </a:schemeClr>
                    </a:solidFill>
                    <a:latin typeface="Cambria"/>
                    <a:ea typeface="Cambria"/>
                    <a:cs typeface="Cambria"/>
                    <a:sym typeface="Cambria"/>
                  </a:rPr>
                  <a:t>YMHFA Training, </a:t>
                </a:r>
                <a:r>
                  <a:rPr lang="en-US" sz="1600" b="1">
                    <a:solidFill>
                      <a:srgbClr val="7030A0"/>
                    </a:solidFill>
                    <a:latin typeface="Cambria"/>
                    <a:ea typeface="Cambria"/>
                    <a:cs typeface="Cambria"/>
                    <a:sym typeface="Cambria"/>
                  </a:rPr>
                  <a:t>School-wide Screenings;</a:t>
                </a:r>
                <a:r>
                  <a:rPr lang="en-US" sz="1600" b="1">
                    <a:solidFill>
                      <a:schemeClr val="accent2">
                        <a:lumMod val="75000"/>
                      </a:schemeClr>
                    </a:solidFill>
                    <a:latin typeface="Cambria"/>
                    <a:ea typeface="Cambria"/>
                    <a:cs typeface="Cambria"/>
                    <a:sym typeface="Cambria"/>
                  </a:rPr>
                  <a:t> LGBTQ Awareness Campaigns; Partnerships with Mental Health CBOs</a:t>
                </a:r>
                <a:endParaRPr sz="1600" b="1">
                  <a:solidFill>
                    <a:schemeClr val="accent2">
                      <a:lumMod val="75000"/>
                    </a:schemeClr>
                  </a:solidFill>
                  <a:latin typeface="Cambria"/>
                  <a:ea typeface="Cambria"/>
                  <a:cs typeface="Cambria"/>
                  <a:sym typeface="Cambria"/>
                </a:endParaRPr>
              </a:p>
              <a:p>
                <a:pPr>
                  <a:spcAft>
                    <a:spcPts val="2133"/>
                  </a:spcAft>
                </a:pPr>
                <a:endParaRPr sz="1600">
                  <a:latin typeface="Cambria"/>
                  <a:ea typeface="Cambria"/>
                  <a:cs typeface="Cambria"/>
                  <a:sym typeface="Cambria"/>
                </a:endParaRPr>
              </a:p>
            </p:txBody>
          </p:sp>
          <p:sp>
            <p:nvSpPr>
              <p:cNvPr id="70" name="Google Shape;70;p15"/>
              <p:cNvSpPr/>
              <p:nvPr/>
            </p:nvSpPr>
            <p:spPr>
              <a:xfrm>
                <a:off x="6424027" y="3212150"/>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71" name="Google Shape;71;p15"/>
              <p:cNvSpPr txBox="1"/>
              <p:nvPr/>
            </p:nvSpPr>
            <p:spPr>
              <a:xfrm>
                <a:off x="6399567" y="3156084"/>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72" name="Google Shape;72;p15"/>
            <p:cNvGrpSpPr/>
            <p:nvPr/>
          </p:nvGrpSpPr>
          <p:grpSpPr>
            <a:xfrm>
              <a:off x="419613" y="1638728"/>
              <a:ext cx="3211437" cy="1384500"/>
              <a:chOff x="419613" y="1844098"/>
              <a:chExt cx="3211437" cy="1384500"/>
            </a:xfrm>
          </p:grpSpPr>
          <p:sp>
            <p:nvSpPr>
              <p:cNvPr id="73" name="Google Shape;73;p15"/>
              <p:cNvSpPr txBox="1"/>
              <p:nvPr/>
            </p:nvSpPr>
            <p:spPr>
              <a:xfrm>
                <a:off x="419613" y="1844098"/>
                <a:ext cx="2083908" cy="1384500"/>
              </a:xfrm>
              <a:prstGeom prst="rect">
                <a:avLst/>
              </a:prstGeom>
              <a:noFill/>
              <a:ln>
                <a:noFill/>
              </a:ln>
            </p:spPr>
            <p:txBody>
              <a:bodyPr spcFirstLastPara="1" wrap="square" lIns="91425" tIns="91425" rIns="91425" bIns="91425" anchor="ctr" anchorCtr="0">
                <a:noAutofit/>
              </a:bodyPr>
              <a:lstStyle/>
              <a:p>
                <a:pPr algn="r"/>
                <a:r>
                  <a:rPr lang="en" sz="1600" b="1">
                    <a:latin typeface="Cambria"/>
                    <a:ea typeface="Cambria"/>
                    <a:cs typeface="Cambria"/>
                    <a:sym typeface="Cambria"/>
                  </a:rPr>
                  <a:t>Selective</a:t>
                </a:r>
                <a:endParaRPr sz="1600" b="1">
                  <a:latin typeface="Cambria"/>
                  <a:ea typeface="Cambria"/>
                  <a:cs typeface="Cambria"/>
                  <a:sym typeface="Cambria"/>
                </a:endParaRPr>
              </a:p>
              <a:p>
                <a:pPr algn="r"/>
                <a:endParaRPr sz="1600" b="1">
                  <a:latin typeface="Cambria"/>
                  <a:ea typeface="Cambria"/>
                  <a:cs typeface="Cambria"/>
                  <a:sym typeface="Cambria"/>
                </a:endParaRPr>
              </a:p>
              <a:p>
                <a:pPr algn="r">
                  <a:spcAft>
                    <a:spcPts val="2133"/>
                  </a:spcAft>
                </a:pPr>
                <a:r>
                  <a:rPr lang="en-US" sz="1600" b="1" i="1">
                    <a:solidFill>
                      <a:srgbClr val="7030A0"/>
                    </a:solidFill>
                    <a:latin typeface="Cambria"/>
                    <a:ea typeface="Cambria"/>
                    <a:cs typeface="Cambria"/>
                    <a:sym typeface="Cambria"/>
                  </a:rPr>
                  <a:t>Shedding COVID</a:t>
                </a:r>
                <a:r>
                  <a:rPr lang="en-US" sz="1600" b="1">
                    <a:solidFill>
                      <a:srgbClr val="C55A11"/>
                    </a:solidFill>
                    <a:latin typeface="Cambria"/>
                    <a:ea typeface="Cambria"/>
                    <a:cs typeface="Cambria"/>
                    <a:sym typeface="Cambria"/>
                  </a:rPr>
                  <a:t>; Stress Reduction Groups, Resiliency Building Groups; Expressive Arts Group  </a:t>
                </a:r>
                <a:endParaRPr sz="1600" b="1">
                  <a:solidFill>
                    <a:srgbClr val="C55A11"/>
                  </a:solidFill>
                  <a:latin typeface="Cambria"/>
                  <a:ea typeface="Cambria"/>
                  <a:cs typeface="Cambria"/>
                  <a:sym typeface="Cambria"/>
                </a:endParaRPr>
              </a:p>
            </p:txBody>
          </p:sp>
          <p:cxnSp>
            <p:nvCxnSpPr>
              <p:cNvPr id="74" name="Google Shape;74;p15"/>
              <p:cNvCxnSpPr/>
              <p:nvPr/>
            </p:nvCxnSpPr>
            <p:spPr>
              <a:xfrm rot="10800000">
                <a:off x="2587350" y="2536350"/>
                <a:ext cx="1043700" cy="0"/>
              </a:xfrm>
              <a:prstGeom prst="straightConnector1">
                <a:avLst/>
              </a:prstGeom>
              <a:noFill/>
              <a:ln w="9525" cap="flat" cmpd="sng">
                <a:solidFill>
                  <a:srgbClr val="C2C2C2"/>
                </a:solidFill>
                <a:prstDash val="solid"/>
                <a:round/>
                <a:headEnd type="none" w="sm" len="sm"/>
                <a:tailEnd type="none" w="sm" len="sm"/>
              </a:ln>
            </p:spPr>
          </p:cxnSp>
          <p:sp>
            <p:nvSpPr>
              <p:cNvPr id="75" name="Google Shape;75;p15"/>
              <p:cNvSpPr/>
              <p:nvPr/>
            </p:nvSpPr>
            <p:spPr>
              <a:xfrm>
                <a:off x="2523501" y="2431050"/>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76" name="Google Shape;76;p15"/>
              <p:cNvSpPr txBox="1"/>
              <p:nvPr/>
            </p:nvSpPr>
            <p:spPr>
              <a:xfrm>
                <a:off x="2499053" y="2379884"/>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77" name="Google Shape;77;p15"/>
            <p:cNvGrpSpPr/>
            <p:nvPr/>
          </p:nvGrpSpPr>
          <p:grpSpPr>
            <a:xfrm>
              <a:off x="4908100" y="737545"/>
              <a:ext cx="3599586" cy="1384500"/>
              <a:chOff x="4908100" y="889950"/>
              <a:chExt cx="3599586" cy="1384500"/>
            </a:xfrm>
          </p:grpSpPr>
          <p:cxnSp>
            <p:nvCxnSpPr>
              <p:cNvPr id="78" name="Google Shape;78;p15"/>
              <p:cNvCxnSpPr/>
              <p:nvPr/>
            </p:nvCxnSpPr>
            <p:spPr>
              <a:xfrm>
                <a:off x="4908100" y="1593250"/>
                <a:ext cx="1715100" cy="0"/>
              </a:xfrm>
              <a:prstGeom prst="straightConnector1">
                <a:avLst/>
              </a:prstGeom>
              <a:noFill/>
              <a:ln w="9525" cap="flat" cmpd="sng">
                <a:solidFill>
                  <a:srgbClr val="C2C2C2"/>
                </a:solidFill>
                <a:prstDash val="solid"/>
                <a:round/>
                <a:headEnd type="none" w="sm" len="sm"/>
                <a:tailEnd type="none" w="sm" len="sm"/>
              </a:ln>
            </p:spPr>
          </p:cxnSp>
          <p:sp>
            <p:nvSpPr>
              <p:cNvPr id="79" name="Google Shape;79;p15"/>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r>
                  <a:rPr lang="en" sz="1600" b="1">
                    <a:latin typeface="Cambria"/>
                    <a:ea typeface="Cambria"/>
                    <a:cs typeface="Cambria"/>
                    <a:sym typeface="Cambria"/>
                  </a:rPr>
                  <a:t>Targeted</a:t>
                </a:r>
                <a:endParaRPr sz="1600" b="1">
                  <a:latin typeface="Cambria"/>
                  <a:ea typeface="Cambria"/>
                  <a:cs typeface="Cambria"/>
                  <a:sym typeface="Cambria"/>
                </a:endParaRPr>
              </a:p>
              <a:p>
                <a:endParaRPr sz="1600">
                  <a:latin typeface="Cambria"/>
                  <a:ea typeface="Cambria"/>
                  <a:cs typeface="Cambria"/>
                  <a:sym typeface="Cambria"/>
                </a:endParaRPr>
              </a:p>
              <a:p>
                <a:pPr>
                  <a:lnSpc>
                    <a:spcPct val="115000"/>
                  </a:lnSpc>
                </a:pPr>
                <a:r>
                  <a:rPr lang="en-US" sz="1600" b="1">
                    <a:solidFill>
                      <a:srgbClr val="7030A0"/>
                    </a:solidFill>
                    <a:latin typeface="Cambria"/>
                    <a:ea typeface="Cambria"/>
                    <a:cs typeface="Cambria"/>
                    <a:sym typeface="Cambria"/>
                  </a:rPr>
                  <a:t>EMDR</a:t>
                </a:r>
                <a:r>
                  <a:rPr lang="en-US" sz="1600" b="1">
                    <a:solidFill>
                      <a:srgbClr val="C55A11"/>
                    </a:solidFill>
                    <a:latin typeface="Cambria"/>
                    <a:ea typeface="Cambria"/>
                    <a:cs typeface="Cambria"/>
                    <a:sym typeface="Cambria"/>
                  </a:rPr>
                  <a:t> and DBT interventions </a:t>
                </a:r>
                <a:endParaRPr sz="1600" b="1">
                  <a:solidFill>
                    <a:srgbClr val="C55A11"/>
                  </a:solidFill>
                  <a:latin typeface="Cambria"/>
                  <a:ea typeface="Cambria"/>
                  <a:cs typeface="Cambria"/>
                  <a:sym typeface="Cambria"/>
                </a:endParaRPr>
              </a:p>
            </p:txBody>
          </p:sp>
          <p:sp>
            <p:nvSpPr>
              <p:cNvPr id="80" name="Google Shape;80;p15"/>
              <p:cNvSpPr/>
              <p:nvPr/>
            </p:nvSpPr>
            <p:spPr>
              <a:xfrm>
                <a:off x="6427830" y="1493307"/>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81" name="Google Shape;81;p15"/>
              <p:cNvSpPr txBox="1"/>
              <p:nvPr/>
            </p:nvSpPr>
            <p:spPr>
              <a:xfrm>
                <a:off x="6403383" y="1436815"/>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82" name="Google Shape;82;p15"/>
            <p:cNvGrpSpPr/>
            <p:nvPr/>
          </p:nvGrpSpPr>
          <p:grpSpPr>
            <a:xfrm>
              <a:off x="2814594" y="945750"/>
              <a:ext cx="3514811" cy="3252003"/>
              <a:chOff x="2991269" y="1153325"/>
              <a:chExt cx="3514811" cy="3252003"/>
            </a:xfrm>
          </p:grpSpPr>
          <p:sp>
            <p:nvSpPr>
              <p:cNvPr id="83" name="Google Shape;83;p15"/>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84" name="Google Shape;84;p15"/>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6D9EEB"/>
              </a:solidFill>
              <a:ln>
                <a:noFill/>
              </a:ln>
            </p:spPr>
          </p:sp>
          <p:sp>
            <p:nvSpPr>
              <p:cNvPr id="85" name="Google Shape;85;p15"/>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A4C2F4"/>
              </a:solidFill>
              <a:ln>
                <a:noFill/>
              </a:ln>
            </p:spPr>
          </p:sp>
          <p:sp>
            <p:nvSpPr>
              <p:cNvPr id="86" name="Google Shape;86;p15"/>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sp>
          <p:sp>
            <p:nvSpPr>
              <p:cNvPr id="87" name="Google Shape;87;p15"/>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6D9EEB"/>
              </a:solidFill>
              <a:ln>
                <a:noFill/>
              </a:ln>
            </p:spPr>
          </p:sp>
          <p:sp>
            <p:nvSpPr>
              <p:cNvPr id="88" name="Google Shape;88;p15"/>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A4C2F4"/>
              </a:solidFill>
              <a:ln>
                <a:noFill/>
              </a:ln>
            </p:spPr>
          </p:sp>
          <p:sp>
            <p:nvSpPr>
              <p:cNvPr id="89" name="Google Shape;89;p15"/>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6D9EEB"/>
              </a:solidFill>
              <a:ln>
                <a:noFill/>
              </a:ln>
            </p:spPr>
          </p:sp>
          <p:sp>
            <p:nvSpPr>
              <p:cNvPr id="90" name="Google Shape;90;p15"/>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A4C2F4"/>
              </a:solidFill>
              <a:ln>
                <a:noFill/>
              </a:ln>
            </p:spPr>
          </p:sp>
        </p:grpSp>
      </p:grpSp>
      <p:sp>
        <p:nvSpPr>
          <p:cNvPr id="26" name="Google Shape;235;p53"/>
          <p:cNvSpPr txBox="1"/>
          <p:nvPr/>
        </p:nvSpPr>
        <p:spPr>
          <a:xfrm>
            <a:off x="172717" y="5746717"/>
            <a:ext cx="11866883" cy="956447"/>
          </a:xfrm>
          <a:prstGeom prst="rect">
            <a:avLst/>
          </a:prstGeom>
          <a:solidFill>
            <a:srgbClr val="274292"/>
          </a:solidFill>
          <a:ln>
            <a:noFill/>
          </a:ln>
        </p:spPr>
        <p:txBody>
          <a:bodyPr spcFirstLastPara="1" wrap="square" lIns="121897" tIns="121897" rIns="121897" bIns="121897" anchor="ctr" anchorCtr="0">
            <a:noAutofit/>
          </a:bodyPr>
          <a:lstStyle/>
          <a:p>
            <a:r>
              <a:rPr lang="en" sz="3200">
                <a:solidFill>
                  <a:schemeClr val="bg1"/>
                </a:solidFill>
                <a:latin typeface="Cambria"/>
                <a:ea typeface="Cambria"/>
                <a:cs typeface="Cambria"/>
                <a:sym typeface="Cambria"/>
              </a:rPr>
              <a:t>Three-Tiered </a:t>
            </a:r>
            <a:r>
              <a:rPr lang="en-US" sz="3200">
                <a:solidFill>
                  <a:schemeClr val="bg1"/>
                </a:solidFill>
                <a:latin typeface="Cambria"/>
                <a:ea typeface="Cambria"/>
                <a:cs typeface="Cambria"/>
                <a:sym typeface="Cambria"/>
              </a:rPr>
              <a:t>Behavioral </a:t>
            </a:r>
            <a:r>
              <a:rPr lang="en" sz="3200">
                <a:solidFill>
                  <a:schemeClr val="bg1"/>
                </a:solidFill>
                <a:latin typeface="Cambria"/>
                <a:ea typeface="Cambria"/>
                <a:cs typeface="Cambria"/>
                <a:sym typeface="Cambria"/>
              </a:rPr>
              <a:t>Health </a:t>
            </a:r>
            <a:r>
              <a:rPr lang="en-US" sz="3200">
                <a:solidFill>
                  <a:schemeClr val="bg1"/>
                </a:solidFill>
                <a:latin typeface="Cambria"/>
                <a:ea typeface="Cambria"/>
                <a:cs typeface="Cambria"/>
                <a:sym typeface="Cambria"/>
              </a:rPr>
              <a:t>Project</a:t>
            </a:r>
            <a:endParaRPr sz="3200">
              <a:solidFill>
                <a:schemeClr val="bg1"/>
              </a:solidFill>
              <a:latin typeface="Cambria"/>
              <a:ea typeface="Cambria"/>
              <a:cs typeface="Cambria"/>
              <a:sym typeface="Cambria"/>
            </a:endParaRPr>
          </a:p>
        </p:txBody>
      </p:sp>
      <p:sp>
        <p:nvSpPr>
          <p:cNvPr id="28" name="Rectangle 27"/>
          <p:cNvSpPr/>
          <p:nvPr/>
        </p:nvSpPr>
        <p:spPr>
          <a:xfrm>
            <a:off x="172717" y="142240"/>
            <a:ext cx="11866883" cy="6534325"/>
          </a:xfrm>
          <a:prstGeom prst="rect">
            <a:avLst/>
          </a:prstGeom>
          <a:noFill/>
          <a:ln w="107950">
            <a:solidFill>
              <a:srgbClr val="27429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pic>
        <p:nvPicPr>
          <p:cNvPr id="30" name="Picture 2">
            <a:extLst>
              <a:ext uri="{FF2B5EF4-FFF2-40B4-BE49-F238E27FC236}">
                <a16:creationId xmlns:a16="http://schemas.microsoft.com/office/drawing/2014/main" xmlns="" id="{BAB32410-5207-415D-9C50-65F62BCDB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2667" y="5816390"/>
            <a:ext cx="2655811" cy="91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202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YP_Template">
  <a:themeElements>
    <a:clrScheme name="Custom 69">
      <a:dk1>
        <a:srgbClr val="000000"/>
      </a:dk1>
      <a:lt1>
        <a:srgbClr val="FFFFFF"/>
      </a:lt1>
      <a:dk2>
        <a:srgbClr val="636669"/>
      </a:dk2>
      <a:lt2>
        <a:srgbClr val="D9D9D6"/>
      </a:lt2>
      <a:accent1>
        <a:srgbClr val="E2232A"/>
      </a:accent1>
      <a:accent2>
        <a:srgbClr val="006BA6"/>
      </a:accent2>
      <a:accent3>
        <a:srgbClr val="FFA300"/>
      </a:accent3>
      <a:accent4>
        <a:srgbClr val="83C661"/>
      </a:accent4>
      <a:accent5>
        <a:srgbClr val="00A3E0"/>
      </a:accent5>
      <a:accent6>
        <a:srgbClr val="FBE122"/>
      </a:accent6>
      <a:hlink>
        <a:srgbClr val="0563C1"/>
      </a:hlink>
      <a:folHlink>
        <a:srgbClr val="D9D96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w="12700">
          <a:noFill/>
          <a:miter lim="800000"/>
          <a:headEnd/>
          <a:tailEnd/>
        </a:ln>
        <a:effectLst/>
      </a:spPr>
      <a:bodyPr wrap="none" anchor="ctr"/>
      <a:lstStyle>
        <a:defPPr algn="l">
          <a:defRPr dirty="0">
            <a:latin typeface="Arial" panose="020B0604020202020204" pitchFamily="34" charset="0"/>
          </a:defRPr>
        </a:defPPr>
      </a:lst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rtlCol="0">
        <a:noAutofit/>
      </a:bodyPr>
      <a:lstStyle>
        <a:defPPr marL="171450" indent="-171450" algn="l">
          <a:spcBef>
            <a:spcPts val="600"/>
          </a:spcBef>
          <a:buFont typeface="Wingdings" pitchFamily="2" charset="2"/>
          <a:buChar char="§"/>
          <a:defRPr sz="110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NewYorkPresbyterian_PowerPoint_Template_2.2.22" id="{E746587E-1FFD-4966-A88A-484C343ABB48}" vid="{43F15B5C-40BD-484D-9BA3-51DDCA3DAD2B}"/>
    </a:ext>
  </a:extLst>
</a:theme>
</file>

<file path=ppt/theme/theme3.xml><?xml version="1.0" encoding="utf-8"?>
<a:theme xmlns:a="http://schemas.openxmlformats.org/drawingml/2006/main" name="1_Office Theme">
  <a:themeElements>
    <a:clrScheme name="NWH2">
      <a:dk1>
        <a:srgbClr val="000000"/>
      </a:dk1>
      <a:lt1>
        <a:srgbClr val="FFFFFF"/>
      </a:lt1>
      <a:dk2>
        <a:srgbClr val="414141"/>
      </a:dk2>
      <a:lt2>
        <a:srgbClr val="FFFFFF"/>
      </a:lt2>
      <a:accent1>
        <a:srgbClr val="003CA5"/>
      </a:accent1>
      <a:accent2>
        <a:srgbClr val="009ADF"/>
      </a:accent2>
      <a:accent3>
        <a:srgbClr val="6DC3DF"/>
      </a:accent3>
      <a:accent4>
        <a:srgbClr val="3CAD2C"/>
      </a:accent4>
      <a:accent5>
        <a:srgbClr val="B7DC79"/>
      </a:accent5>
      <a:accent6>
        <a:srgbClr val="FF681E"/>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a:solidFill>
              <a:schemeClr val="bg1"/>
            </a:solidFill>
          </a:defRPr>
        </a:defPPr>
      </a:lstStyle>
    </a:spDef>
    <a:txDef>
      <a:spPr>
        <a:noFill/>
      </a:spPr>
      <a:bodyPr wrap="square" lIns="0" tIns="0" rIns="0" bIns="0" rtlCol="0">
        <a:normAutofit/>
      </a:bodyPr>
      <a:lstStyle>
        <a:defPPr marL="0" indent="0" algn="l">
          <a:lnSpc>
            <a:spcPct val="120000"/>
          </a:lnSpc>
          <a:spcAft>
            <a:spcPts val="600"/>
          </a:spcAft>
          <a:defRPr sz="18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xmlns="" name="unch_ppt_16x9_200222" id="{BE8ADAFA-0F54-3845-9A9A-4FDFC880D79F}" vid="{53BD47F0-7C20-C348-B55B-F1FFFC36DD97}"/>
    </a:ext>
  </a:extLst>
</a:theme>
</file>

<file path=ppt/theme/theme4.xml><?xml version="1.0" encoding="utf-8"?>
<a:theme xmlns:a="http://schemas.openxmlformats.org/drawingml/2006/main" name="1_NYP_Template">
  <a:themeElements>
    <a:clrScheme name="Custom 69">
      <a:dk1>
        <a:srgbClr val="000000"/>
      </a:dk1>
      <a:lt1>
        <a:srgbClr val="FFFFFF"/>
      </a:lt1>
      <a:dk2>
        <a:srgbClr val="636669"/>
      </a:dk2>
      <a:lt2>
        <a:srgbClr val="D9D9D6"/>
      </a:lt2>
      <a:accent1>
        <a:srgbClr val="E2232A"/>
      </a:accent1>
      <a:accent2>
        <a:srgbClr val="006BA6"/>
      </a:accent2>
      <a:accent3>
        <a:srgbClr val="FFA300"/>
      </a:accent3>
      <a:accent4>
        <a:srgbClr val="83C661"/>
      </a:accent4>
      <a:accent5>
        <a:srgbClr val="00A3E0"/>
      </a:accent5>
      <a:accent6>
        <a:srgbClr val="FBE122"/>
      </a:accent6>
      <a:hlink>
        <a:srgbClr val="0563C1"/>
      </a:hlink>
      <a:folHlink>
        <a:srgbClr val="D9D96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w="12700">
          <a:noFill/>
          <a:miter lim="800000"/>
          <a:headEnd/>
          <a:tailEnd/>
        </a:ln>
        <a:effectLst/>
      </a:spPr>
      <a:bodyPr wrap="none" anchor="ctr"/>
      <a:lstStyle>
        <a:defPPr algn="l">
          <a:defRPr dirty="0">
            <a:latin typeface="Arial" panose="020B0604020202020204" pitchFamily="34" charset="0"/>
          </a:defRPr>
        </a:defPPr>
      </a:lst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rtlCol="0">
        <a:noAutofit/>
      </a:bodyPr>
      <a:lstStyle>
        <a:defPPr marL="171450" indent="-171450" algn="l">
          <a:spcBef>
            <a:spcPts val="600"/>
          </a:spcBef>
          <a:buFont typeface="Wingdings" pitchFamily="2" charset="2"/>
          <a:buChar char="§"/>
          <a:defRPr sz="110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NewYorkPresbyterian_PowerPoint_Template_2.2.22" id="{E746587E-1FFD-4966-A88A-484C343ABB48}" vid="{43F15B5C-40BD-484D-9BA3-51DDCA3DAD2B}"/>
    </a:ext>
  </a:extLst>
</a:theme>
</file>

<file path=ppt/theme/theme5.xml><?xml version="1.0" encoding="utf-8"?>
<a:theme xmlns:a="http://schemas.openxmlformats.org/drawingml/2006/main" name="2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eometric-Color-Block_Win32_jx_v9.potx" id="{B1D493D9-AF74-4AD6-8F0C-5B1308D7041B}" vid="{1AA99070-5A1F-42D2-9F5B-E7354C96468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Metadata/LabelInfo.xml><?xml version="1.0" encoding="utf-8"?>
<clbl:labelList xmlns:clbl="http://schemas.microsoft.com/office/2020/mipLabelMetadata">
  <clbl:label id="{64289d3f-e66e-460f-9d85-1988eefffe77}" enabled="0" method="" siteId="{64289d3f-e66e-460f-9d85-1988eefffe77}" removed="1"/>
</clbl:labelList>
</file>

<file path=docProps/app.xml><?xml version="1.0" encoding="utf-8"?>
<Properties xmlns="http://schemas.openxmlformats.org/officeDocument/2006/extended-properties" xmlns:vt="http://schemas.openxmlformats.org/officeDocument/2006/docPropsVTypes">
  <Template>office theme</Template>
  <TotalTime>69</TotalTime>
  <Words>1853</Words>
  <Application>Microsoft Macintosh PowerPoint</Application>
  <PresentationFormat>Custom</PresentationFormat>
  <Paragraphs>338</Paragraphs>
  <Slides>33</Slides>
  <Notes>22</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office theme</vt:lpstr>
      <vt:lpstr>NYP_Template</vt:lpstr>
      <vt:lpstr>1_Office Theme</vt:lpstr>
      <vt:lpstr>1_NYP_Template</vt:lpstr>
      <vt:lpstr>2_Office Theme</vt:lpstr>
      <vt:lpstr>PowerPoint Presentation</vt:lpstr>
      <vt:lpstr>Our Agenda</vt:lpstr>
      <vt:lpstr>Our Panelists</vt:lpstr>
      <vt:lpstr>Funder Acknowledgement </vt:lpstr>
      <vt:lpstr>Program Overview</vt:lpstr>
      <vt:lpstr>Program Components</vt:lpstr>
      <vt:lpstr>Our Participating Organizations</vt:lpstr>
      <vt:lpstr>Findings</vt:lpstr>
      <vt:lpstr>PowerPoint Presentation</vt:lpstr>
      <vt:lpstr>Findings cont.</vt:lpstr>
      <vt:lpstr>Findings cont.</vt:lpstr>
      <vt:lpstr>Findings cont.</vt:lpstr>
      <vt:lpstr>behavioral health screening in sbhcs: targeting early detection</vt:lpstr>
      <vt:lpstr>Background/ objectives/ methods</vt:lpstr>
      <vt:lpstr>results</vt:lpstr>
      <vt:lpstr>results</vt:lpstr>
      <vt:lpstr>MAIN OUTCOMES/ lessons learned</vt:lpstr>
      <vt:lpstr>Shedding Your COVID-19</vt:lpstr>
      <vt:lpstr>our project &amp; its Goals were shaped by the impact of the pandemic</vt:lpstr>
      <vt:lpstr>Project Structure  </vt:lpstr>
      <vt:lpstr>Pre and Post Testing - Medical</vt:lpstr>
      <vt:lpstr>Pre and Post Testing - Behavioral</vt:lpstr>
      <vt:lpstr>Coached and Structured Exercise Plans</vt:lpstr>
      <vt:lpstr>Behavioral &amp; Nutritional  Education and Support Group Sessions</vt:lpstr>
      <vt:lpstr>PERFORMANCE data - Cohort 1 Highest engaged students had the most success</vt:lpstr>
      <vt:lpstr>SUMMARY </vt:lpstr>
      <vt:lpstr>Addressing  program Barriers</vt:lpstr>
      <vt:lpstr>Next Steps</vt:lpstr>
      <vt:lpstr>Supporting School-Based Mental Health Providers in Adapting EMDR for a Diverse Pediatric Population</vt:lpstr>
      <vt:lpstr>PowerPoint Presentation</vt:lpstr>
      <vt:lpstr>Goals, Accomplishments, Lessons Learned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Perry Hellerstein</dc:creator>
  <cp:lastModifiedBy>Scott Bloom</cp:lastModifiedBy>
  <cp:revision>18</cp:revision>
  <dcterms:created xsi:type="dcterms:W3CDTF">2023-03-01T17:47:30Z</dcterms:created>
  <dcterms:modified xsi:type="dcterms:W3CDTF">2023-03-14T17:34:26Z</dcterms:modified>
</cp:coreProperties>
</file>