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13"/>
  </p:notesMasterIdLst>
  <p:handoutMasterIdLst>
    <p:handoutMasterId r:id="rId14"/>
  </p:handoutMasterIdLst>
  <p:sldIdLst>
    <p:sldId id="315" r:id="rId2"/>
    <p:sldId id="316" r:id="rId3"/>
    <p:sldId id="317" r:id="rId4"/>
    <p:sldId id="319" r:id="rId5"/>
    <p:sldId id="318" r:id="rId6"/>
    <p:sldId id="328" r:id="rId7"/>
    <p:sldId id="322" r:id="rId8"/>
    <p:sldId id="320" r:id="rId9"/>
    <p:sldId id="324" r:id="rId10"/>
    <p:sldId id="325" r:id="rId11"/>
    <p:sldId id="329" r:id="rId12"/>
  </p:sldIdLst>
  <p:sldSz cx="9144000" cy="5143500" type="screen16x9"/>
  <p:notesSz cx="6858000" cy="9144000"/>
  <p:embeddedFontLst>
    <p:embeddedFont>
      <p:font typeface="Bebas Neue" panose="020B0604020202020204" charset="0"/>
      <p:regular r:id="rId15"/>
    </p:embeddedFont>
    <p:embeddedFont>
      <p:font typeface="Bellota" panose="020B0604020202020204" charset="0"/>
      <p:regular r:id="rId16"/>
      <p:bold r:id="rId17"/>
      <p:italic r:id="rId18"/>
      <p:boldItalic r:id="rId19"/>
    </p:embeddedFont>
    <p:embeddedFont>
      <p:font typeface="Catamaran" panose="020B0604020202020204" charset="0"/>
      <p:regular r:id="rId20"/>
      <p:bold r:id="rId21"/>
    </p:embeddedFont>
    <p:embeddedFont>
      <p:font typeface="Roboto Condensed Light" panose="02000000000000000000" pitchFamily="2" charset="0"/>
      <p:regular r:id="rId22"/>
      <p: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08A092-092E-4553-86C4-9A2190E29E80}" v="125" dt="2021-11-09T22:19:37.297"/>
  </p1510:revLst>
</p1510:revInfo>
</file>

<file path=ppt/tableStyles.xml><?xml version="1.0" encoding="utf-8"?>
<a:tblStyleLst xmlns:a="http://schemas.openxmlformats.org/drawingml/2006/main" def="{DCDDCA55-C8AA-45E9-B777-C894FF296AB1}">
  <a:tblStyle styleId="{DCDDCA55-C8AA-45E9-B777-C894FF296A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83079" autoAdjust="0"/>
  </p:normalViewPr>
  <p:slideViewPr>
    <p:cSldViewPr snapToGrid="0">
      <p:cViewPr varScale="1">
        <p:scale>
          <a:sx n="125" d="100"/>
          <a:sy n="125" d="100"/>
        </p:scale>
        <p:origin x="10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a Schneider Banks" userId="70244129-6b9c-4916-bb19-2e9d1d3804ef" providerId="ADAL" clId="{6708A092-092E-4553-86C4-9A2190E29E80}"/>
    <pc:docChg chg="undo custSel addSld delSld modSld sldOrd addMainMaster delMainMaster modMainMaster">
      <pc:chgData name="Susanna Schneider Banks" userId="70244129-6b9c-4916-bb19-2e9d1d3804ef" providerId="ADAL" clId="{6708A092-092E-4553-86C4-9A2190E29E80}" dt="2021-11-10T18:08:16.494" v="3844" actId="20577"/>
      <pc:docMkLst>
        <pc:docMk/>
      </pc:docMkLst>
      <pc:sldChg chg="addSp delSp modSp del mod modClrScheme chgLayout">
        <pc:chgData name="Susanna Schneider Banks" userId="70244129-6b9c-4916-bb19-2e9d1d3804ef" providerId="ADAL" clId="{6708A092-092E-4553-86C4-9A2190E29E80}" dt="2021-11-05T15:26:22.452" v="273" actId="47"/>
        <pc:sldMkLst>
          <pc:docMk/>
          <pc:sldMk cId="0" sldId="256"/>
        </pc:sldMkLst>
        <pc:spChg chg="add del mod ord">
          <ac:chgData name="Susanna Schneider Banks" userId="70244129-6b9c-4916-bb19-2e9d1d3804ef" providerId="ADAL" clId="{6708A092-092E-4553-86C4-9A2190E29E80}" dt="2021-11-05T15:14:44.070" v="3" actId="700"/>
          <ac:spMkLst>
            <pc:docMk/>
            <pc:sldMk cId="0" sldId="256"/>
            <ac:spMk id="2" creationId="{3F87797E-6027-4304-9A28-F9DAF766B1B7}"/>
          </ac:spMkLst>
        </pc:spChg>
        <pc:spChg chg="add del mod ord">
          <ac:chgData name="Susanna Schneider Banks" userId="70244129-6b9c-4916-bb19-2e9d1d3804ef" providerId="ADAL" clId="{6708A092-092E-4553-86C4-9A2190E29E80}" dt="2021-11-05T15:19:14.172" v="48" actId="700"/>
          <ac:spMkLst>
            <pc:docMk/>
            <pc:sldMk cId="0" sldId="256"/>
            <ac:spMk id="3" creationId="{F4C655A2-183C-4394-AFA0-0502E9269260}"/>
          </ac:spMkLst>
        </pc:spChg>
        <pc:spChg chg="add del mod ord">
          <ac:chgData name="Susanna Schneider Banks" userId="70244129-6b9c-4916-bb19-2e9d1d3804ef" providerId="ADAL" clId="{6708A092-092E-4553-86C4-9A2190E29E80}" dt="2021-11-05T15:19:13.481" v="47" actId="700"/>
          <ac:spMkLst>
            <pc:docMk/>
            <pc:sldMk cId="0" sldId="256"/>
            <ac:spMk id="4" creationId="{AA6829BA-9A91-4DDD-87C9-9F306CFC2151}"/>
          </ac:spMkLst>
        </pc:spChg>
        <pc:spChg chg="add del mod ord">
          <ac:chgData name="Susanna Schneider Banks" userId="70244129-6b9c-4916-bb19-2e9d1d3804ef" providerId="ADAL" clId="{6708A092-092E-4553-86C4-9A2190E29E80}" dt="2021-11-05T15:19:13.481" v="47" actId="700"/>
          <ac:spMkLst>
            <pc:docMk/>
            <pc:sldMk cId="0" sldId="256"/>
            <ac:spMk id="5" creationId="{F62421DA-E546-497C-BD8F-4CFDFE3CBD49}"/>
          </ac:spMkLst>
        </pc:spChg>
        <pc:spChg chg="add del mod ord">
          <ac:chgData name="Susanna Schneider Banks" userId="70244129-6b9c-4916-bb19-2e9d1d3804ef" providerId="ADAL" clId="{6708A092-092E-4553-86C4-9A2190E29E80}" dt="2021-11-05T15:19:13.481" v="47" actId="700"/>
          <ac:spMkLst>
            <pc:docMk/>
            <pc:sldMk cId="0" sldId="256"/>
            <ac:spMk id="6" creationId="{0A6D28A8-3E8E-437C-8AB7-C4D3E84DF863}"/>
          </ac:spMkLst>
        </pc:spChg>
        <pc:spChg chg="mod ord">
          <ac:chgData name="Susanna Schneider Banks" userId="70244129-6b9c-4916-bb19-2e9d1d3804ef" providerId="ADAL" clId="{6708A092-092E-4553-86C4-9A2190E29E80}" dt="2021-11-05T15:19:14.172" v="48" actId="700"/>
          <ac:spMkLst>
            <pc:docMk/>
            <pc:sldMk cId="0" sldId="256"/>
            <ac:spMk id="468" creationId="{00000000-0000-0000-0000-000000000000}"/>
          </ac:spMkLst>
        </pc:spChg>
        <pc:spChg chg="mod ord">
          <ac:chgData name="Susanna Schneider Banks" userId="70244129-6b9c-4916-bb19-2e9d1d3804ef" providerId="ADAL" clId="{6708A092-092E-4553-86C4-9A2190E29E80}" dt="2021-11-05T15:19:14.172" v="48" actId="700"/>
          <ac:spMkLst>
            <pc:docMk/>
            <pc:sldMk cId="0" sldId="256"/>
            <ac:spMk id="469" creationId="{00000000-0000-0000-0000-000000000000}"/>
          </ac:spMkLst>
        </pc:spChg>
      </pc:sldChg>
      <pc:sldChg chg="del">
        <pc:chgData name="Susanna Schneider Banks" userId="70244129-6b9c-4916-bb19-2e9d1d3804ef" providerId="ADAL" clId="{6708A092-092E-4553-86C4-9A2190E29E80}" dt="2021-11-05T16:15:59.098" v="2001" actId="47"/>
        <pc:sldMkLst>
          <pc:docMk/>
          <pc:sldMk cId="0" sldId="257"/>
        </pc:sldMkLst>
      </pc:sldChg>
      <pc:sldChg chg="delSp add del mod">
        <pc:chgData name="Susanna Schneider Banks" userId="70244129-6b9c-4916-bb19-2e9d1d3804ef" providerId="ADAL" clId="{6708A092-092E-4553-86C4-9A2190E29E80}" dt="2021-11-05T16:34:24.349" v="2453" actId="47"/>
        <pc:sldMkLst>
          <pc:docMk/>
          <pc:sldMk cId="0" sldId="258"/>
        </pc:sldMkLst>
        <pc:grpChg chg="del">
          <ac:chgData name="Susanna Schneider Banks" userId="70244129-6b9c-4916-bb19-2e9d1d3804ef" providerId="ADAL" clId="{6708A092-092E-4553-86C4-9A2190E29E80}" dt="2021-11-05T15:20:20.872" v="53" actId="21"/>
          <ac:grpSpMkLst>
            <pc:docMk/>
            <pc:sldMk cId="0" sldId="258"/>
            <ac:grpSpMk id="614" creationId="{00000000-0000-0000-0000-000000000000}"/>
          </ac:grpSpMkLst>
        </pc:grpChg>
      </pc:sldChg>
      <pc:sldChg chg="add del">
        <pc:chgData name="Susanna Schneider Banks" userId="70244129-6b9c-4916-bb19-2e9d1d3804ef" providerId="ADAL" clId="{6708A092-092E-4553-86C4-9A2190E29E80}" dt="2021-11-05T16:34:26.960" v="2454" actId="47"/>
        <pc:sldMkLst>
          <pc:docMk/>
          <pc:sldMk cId="0" sldId="259"/>
        </pc:sldMkLst>
      </pc:sldChg>
      <pc:sldChg chg="del">
        <pc:chgData name="Susanna Schneider Banks" userId="70244129-6b9c-4916-bb19-2e9d1d3804ef" providerId="ADAL" clId="{6708A092-092E-4553-86C4-9A2190E29E80}" dt="2021-11-05T16:34:32.582" v="2455" actId="47"/>
        <pc:sldMkLst>
          <pc:docMk/>
          <pc:sldMk cId="0" sldId="260"/>
        </pc:sldMkLst>
      </pc:sldChg>
      <pc:sldChg chg="del">
        <pc:chgData name="Susanna Schneider Banks" userId="70244129-6b9c-4916-bb19-2e9d1d3804ef" providerId="ADAL" clId="{6708A092-092E-4553-86C4-9A2190E29E80}" dt="2021-11-05T16:34:33.884" v="2456" actId="47"/>
        <pc:sldMkLst>
          <pc:docMk/>
          <pc:sldMk cId="0" sldId="261"/>
        </pc:sldMkLst>
      </pc:sldChg>
      <pc:sldChg chg="del">
        <pc:chgData name="Susanna Schneider Banks" userId="70244129-6b9c-4916-bb19-2e9d1d3804ef" providerId="ADAL" clId="{6708A092-092E-4553-86C4-9A2190E29E80}" dt="2021-11-05T16:34:36.011" v="2457" actId="47"/>
        <pc:sldMkLst>
          <pc:docMk/>
          <pc:sldMk cId="0" sldId="262"/>
        </pc:sldMkLst>
      </pc:sldChg>
      <pc:sldChg chg="del">
        <pc:chgData name="Susanna Schneider Banks" userId="70244129-6b9c-4916-bb19-2e9d1d3804ef" providerId="ADAL" clId="{6708A092-092E-4553-86C4-9A2190E29E80}" dt="2021-11-05T16:34:42.285" v="2458" actId="47"/>
        <pc:sldMkLst>
          <pc:docMk/>
          <pc:sldMk cId="0" sldId="263"/>
        </pc:sldMkLst>
      </pc:sldChg>
      <pc:sldChg chg="del">
        <pc:chgData name="Susanna Schneider Banks" userId="70244129-6b9c-4916-bb19-2e9d1d3804ef" providerId="ADAL" clId="{6708A092-092E-4553-86C4-9A2190E29E80}" dt="2021-11-05T16:34:43.703" v="2459" actId="47"/>
        <pc:sldMkLst>
          <pc:docMk/>
          <pc:sldMk cId="0" sldId="264"/>
        </pc:sldMkLst>
      </pc:sldChg>
      <pc:sldChg chg="del">
        <pc:chgData name="Susanna Schneider Banks" userId="70244129-6b9c-4916-bb19-2e9d1d3804ef" providerId="ADAL" clId="{6708A092-092E-4553-86C4-9A2190E29E80}" dt="2021-11-05T16:34:44.805" v="2460" actId="47"/>
        <pc:sldMkLst>
          <pc:docMk/>
          <pc:sldMk cId="0" sldId="265"/>
        </pc:sldMkLst>
      </pc:sldChg>
      <pc:sldChg chg="del">
        <pc:chgData name="Susanna Schneider Banks" userId="70244129-6b9c-4916-bb19-2e9d1d3804ef" providerId="ADAL" clId="{6708A092-092E-4553-86C4-9A2190E29E80}" dt="2021-11-05T16:36:13.866" v="2471" actId="47"/>
        <pc:sldMkLst>
          <pc:docMk/>
          <pc:sldMk cId="0" sldId="266"/>
        </pc:sldMkLst>
      </pc:sldChg>
      <pc:sldChg chg="del">
        <pc:chgData name="Susanna Schneider Banks" userId="70244129-6b9c-4916-bb19-2e9d1d3804ef" providerId="ADAL" clId="{6708A092-092E-4553-86C4-9A2190E29E80}" dt="2021-11-05T16:36:16.455" v="2472" actId="47"/>
        <pc:sldMkLst>
          <pc:docMk/>
          <pc:sldMk cId="0" sldId="267"/>
        </pc:sldMkLst>
      </pc:sldChg>
      <pc:sldChg chg="del">
        <pc:chgData name="Susanna Schneider Banks" userId="70244129-6b9c-4916-bb19-2e9d1d3804ef" providerId="ADAL" clId="{6708A092-092E-4553-86C4-9A2190E29E80}" dt="2021-11-05T16:36:23.889" v="2473" actId="47"/>
        <pc:sldMkLst>
          <pc:docMk/>
          <pc:sldMk cId="0" sldId="268"/>
        </pc:sldMkLst>
      </pc:sldChg>
      <pc:sldChg chg="del">
        <pc:chgData name="Susanna Schneider Banks" userId="70244129-6b9c-4916-bb19-2e9d1d3804ef" providerId="ADAL" clId="{6708A092-092E-4553-86C4-9A2190E29E80}" dt="2021-11-05T16:36:26.262" v="2474" actId="47"/>
        <pc:sldMkLst>
          <pc:docMk/>
          <pc:sldMk cId="0" sldId="269"/>
        </pc:sldMkLst>
      </pc:sldChg>
      <pc:sldChg chg="del">
        <pc:chgData name="Susanna Schneider Banks" userId="70244129-6b9c-4916-bb19-2e9d1d3804ef" providerId="ADAL" clId="{6708A092-092E-4553-86C4-9A2190E29E80}" dt="2021-11-05T16:36:34.323" v="2475" actId="47"/>
        <pc:sldMkLst>
          <pc:docMk/>
          <pc:sldMk cId="0" sldId="270"/>
        </pc:sldMkLst>
      </pc:sldChg>
      <pc:sldChg chg="del">
        <pc:chgData name="Susanna Schneider Banks" userId="70244129-6b9c-4916-bb19-2e9d1d3804ef" providerId="ADAL" clId="{6708A092-092E-4553-86C4-9A2190E29E80}" dt="2021-11-05T16:36:35.738" v="2476" actId="47"/>
        <pc:sldMkLst>
          <pc:docMk/>
          <pc:sldMk cId="0" sldId="271"/>
        </pc:sldMkLst>
      </pc:sldChg>
      <pc:sldChg chg="del">
        <pc:chgData name="Susanna Schneider Banks" userId="70244129-6b9c-4916-bb19-2e9d1d3804ef" providerId="ADAL" clId="{6708A092-092E-4553-86C4-9A2190E29E80}" dt="2021-11-05T16:36:37.694" v="2477" actId="47"/>
        <pc:sldMkLst>
          <pc:docMk/>
          <pc:sldMk cId="0" sldId="272"/>
        </pc:sldMkLst>
      </pc:sldChg>
      <pc:sldChg chg="del">
        <pc:chgData name="Susanna Schneider Banks" userId="70244129-6b9c-4916-bb19-2e9d1d3804ef" providerId="ADAL" clId="{6708A092-092E-4553-86C4-9A2190E29E80}" dt="2021-11-05T16:36:41.856" v="2478" actId="47"/>
        <pc:sldMkLst>
          <pc:docMk/>
          <pc:sldMk cId="0" sldId="273"/>
        </pc:sldMkLst>
      </pc:sldChg>
      <pc:sldChg chg="del">
        <pc:chgData name="Susanna Schneider Banks" userId="70244129-6b9c-4916-bb19-2e9d1d3804ef" providerId="ADAL" clId="{6708A092-092E-4553-86C4-9A2190E29E80}" dt="2021-11-05T16:37:28.168" v="2490" actId="47"/>
        <pc:sldMkLst>
          <pc:docMk/>
          <pc:sldMk cId="0" sldId="274"/>
        </pc:sldMkLst>
      </pc:sldChg>
      <pc:sldChg chg="del">
        <pc:chgData name="Susanna Schneider Banks" userId="70244129-6b9c-4916-bb19-2e9d1d3804ef" providerId="ADAL" clId="{6708A092-092E-4553-86C4-9A2190E29E80}" dt="2021-11-05T16:37:29.069" v="2491" actId="47"/>
        <pc:sldMkLst>
          <pc:docMk/>
          <pc:sldMk cId="0" sldId="275"/>
        </pc:sldMkLst>
      </pc:sldChg>
      <pc:sldChg chg="del">
        <pc:chgData name="Susanna Schneider Banks" userId="70244129-6b9c-4916-bb19-2e9d1d3804ef" providerId="ADAL" clId="{6708A092-092E-4553-86C4-9A2190E29E80}" dt="2021-11-05T16:37:32.591" v="2492" actId="47"/>
        <pc:sldMkLst>
          <pc:docMk/>
          <pc:sldMk cId="0" sldId="276"/>
        </pc:sldMkLst>
      </pc:sldChg>
      <pc:sldChg chg="del">
        <pc:chgData name="Susanna Schneider Banks" userId="70244129-6b9c-4916-bb19-2e9d1d3804ef" providerId="ADAL" clId="{6708A092-092E-4553-86C4-9A2190E29E80}" dt="2021-11-05T16:37:33.376" v="2493" actId="47"/>
        <pc:sldMkLst>
          <pc:docMk/>
          <pc:sldMk cId="0" sldId="277"/>
        </pc:sldMkLst>
      </pc:sldChg>
      <pc:sldChg chg="del">
        <pc:chgData name="Susanna Schneider Banks" userId="70244129-6b9c-4916-bb19-2e9d1d3804ef" providerId="ADAL" clId="{6708A092-092E-4553-86C4-9A2190E29E80}" dt="2021-11-05T16:37:35.452" v="2494" actId="47"/>
        <pc:sldMkLst>
          <pc:docMk/>
          <pc:sldMk cId="0" sldId="278"/>
        </pc:sldMkLst>
      </pc:sldChg>
      <pc:sldChg chg="del">
        <pc:chgData name="Susanna Schneider Banks" userId="70244129-6b9c-4916-bb19-2e9d1d3804ef" providerId="ADAL" clId="{6708A092-092E-4553-86C4-9A2190E29E80}" dt="2021-11-05T16:37:52.109" v="2499" actId="47"/>
        <pc:sldMkLst>
          <pc:docMk/>
          <pc:sldMk cId="0" sldId="279"/>
        </pc:sldMkLst>
      </pc:sldChg>
      <pc:sldChg chg="del">
        <pc:chgData name="Susanna Schneider Banks" userId="70244129-6b9c-4916-bb19-2e9d1d3804ef" providerId="ADAL" clId="{6708A092-092E-4553-86C4-9A2190E29E80}" dt="2021-11-05T16:37:52.736" v="2500" actId="47"/>
        <pc:sldMkLst>
          <pc:docMk/>
          <pc:sldMk cId="0" sldId="280"/>
        </pc:sldMkLst>
      </pc:sldChg>
      <pc:sldChg chg="del">
        <pc:chgData name="Susanna Schneider Banks" userId="70244129-6b9c-4916-bb19-2e9d1d3804ef" providerId="ADAL" clId="{6708A092-092E-4553-86C4-9A2190E29E80}" dt="2021-11-05T16:37:53.976" v="2501" actId="47"/>
        <pc:sldMkLst>
          <pc:docMk/>
          <pc:sldMk cId="0" sldId="281"/>
        </pc:sldMkLst>
      </pc:sldChg>
      <pc:sldChg chg="del">
        <pc:chgData name="Susanna Schneider Banks" userId="70244129-6b9c-4916-bb19-2e9d1d3804ef" providerId="ADAL" clId="{6708A092-092E-4553-86C4-9A2190E29E80}" dt="2021-11-05T16:37:55.040" v="2502" actId="47"/>
        <pc:sldMkLst>
          <pc:docMk/>
          <pc:sldMk cId="0" sldId="282"/>
        </pc:sldMkLst>
      </pc:sldChg>
      <pc:sldChg chg="del">
        <pc:chgData name="Susanna Schneider Banks" userId="70244129-6b9c-4916-bb19-2e9d1d3804ef" providerId="ADAL" clId="{6708A092-092E-4553-86C4-9A2190E29E80}" dt="2021-11-05T16:37:56.173" v="2503" actId="47"/>
        <pc:sldMkLst>
          <pc:docMk/>
          <pc:sldMk cId="0" sldId="283"/>
        </pc:sldMkLst>
      </pc:sldChg>
      <pc:sldChg chg="del">
        <pc:chgData name="Susanna Schneider Banks" userId="70244129-6b9c-4916-bb19-2e9d1d3804ef" providerId="ADAL" clId="{6708A092-092E-4553-86C4-9A2190E29E80}" dt="2021-11-05T16:37:57.245" v="2504" actId="47"/>
        <pc:sldMkLst>
          <pc:docMk/>
          <pc:sldMk cId="0" sldId="284"/>
        </pc:sldMkLst>
      </pc:sldChg>
      <pc:sldChg chg="del">
        <pc:chgData name="Susanna Schneider Banks" userId="70244129-6b9c-4916-bb19-2e9d1d3804ef" providerId="ADAL" clId="{6708A092-092E-4553-86C4-9A2190E29E80}" dt="2021-11-05T16:39:08.409" v="2516" actId="47"/>
        <pc:sldMkLst>
          <pc:docMk/>
          <pc:sldMk cId="0" sldId="285"/>
        </pc:sldMkLst>
      </pc:sldChg>
      <pc:sldChg chg="del">
        <pc:chgData name="Susanna Schneider Banks" userId="70244129-6b9c-4916-bb19-2e9d1d3804ef" providerId="ADAL" clId="{6708A092-092E-4553-86C4-9A2190E29E80}" dt="2021-11-05T16:39:09.079" v="2517" actId="47"/>
        <pc:sldMkLst>
          <pc:docMk/>
          <pc:sldMk cId="0" sldId="286"/>
        </pc:sldMkLst>
      </pc:sldChg>
      <pc:sldChg chg="del">
        <pc:chgData name="Susanna Schneider Banks" userId="70244129-6b9c-4916-bb19-2e9d1d3804ef" providerId="ADAL" clId="{6708A092-092E-4553-86C4-9A2190E29E80}" dt="2021-11-05T16:39:09.827" v="2518" actId="47"/>
        <pc:sldMkLst>
          <pc:docMk/>
          <pc:sldMk cId="0" sldId="287"/>
        </pc:sldMkLst>
      </pc:sldChg>
      <pc:sldChg chg="del">
        <pc:chgData name="Susanna Schneider Banks" userId="70244129-6b9c-4916-bb19-2e9d1d3804ef" providerId="ADAL" clId="{6708A092-092E-4553-86C4-9A2190E29E80}" dt="2021-11-05T16:39:10.799" v="2519" actId="47"/>
        <pc:sldMkLst>
          <pc:docMk/>
          <pc:sldMk cId="0" sldId="288"/>
        </pc:sldMkLst>
      </pc:sldChg>
      <pc:sldChg chg="del">
        <pc:chgData name="Susanna Schneider Banks" userId="70244129-6b9c-4916-bb19-2e9d1d3804ef" providerId="ADAL" clId="{6708A092-092E-4553-86C4-9A2190E29E80}" dt="2021-11-05T16:39:11.585" v="2520" actId="47"/>
        <pc:sldMkLst>
          <pc:docMk/>
          <pc:sldMk cId="0" sldId="289"/>
        </pc:sldMkLst>
      </pc:sldChg>
      <pc:sldChg chg="delSp del mod">
        <pc:chgData name="Susanna Schneider Banks" userId="70244129-6b9c-4916-bb19-2e9d1d3804ef" providerId="ADAL" clId="{6708A092-092E-4553-86C4-9A2190E29E80}" dt="2021-11-05T17:02:31.733" v="3036" actId="47"/>
        <pc:sldMkLst>
          <pc:docMk/>
          <pc:sldMk cId="0" sldId="290"/>
        </pc:sldMkLst>
        <pc:grpChg chg="del">
          <ac:chgData name="Susanna Schneider Banks" userId="70244129-6b9c-4916-bb19-2e9d1d3804ef" providerId="ADAL" clId="{6708A092-092E-4553-86C4-9A2190E29E80}" dt="2021-11-05T16:57:57.511" v="2974" actId="21"/>
          <ac:grpSpMkLst>
            <pc:docMk/>
            <pc:sldMk cId="0" sldId="290"/>
            <ac:grpSpMk id="3320" creationId="{00000000-0000-0000-0000-000000000000}"/>
          </ac:grpSpMkLst>
        </pc:grpChg>
        <pc:grpChg chg="del">
          <ac:chgData name="Susanna Schneider Banks" userId="70244129-6b9c-4916-bb19-2e9d1d3804ef" providerId="ADAL" clId="{6708A092-092E-4553-86C4-9A2190E29E80}" dt="2021-11-05T16:57:11.397" v="2968" actId="21"/>
          <ac:grpSpMkLst>
            <pc:docMk/>
            <pc:sldMk cId="0" sldId="290"/>
            <ac:grpSpMk id="3477" creationId="{00000000-0000-0000-0000-000000000000}"/>
          </ac:grpSpMkLst>
        </pc:grpChg>
      </pc:sldChg>
      <pc:sldChg chg="del">
        <pc:chgData name="Susanna Schneider Banks" userId="70244129-6b9c-4916-bb19-2e9d1d3804ef" providerId="ADAL" clId="{6708A092-092E-4553-86C4-9A2190E29E80}" dt="2021-11-05T16:39:28.805" v="2521" actId="47"/>
        <pc:sldMkLst>
          <pc:docMk/>
          <pc:sldMk cId="0" sldId="291"/>
        </pc:sldMkLst>
      </pc:sldChg>
      <pc:sldChg chg="del">
        <pc:chgData name="Susanna Schneider Banks" userId="70244129-6b9c-4916-bb19-2e9d1d3804ef" providerId="ADAL" clId="{6708A092-092E-4553-86C4-9A2190E29E80}" dt="2021-11-05T16:39:29.607" v="2522" actId="47"/>
        <pc:sldMkLst>
          <pc:docMk/>
          <pc:sldMk cId="0" sldId="292"/>
        </pc:sldMkLst>
      </pc:sldChg>
      <pc:sldChg chg="del">
        <pc:chgData name="Susanna Schneider Banks" userId="70244129-6b9c-4916-bb19-2e9d1d3804ef" providerId="ADAL" clId="{6708A092-092E-4553-86C4-9A2190E29E80}" dt="2021-11-05T16:39:30.794" v="2523" actId="47"/>
        <pc:sldMkLst>
          <pc:docMk/>
          <pc:sldMk cId="0" sldId="293"/>
        </pc:sldMkLst>
      </pc:sldChg>
      <pc:sldChg chg="del">
        <pc:chgData name="Susanna Schneider Banks" userId="70244129-6b9c-4916-bb19-2e9d1d3804ef" providerId="ADAL" clId="{6708A092-092E-4553-86C4-9A2190E29E80}" dt="2021-11-05T16:39:31.650" v="2524" actId="47"/>
        <pc:sldMkLst>
          <pc:docMk/>
          <pc:sldMk cId="0" sldId="294"/>
        </pc:sldMkLst>
      </pc:sldChg>
      <pc:sldChg chg="del">
        <pc:chgData name="Susanna Schneider Banks" userId="70244129-6b9c-4916-bb19-2e9d1d3804ef" providerId="ADAL" clId="{6708A092-092E-4553-86C4-9A2190E29E80}" dt="2021-11-05T16:39:32.405" v="2525" actId="47"/>
        <pc:sldMkLst>
          <pc:docMk/>
          <pc:sldMk cId="0" sldId="295"/>
        </pc:sldMkLst>
      </pc:sldChg>
      <pc:sldChg chg="del">
        <pc:chgData name="Susanna Schneider Banks" userId="70244129-6b9c-4916-bb19-2e9d1d3804ef" providerId="ADAL" clId="{6708A092-092E-4553-86C4-9A2190E29E80}" dt="2021-11-05T16:39:33.904" v="2526" actId="47"/>
        <pc:sldMkLst>
          <pc:docMk/>
          <pc:sldMk cId="0" sldId="296"/>
        </pc:sldMkLst>
      </pc:sldChg>
      <pc:sldChg chg="del">
        <pc:chgData name="Susanna Schneider Banks" userId="70244129-6b9c-4916-bb19-2e9d1d3804ef" providerId="ADAL" clId="{6708A092-092E-4553-86C4-9A2190E29E80}" dt="2021-11-05T16:39:34.665" v="2527" actId="47"/>
        <pc:sldMkLst>
          <pc:docMk/>
          <pc:sldMk cId="0" sldId="297"/>
        </pc:sldMkLst>
      </pc:sldChg>
      <pc:sldChg chg="del">
        <pc:chgData name="Susanna Schneider Banks" userId="70244129-6b9c-4916-bb19-2e9d1d3804ef" providerId="ADAL" clId="{6708A092-092E-4553-86C4-9A2190E29E80}" dt="2021-11-05T16:39:35.721" v="2528" actId="47"/>
        <pc:sldMkLst>
          <pc:docMk/>
          <pc:sldMk cId="0" sldId="298"/>
        </pc:sldMkLst>
      </pc:sldChg>
      <pc:sldChg chg="del">
        <pc:chgData name="Susanna Schneider Banks" userId="70244129-6b9c-4916-bb19-2e9d1d3804ef" providerId="ADAL" clId="{6708A092-092E-4553-86C4-9A2190E29E80}" dt="2021-11-05T16:39:35.914" v="2529" actId="47"/>
        <pc:sldMkLst>
          <pc:docMk/>
          <pc:sldMk cId="0" sldId="299"/>
        </pc:sldMkLst>
      </pc:sldChg>
      <pc:sldChg chg="del">
        <pc:chgData name="Susanna Schneider Banks" userId="70244129-6b9c-4916-bb19-2e9d1d3804ef" providerId="ADAL" clId="{6708A092-092E-4553-86C4-9A2190E29E80}" dt="2021-11-05T16:39:36.575" v="2530" actId="47"/>
        <pc:sldMkLst>
          <pc:docMk/>
          <pc:sldMk cId="0" sldId="300"/>
        </pc:sldMkLst>
      </pc:sldChg>
      <pc:sldChg chg="del">
        <pc:chgData name="Susanna Schneider Banks" userId="70244129-6b9c-4916-bb19-2e9d1d3804ef" providerId="ADAL" clId="{6708A092-092E-4553-86C4-9A2190E29E80}" dt="2021-11-05T16:39:36.976" v="2531" actId="47"/>
        <pc:sldMkLst>
          <pc:docMk/>
          <pc:sldMk cId="0" sldId="301"/>
        </pc:sldMkLst>
      </pc:sldChg>
      <pc:sldChg chg="del">
        <pc:chgData name="Susanna Schneider Banks" userId="70244129-6b9c-4916-bb19-2e9d1d3804ef" providerId="ADAL" clId="{6708A092-092E-4553-86C4-9A2190E29E80}" dt="2021-11-05T16:39:37.470" v="2532" actId="47"/>
        <pc:sldMkLst>
          <pc:docMk/>
          <pc:sldMk cId="0" sldId="302"/>
        </pc:sldMkLst>
      </pc:sldChg>
      <pc:sldChg chg="del">
        <pc:chgData name="Susanna Schneider Banks" userId="70244129-6b9c-4916-bb19-2e9d1d3804ef" providerId="ADAL" clId="{6708A092-092E-4553-86C4-9A2190E29E80}" dt="2021-11-05T16:39:38.209" v="2533" actId="47"/>
        <pc:sldMkLst>
          <pc:docMk/>
          <pc:sldMk cId="0" sldId="303"/>
        </pc:sldMkLst>
      </pc:sldChg>
      <pc:sldChg chg="del">
        <pc:chgData name="Susanna Schneider Banks" userId="70244129-6b9c-4916-bb19-2e9d1d3804ef" providerId="ADAL" clId="{6708A092-092E-4553-86C4-9A2190E29E80}" dt="2021-11-05T16:39:38.752" v="2534" actId="47"/>
        <pc:sldMkLst>
          <pc:docMk/>
          <pc:sldMk cId="0" sldId="304"/>
        </pc:sldMkLst>
      </pc:sldChg>
      <pc:sldChg chg="del">
        <pc:chgData name="Susanna Schneider Banks" userId="70244129-6b9c-4916-bb19-2e9d1d3804ef" providerId="ADAL" clId="{6708A092-092E-4553-86C4-9A2190E29E80}" dt="2021-11-05T16:39:39.158" v="2535" actId="47"/>
        <pc:sldMkLst>
          <pc:docMk/>
          <pc:sldMk cId="0" sldId="305"/>
        </pc:sldMkLst>
      </pc:sldChg>
      <pc:sldChg chg="del">
        <pc:chgData name="Susanna Schneider Banks" userId="70244129-6b9c-4916-bb19-2e9d1d3804ef" providerId="ADAL" clId="{6708A092-092E-4553-86C4-9A2190E29E80}" dt="2021-11-05T16:39:39.469" v="2536" actId="47"/>
        <pc:sldMkLst>
          <pc:docMk/>
          <pc:sldMk cId="0" sldId="306"/>
        </pc:sldMkLst>
      </pc:sldChg>
      <pc:sldChg chg="del">
        <pc:chgData name="Susanna Schneider Banks" userId="70244129-6b9c-4916-bb19-2e9d1d3804ef" providerId="ADAL" clId="{6708A092-092E-4553-86C4-9A2190E29E80}" dt="2021-11-05T16:39:39.753" v="2537" actId="47"/>
        <pc:sldMkLst>
          <pc:docMk/>
          <pc:sldMk cId="0" sldId="307"/>
        </pc:sldMkLst>
      </pc:sldChg>
      <pc:sldChg chg="del">
        <pc:chgData name="Susanna Schneider Banks" userId="70244129-6b9c-4916-bb19-2e9d1d3804ef" providerId="ADAL" clId="{6708A092-092E-4553-86C4-9A2190E29E80}" dt="2021-11-05T16:39:43.895" v="2538" actId="47"/>
        <pc:sldMkLst>
          <pc:docMk/>
          <pc:sldMk cId="0" sldId="308"/>
        </pc:sldMkLst>
      </pc:sldChg>
      <pc:sldChg chg="del">
        <pc:chgData name="Susanna Schneider Banks" userId="70244129-6b9c-4916-bb19-2e9d1d3804ef" providerId="ADAL" clId="{6708A092-092E-4553-86C4-9A2190E29E80}" dt="2021-11-05T16:39:44.197" v="2539" actId="47"/>
        <pc:sldMkLst>
          <pc:docMk/>
          <pc:sldMk cId="0" sldId="309"/>
        </pc:sldMkLst>
      </pc:sldChg>
      <pc:sldChg chg="del">
        <pc:chgData name="Susanna Schneider Banks" userId="70244129-6b9c-4916-bb19-2e9d1d3804ef" providerId="ADAL" clId="{6708A092-092E-4553-86C4-9A2190E29E80}" dt="2021-11-05T16:39:44.697" v="2540" actId="47"/>
        <pc:sldMkLst>
          <pc:docMk/>
          <pc:sldMk cId="0" sldId="310"/>
        </pc:sldMkLst>
      </pc:sldChg>
      <pc:sldChg chg="del">
        <pc:chgData name="Susanna Schneider Banks" userId="70244129-6b9c-4916-bb19-2e9d1d3804ef" providerId="ADAL" clId="{6708A092-092E-4553-86C4-9A2190E29E80}" dt="2021-11-05T16:39:45.267" v="2541" actId="47"/>
        <pc:sldMkLst>
          <pc:docMk/>
          <pc:sldMk cId="0" sldId="311"/>
        </pc:sldMkLst>
      </pc:sldChg>
      <pc:sldChg chg="del">
        <pc:chgData name="Susanna Schneider Banks" userId="70244129-6b9c-4916-bb19-2e9d1d3804ef" providerId="ADAL" clId="{6708A092-092E-4553-86C4-9A2190E29E80}" dt="2021-11-05T16:39:45.989" v="2542" actId="47"/>
        <pc:sldMkLst>
          <pc:docMk/>
          <pc:sldMk cId="0" sldId="312"/>
        </pc:sldMkLst>
      </pc:sldChg>
      <pc:sldChg chg="addSp delSp modSp del mod modClrScheme chgLayout">
        <pc:chgData name="Susanna Schneider Banks" userId="70244129-6b9c-4916-bb19-2e9d1d3804ef" providerId="ADAL" clId="{6708A092-092E-4553-86C4-9A2190E29E80}" dt="2021-11-05T17:02:33.434" v="3037" actId="47"/>
        <pc:sldMkLst>
          <pc:docMk/>
          <pc:sldMk cId="0" sldId="313"/>
        </pc:sldMkLst>
        <pc:spChg chg="add del mod ord">
          <ac:chgData name="Susanna Schneider Banks" userId="70244129-6b9c-4916-bb19-2e9d1d3804ef" providerId="ADAL" clId="{6708A092-092E-4553-86C4-9A2190E29E80}" dt="2021-11-05T16:39:52.956" v="2544" actId="700"/>
          <ac:spMkLst>
            <pc:docMk/>
            <pc:sldMk cId="0" sldId="313"/>
            <ac:spMk id="2" creationId="{CB8CD0C8-0B09-40D7-848C-648E493B26A4}"/>
          </ac:spMkLst>
        </pc:spChg>
        <pc:spChg chg="add del mod ord">
          <ac:chgData name="Susanna Schneider Banks" userId="70244129-6b9c-4916-bb19-2e9d1d3804ef" providerId="ADAL" clId="{6708A092-092E-4553-86C4-9A2190E29E80}" dt="2021-11-05T16:39:52.956" v="2544" actId="700"/>
          <ac:spMkLst>
            <pc:docMk/>
            <pc:sldMk cId="0" sldId="313"/>
            <ac:spMk id="3" creationId="{B7E71B0B-B319-4433-A508-045FB2E59E41}"/>
          </ac:spMkLst>
        </pc:spChg>
      </pc:sldChg>
      <pc:sldChg chg="add del setBg modNotes">
        <pc:chgData name="Susanna Schneider Banks" userId="70244129-6b9c-4916-bb19-2e9d1d3804ef" providerId="ADAL" clId="{6708A092-092E-4553-86C4-9A2190E29E80}" dt="2021-11-05T15:14:30.495" v="1" actId="47"/>
        <pc:sldMkLst>
          <pc:docMk/>
          <pc:sldMk cId="631773875" sldId="314"/>
        </pc:sldMkLst>
      </pc:sldChg>
      <pc:sldChg chg="add del">
        <pc:chgData name="Susanna Schneider Banks" userId="70244129-6b9c-4916-bb19-2e9d1d3804ef" providerId="ADAL" clId="{6708A092-092E-4553-86C4-9A2190E29E80}" dt="2021-11-05T16:15:43.562" v="2000" actId="47"/>
        <pc:sldMkLst>
          <pc:docMk/>
          <pc:sldMk cId="939714104" sldId="314"/>
        </pc:sldMkLst>
      </pc:sldChg>
      <pc:sldChg chg="addSp delSp modSp new mod modClrScheme chgLayout">
        <pc:chgData name="Susanna Schneider Banks" userId="70244129-6b9c-4916-bb19-2e9d1d3804ef" providerId="ADAL" clId="{6708A092-092E-4553-86C4-9A2190E29E80}" dt="2021-11-05T15:27:01.167" v="276" actId="700"/>
        <pc:sldMkLst>
          <pc:docMk/>
          <pc:sldMk cId="2950214273" sldId="315"/>
        </pc:sldMkLst>
        <pc:spChg chg="del mod ord">
          <ac:chgData name="Susanna Schneider Banks" userId="70244129-6b9c-4916-bb19-2e9d1d3804ef" providerId="ADAL" clId="{6708A092-092E-4553-86C4-9A2190E29E80}" dt="2021-11-05T15:20:10.620" v="52" actId="700"/>
          <ac:spMkLst>
            <pc:docMk/>
            <pc:sldMk cId="2950214273" sldId="315"/>
            <ac:spMk id="2" creationId="{880DB93E-6148-48C2-BF09-1DC8BA8D102A}"/>
          </ac:spMkLst>
        </pc:spChg>
        <pc:spChg chg="del">
          <ac:chgData name="Susanna Schneider Banks" userId="70244129-6b9c-4916-bb19-2e9d1d3804ef" providerId="ADAL" clId="{6708A092-092E-4553-86C4-9A2190E29E80}" dt="2021-11-05T15:20:10.620" v="52" actId="700"/>
          <ac:spMkLst>
            <pc:docMk/>
            <pc:sldMk cId="2950214273" sldId="315"/>
            <ac:spMk id="3" creationId="{98133C31-DEF9-4980-A43D-5A1659C0C67F}"/>
          </ac:spMkLst>
        </pc:spChg>
        <pc:spChg chg="del mod ord">
          <ac:chgData name="Susanna Schneider Banks" userId="70244129-6b9c-4916-bb19-2e9d1d3804ef" providerId="ADAL" clId="{6708A092-092E-4553-86C4-9A2190E29E80}" dt="2021-11-05T15:20:10.620" v="52" actId="700"/>
          <ac:spMkLst>
            <pc:docMk/>
            <pc:sldMk cId="2950214273" sldId="315"/>
            <ac:spMk id="4" creationId="{C2A7F760-9FF1-49CD-9FF9-844BE5A5FD41}"/>
          </ac:spMkLst>
        </pc:spChg>
        <pc:spChg chg="add mod ord">
          <ac:chgData name="Susanna Schneider Banks" userId="70244129-6b9c-4916-bb19-2e9d1d3804ef" providerId="ADAL" clId="{6708A092-092E-4553-86C4-9A2190E29E80}" dt="2021-11-05T15:27:01.167" v="276" actId="700"/>
          <ac:spMkLst>
            <pc:docMk/>
            <pc:sldMk cId="2950214273" sldId="315"/>
            <ac:spMk id="5" creationId="{7A870089-31C2-4EBB-ACAC-BAA0B0F4564B}"/>
          </ac:spMkLst>
        </pc:spChg>
        <pc:spChg chg="add mod ord">
          <ac:chgData name="Susanna Schneider Banks" userId="70244129-6b9c-4916-bb19-2e9d1d3804ef" providerId="ADAL" clId="{6708A092-092E-4553-86C4-9A2190E29E80}" dt="2021-11-05T15:27:01.167" v="276" actId="700"/>
          <ac:spMkLst>
            <pc:docMk/>
            <pc:sldMk cId="2950214273" sldId="315"/>
            <ac:spMk id="6" creationId="{191C199A-DECB-4F41-B126-9F0151800183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8" creationId="{CED5D3C7-4B94-41C4-A0F4-7FE6A8F3B2AF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9" creationId="{362190C4-9BC2-499E-B7C6-4CA46BCE93DD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0" creationId="{1F648688-A72C-4776-B221-803F6AFA8AAE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1" creationId="{B635AEA2-F07A-4F62-A6C9-66E0AA61444D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2" creationId="{9CE4ED1D-36A9-4F89-B57A-8C4A8BDEACE3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3" creationId="{CB051C2A-4044-4533-A8FA-4CE11B381F46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4" creationId="{409BA665-04CB-40CE-A721-51D03BAE5EF8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5" creationId="{416A59FE-6DDF-4931-AC15-F7917C364E33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6" creationId="{6BC5E41E-6905-476B-A50D-D924D0D81ED8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7" creationId="{AFA4EAAB-FC05-43D2-BD43-85EE457137DA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8" creationId="{B0D42A4A-526D-464A-983E-7F4A9D46770B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9" creationId="{842530F8-4BB0-409A-BCA7-9C2CADCF58E9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20" creationId="{52DE312A-E22C-4B7E-AB02-D63A313F0991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21" creationId="{188CA717-E21D-4BBC-8B57-33D5205D704F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22" creationId="{80FF0DE0-FAA3-4A45-9ECC-0944E90CA7E6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23" creationId="{848B58C0-2F4B-4091-A3CB-320D69292A5D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24" creationId="{0BB29713-E211-4634-8492-97548D8FF9F2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25" creationId="{F0C667B2-24F2-428D-BD77-9EEFE932AC1D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26" creationId="{52633FF5-1BF5-4A71-B4B5-DF7156B9C325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27" creationId="{387F6260-1990-4BD7-87F9-C5BCDA0277F7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28" creationId="{CCD0D181-C1A2-40E6-A2BF-72BC4277F92C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29" creationId="{EEE14E2B-CCC7-4345-B97A-86F1D1F6424C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30" creationId="{5D2C89C2-784E-484B-B3D9-A0363DF2277A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31" creationId="{28417978-8CE9-432B-A677-CFA612049304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32" creationId="{F1F9790D-98DA-4E54-8465-1D69A08D31F3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33" creationId="{FF1E70D1-ADD6-45D0-ADA6-CCD5A9DE1A0D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34" creationId="{CF8A64D8-F6A5-4991-835D-E671CCFBBF82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35" creationId="{848903AA-02A3-49D5-9A9D-71A978873056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36" creationId="{EBC4E7BE-7D17-40C1-B24A-3F44032D3EA3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37" creationId="{4432F40D-1F91-43D4-A213-23662BC84AE9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38" creationId="{B2AEA51B-1B56-4C35-BA19-9536F77D1B9A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39" creationId="{1DC7249A-FF3A-4351-934D-14D4C2692764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40" creationId="{68F5C232-01E2-4481-82EC-894D6D28FC84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41" creationId="{508D2A79-1351-4744-A26B-7D984FA2E185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42" creationId="{4AF96211-1EEE-47F9-B964-98DA0AE8C47D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43" creationId="{D356CB01-039D-47FD-9EEF-6D8EEB25597A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44" creationId="{6B027F6F-4B50-42D1-8AC5-BF2918C062F7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45" creationId="{19EAC69E-F17F-476D-A1AD-33ACC60EC7FF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46" creationId="{B08887A7-1F53-41DC-90C0-3FD424ACB210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47" creationId="{C553EB56-386F-44A3-9AC9-9F67BFE96624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48" creationId="{D58B184B-E923-4E88-953F-00E6DA316559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49" creationId="{D468D031-6271-4891-B534-1C6A33D75CDB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50" creationId="{CAF4384A-ADC7-43B8-A73C-48B4F0BBAAED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51" creationId="{3B725226-FC5A-4808-97A8-C87E167D5938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52" creationId="{3AC50053-9772-4229-8A02-127F0DB7B069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53" creationId="{1B5273F0-0C71-4735-936E-A1F631531691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54" creationId="{100605DF-B9CC-4B06-BDE5-2B24A69A34DB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55" creationId="{589595AE-F733-4C95-820C-3D567B196A18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56" creationId="{555773C8-5B40-4278-9595-1261650ADB5A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57" creationId="{0C8E39E9-1BD1-41E8-A0B7-8AE2277E8AFD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58" creationId="{FA31B639-CC55-45C2-8776-AB9D1D7CB780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59" creationId="{E1C75813-E897-484F-BE9B-671ABABDF6BD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60" creationId="{131E372A-3A90-4531-B95A-3977D432B38D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61" creationId="{F441AAA9-57BD-44EC-A7EA-5402CD50A0B8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62" creationId="{36E6CBFF-83E8-4ED1-9BF1-EE1598E9DFD6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63" creationId="{30144333-0748-4379-8F2E-2F17A4109507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64" creationId="{A886DDDB-2534-487F-9DD2-49017443065F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65" creationId="{A63A2138-A570-47D0-BCAF-7B29208A21F9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66" creationId="{1A283771-0560-46E1-801B-8703881F0E30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67" creationId="{6E2A15B1-780B-4F50-B8F7-CE53CEA72A89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68" creationId="{AFEA73AC-D8E3-4330-B697-1BABC02ADB48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69" creationId="{27C9417C-29FC-428B-9049-8109F1E37905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70" creationId="{9D748D36-5711-47CC-A2F7-DB125E80C6A8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71" creationId="{CD0BC15A-ADE8-47DE-8522-4C46CCEB6DCC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72" creationId="{34673C22-9F0B-43DB-B330-FAE0CE54F0BE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73" creationId="{4A958FB4-E793-4170-AD24-456C7B6599A7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74" creationId="{27A2A445-8CF2-4C24-9557-8EBDD0FF4E1B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75" creationId="{F4D7EEAE-70CB-454D-A3A7-87A7D4F55CDF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76" creationId="{95733D02-028A-48E6-8DAB-A44D06B97035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77" creationId="{790D51C4-57A5-4A7D-B252-EFF2299F3D56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78" creationId="{F04229E9-A267-471B-8A5E-4491FBBB6A2B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79" creationId="{92EF2254-4432-45CC-969A-AD02F7750A33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80" creationId="{FA9969BE-7823-47A4-BEFA-58D3956B54A8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81" creationId="{303E9983-E2C8-4994-94C4-16AF633B930A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82" creationId="{3204FAA5-65AD-40BA-9DF2-D0CD39D4838F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83" creationId="{D396BB8F-0306-468F-85FB-0C246663DA9D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84" creationId="{ECA1E48A-A7F0-4353-9A1F-6C840DC94306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85" creationId="{B29BEBA6-E0B1-4A5A-B442-CC804C84011A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86" creationId="{2AB8F904-9D6E-4807-A993-EF705283916A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87" creationId="{890CC4A8-EA23-40AA-A2F9-3AA247CA70E9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88" creationId="{1047B050-B81E-4611-94B8-6CA3D7FD33D8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89" creationId="{A5C85A84-9C5E-4D51-86FE-77EB97368CD5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90" creationId="{FF2FE1CE-88BE-489B-8515-2678DFD8B889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91" creationId="{9E425061-4B63-4099-A50D-4A9361C01B24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92" creationId="{030EF929-F530-4216-BBE1-0258509467F9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93" creationId="{FEDC8153-787C-4FA1-9F05-4CF3D46759A1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94" creationId="{C54B2679-5EA0-4D64-937A-B04777CB7393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95" creationId="{C9D1AC6E-493E-486D-9A01-A9A745DAB4F7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96" creationId="{B09197B0-64AB-483D-B83D-519AC23FD88C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97" creationId="{6E348317-BE2E-43AD-B8F8-B1172F20ADAD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98" creationId="{EAD9C0D3-BAAA-44D9-BF31-F055559BF9DA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99" creationId="{F38997ED-13FD-4E85-8856-7A68E82DD9A6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00" creationId="{6371998B-D14D-4C1E-8110-C8F7051493CA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01" creationId="{C1BA805A-4F00-4B77-9499-D9696C8B55C2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02" creationId="{C83E5CE6-35A4-41D5-9DBC-B6146F1C0596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03" creationId="{CE6D3E80-C57F-4A80-A4F7-C67B29EA425F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04" creationId="{49A1AB0C-C66C-4056-BB23-1B6B708CD3A7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05" creationId="{9A147073-5D98-4D1B-8698-AA6D8ECA8598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06" creationId="{D3E47190-30EA-4864-9B30-897489D7FC6D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07" creationId="{616495FA-A37F-434B-B41D-FE0C4DCD3D0A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08" creationId="{01D93E8B-C799-42CB-A590-2A72278A6EAB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09" creationId="{EE49E2CD-13A4-4AF4-9A50-2F741FD6DC2F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10" creationId="{B849F163-534D-4890-AF56-7BB771C8925F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11" creationId="{36C588B0-A066-4B1D-B11A-24BBEB7CACC8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12" creationId="{C314DBBC-19B3-4F88-ADD0-ED49A6833E3A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13" creationId="{0D07EADD-C697-41B5-9CEA-9BFFB5F6C312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14" creationId="{59F58583-366F-46D3-8E79-680B5A1F4DEC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15" creationId="{6B6D2E24-6FE2-4CF1-9AE2-C4724954C547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16" creationId="{664E1FA4-CAAF-4A36-B351-ACB1081A49F1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17" creationId="{93C5942F-B8E3-4D9E-B774-B3202A0BE9C3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18" creationId="{311E24F0-9E7E-4EE6-A195-2E163FEA6ED7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19" creationId="{926E7D09-3F60-426C-BA58-5BCD3D5AFFC9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20" creationId="{9DE39039-2E5F-4E9B-919C-AD73A63807E9}"/>
          </ac:spMkLst>
        </pc:spChg>
        <pc:spChg chg="mod">
          <ac:chgData name="Susanna Schneider Banks" userId="70244129-6b9c-4916-bb19-2e9d1d3804ef" providerId="ADAL" clId="{6708A092-092E-4553-86C4-9A2190E29E80}" dt="2021-11-05T15:20:25.765" v="54"/>
          <ac:spMkLst>
            <pc:docMk/>
            <pc:sldMk cId="2950214273" sldId="315"/>
            <ac:spMk id="121" creationId="{9631B194-CCDA-4B2C-B7BA-EB245EAED779}"/>
          </ac:spMkLst>
        </pc:spChg>
        <pc:grpChg chg="add del mod">
          <ac:chgData name="Susanna Schneider Banks" userId="70244129-6b9c-4916-bb19-2e9d1d3804ef" providerId="ADAL" clId="{6708A092-092E-4553-86C4-9A2190E29E80}" dt="2021-11-05T15:20:31.278" v="55"/>
          <ac:grpSpMkLst>
            <pc:docMk/>
            <pc:sldMk cId="2950214273" sldId="315"/>
            <ac:grpSpMk id="7" creationId="{B45B77AB-89F3-406F-B06D-417C0E60E52C}"/>
          </ac:grpSpMkLst>
        </pc:grpChg>
        <pc:picChg chg="add mod modCrop">
          <ac:chgData name="Susanna Schneider Banks" userId="70244129-6b9c-4916-bb19-2e9d1d3804ef" providerId="ADAL" clId="{6708A092-092E-4553-86C4-9A2190E29E80}" dt="2021-11-05T15:26:17.860" v="272" actId="1076"/>
          <ac:picMkLst>
            <pc:docMk/>
            <pc:sldMk cId="2950214273" sldId="315"/>
            <ac:picMk id="122" creationId="{8AFAC725-9C24-40A4-BFB4-86CD929E7E87}"/>
          </ac:picMkLst>
        </pc:picChg>
      </pc:sldChg>
      <pc:sldChg chg="addSp delSp modSp new mod chgLayout modNotesTx">
        <pc:chgData name="Susanna Schneider Banks" userId="70244129-6b9c-4916-bb19-2e9d1d3804ef" providerId="ADAL" clId="{6708A092-092E-4553-86C4-9A2190E29E80}" dt="2021-11-05T17:43:31.802" v="3544" actId="20577"/>
        <pc:sldMkLst>
          <pc:docMk/>
          <pc:sldMk cId="1759121557" sldId="316"/>
        </pc:sldMkLst>
        <pc:spChg chg="mod ord">
          <ac:chgData name="Susanna Schneider Banks" userId="70244129-6b9c-4916-bb19-2e9d1d3804ef" providerId="ADAL" clId="{6708A092-092E-4553-86C4-9A2190E29E80}" dt="2021-11-05T15:28:06.552" v="297" actId="700"/>
          <ac:spMkLst>
            <pc:docMk/>
            <pc:sldMk cId="1759121557" sldId="316"/>
            <ac:spMk id="2" creationId="{4B072F71-1DB5-4349-B840-DCF47A54BFA0}"/>
          </ac:spMkLst>
        </pc:spChg>
        <pc:spChg chg="add del mod ord">
          <ac:chgData name="Susanna Schneider Banks" userId="70244129-6b9c-4916-bb19-2e9d1d3804ef" providerId="ADAL" clId="{6708A092-092E-4553-86C4-9A2190E29E80}" dt="2021-11-05T15:28:09.306" v="298" actId="478"/>
          <ac:spMkLst>
            <pc:docMk/>
            <pc:sldMk cId="1759121557" sldId="316"/>
            <ac:spMk id="3" creationId="{9A36F622-212A-4C45-8511-945F7B2E943E}"/>
          </ac:spMkLst>
        </pc:spChg>
        <pc:spChg chg="add del mod ord">
          <ac:chgData name="Susanna Schneider Banks" userId="70244129-6b9c-4916-bb19-2e9d1d3804ef" providerId="ADAL" clId="{6708A092-092E-4553-86C4-9A2190E29E80}" dt="2021-11-05T15:28:06.552" v="297" actId="700"/>
          <ac:spMkLst>
            <pc:docMk/>
            <pc:sldMk cId="1759121557" sldId="316"/>
            <ac:spMk id="4" creationId="{7F3AD8AA-52FB-46EA-B523-75C872B9898D}"/>
          </ac:spMkLst>
        </pc:spChg>
        <pc:spChg chg="add del mod ord">
          <ac:chgData name="Susanna Schneider Banks" userId="70244129-6b9c-4916-bb19-2e9d1d3804ef" providerId="ADAL" clId="{6708A092-092E-4553-86C4-9A2190E29E80}" dt="2021-11-05T15:28:06.552" v="297" actId="700"/>
          <ac:spMkLst>
            <pc:docMk/>
            <pc:sldMk cId="1759121557" sldId="316"/>
            <ac:spMk id="5" creationId="{4FD79184-D57A-4161-9BE1-4A5675235252}"/>
          </ac:spMkLst>
        </pc:spChg>
        <pc:spChg chg="add del mod ord">
          <ac:chgData name="Susanna Schneider Banks" userId="70244129-6b9c-4916-bb19-2e9d1d3804ef" providerId="ADAL" clId="{6708A092-092E-4553-86C4-9A2190E29E80}" dt="2021-11-05T15:28:06.552" v="297" actId="700"/>
          <ac:spMkLst>
            <pc:docMk/>
            <pc:sldMk cId="1759121557" sldId="316"/>
            <ac:spMk id="6" creationId="{0B25A7D6-5260-4D6E-B922-0001A46BDE77}"/>
          </ac:spMkLst>
        </pc:spChg>
        <pc:spChg chg="add del mod ord">
          <ac:chgData name="Susanna Schneider Banks" userId="70244129-6b9c-4916-bb19-2e9d1d3804ef" providerId="ADAL" clId="{6708A092-092E-4553-86C4-9A2190E29E80}" dt="2021-11-05T15:28:06.552" v="297" actId="700"/>
          <ac:spMkLst>
            <pc:docMk/>
            <pc:sldMk cId="1759121557" sldId="316"/>
            <ac:spMk id="7" creationId="{4552F586-22C4-4BBA-8759-AFEF7378D7F3}"/>
          </ac:spMkLst>
        </pc:spChg>
        <pc:spChg chg="add mod">
          <ac:chgData name="Susanna Schneider Banks" userId="70244129-6b9c-4916-bb19-2e9d1d3804ef" providerId="ADAL" clId="{6708A092-092E-4553-86C4-9A2190E29E80}" dt="2021-11-05T15:31:50.068" v="508" actId="1076"/>
          <ac:spMkLst>
            <pc:docMk/>
            <pc:sldMk cId="1759121557" sldId="316"/>
            <ac:spMk id="8" creationId="{0169368B-AC49-4E3A-80A0-37104A8DE04F}"/>
          </ac:spMkLst>
        </pc:spChg>
        <pc:spChg chg="add mod">
          <ac:chgData name="Susanna Schneider Banks" userId="70244129-6b9c-4916-bb19-2e9d1d3804ef" providerId="ADAL" clId="{6708A092-092E-4553-86C4-9A2190E29E80}" dt="2021-11-05T15:30:22.609" v="390" actId="1076"/>
          <ac:spMkLst>
            <pc:docMk/>
            <pc:sldMk cId="1759121557" sldId="316"/>
            <ac:spMk id="9" creationId="{7947F306-FE00-43F4-84CE-A4D97D017D4E}"/>
          </ac:spMkLst>
        </pc:spChg>
        <pc:spChg chg="add mod">
          <ac:chgData name="Susanna Schneider Banks" userId="70244129-6b9c-4916-bb19-2e9d1d3804ef" providerId="ADAL" clId="{6708A092-092E-4553-86C4-9A2190E29E80}" dt="2021-11-05T17:20:43.235" v="3500" actId="1076"/>
          <ac:spMkLst>
            <pc:docMk/>
            <pc:sldMk cId="1759121557" sldId="316"/>
            <ac:spMk id="10" creationId="{2C74CEDA-F403-4798-85DE-6147BE3DD015}"/>
          </ac:spMkLst>
        </pc:spChg>
        <pc:spChg chg="add mod">
          <ac:chgData name="Susanna Schneider Banks" userId="70244129-6b9c-4916-bb19-2e9d1d3804ef" providerId="ADAL" clId="{6708A092-092E-4553-86C4-9A2190E29E80}" dt="2021-11-05T17:20:43.235" v="3500" actId="1076"/>
          <ac:spMkLst>
            <pc:docMk/>
            <pc:sldMk cId="1759121557" sldId="316"/>
            <ac:spMk id="11" creationId="{06626CD3-2DF2-440B-BE4B-C33AAC3B85CB}"/>
          </ac:spMkLst>
        </pc:spChg>
        <pc:spChg chg="add mod ord">
          <ac:chgData name="Susanna Schneider Banks" userId="70244129-6b9c-4916-bb19-2e9d1d3804ef" providerId="ADAL" clId="{6708A092-092E-4553-86C4-9A2190E29E80}" dt="2021-11-05T16:35:36.733" v="2466" actId="1076"/>
          <ac:spMkLst>
            <pc:docMk/>
            <pc:sldMk cId="1759121557" sldId="316"/>
            <ac:spMk id="12" creationId="{D9D75E80-4807-4FE7-B4B7-8623632C5EA9}"/>
          </ac:spMkLst>
        </pc:spChg>
        <pc:spChg chg="add mod ord">
          <ac:chgData name="Susanna Schneider Banks" userId="70244129-6b9c-4916-bb19-2e9d1d3804ef" providerId="ADAL" clId="{6708A092-092E-4553-86C4-9A2190E29E80}" dt="2021-11-05T16:35:52.853" v="2470" actId="1076"/>
          <ac:spMkLst>
            <pc:docMk/>
            <pc:sldMk cId="1759121557" sldId="316"/>
            <ac:spMk id="13" creationId="{54E4E014-A53E-4F98-84AB-D1F4B53ABC39}"/>
          </ac:spMkLst>
        </pc:spChg>
      </pc:sldChg>
      <pc:sldChg chg="addSp delSp modSp new mod modNotesTx">
        <pc:chgData name="Susanna Schneider Banks" userId="70244129-6b9c-4916-bb19-2e9d1d3804ef" providerId="ADAL" clId="{6708A092-092E-4553-86C4-9A2190E29E80}" dt="2021-11-09T22:21:23.182" v="3814" actId="1076"/>
        <pc:sldMkLst>
          <pc:docMk/>
          <pc:sldMk cId="1836682278" sldId="317"/>
        </pc:sldMkLst>
        <pc:spChg chg="add mod">
          <ac:chgData name="Susanna Schneider Banks" userId="70244129-6b9c-4916-bb19-2e9d1d3804ef" providerId="ADAL" clId="{6708A092-092E-4553-86C4-9A2190E29E80}" dt="2021-11-05T15:32:58.271" v="537" actId="20577"/>
          <ac:spMkLst>
            <pc:docMk/>
            <pc:sldMk cId="1836682278" sldId="317"/>
            <ac:spMk id="2" creationId="{643B4CB5-A1C7-4E05-86F1-F3A6CBF43BEF}"/>
          </ac:spMkLst>
        </pc:spChg>
        <pc:spChg chg="add del mod">
          <ac:chgData name="Susanna Schneider Banks" userId="70244129-6b9c-4916-bb19-2e9d1d3804ef" providerId="ADAL" clId="{6708A092-092E-4553-86C4-9A2190E29E80}" dt="2021-11-05T15:33:43.582" v="538" actId="478"/>
          <ac:spMkLst>
            <pc:docMk/>
            <pc:sldMk cId="1836682278" sldId="317"/>
            <ac:spMk id="3" creationId="{1EB237C1-5DBC-4873-B98E-0ACFA394B70C}"/>
          </ac:spMkLst>
        </pc:spChg>
        <pc:spChg chg="add mod">
          <ac:chgData name="Susanna Schneider Banks" userId="70244129-6b9c-4916-bb19-2e9d1d3804ef" providerId="ADAL" clId="{6708A092-092E-4553-86C4-9A2190E29E80}" dt="2021-11-05T16:06:30.911" v="1132" actId="1076"/>
          <ac:spMkLst>
            <pc:docMk/>
            <pc:sldMk cId="1836682278" sldId="317"/>
            <ac:spMk id="4" creationId="{EE3E40E0-04AA-4D09-9802-A48324BE924D}"/>
          </ac:spMkLst>
        </pc:spChg>
        <pc:spChg chg="add del mod">
          <ac:chgData name="Susanna Schneider Banks" userId="70244129-6b9c-4916-bb19-2e9d1d3804ef" providerId="ADAL" clId="{6708A092-092E-4553-86C4-9A2190E29E80}" dt="2021-11-05T15:52:59.990" v="756" actId="478"/>
          <ac:spMkLst>
            <pc:docMk/>
            <pc:sldMk cId="1836682278" sldId="317"/>
            <ac:spMk id="5" creationId="{A0D2D73B-8118-4572-BEDD-57C50FE4A641}"/>
          </ac:spMkLst>
        </pc:spChg>
        <pc:spChg chg="add mod">
          <ac:chgData name="Susanna Schneider Banks" userId="70244129-6b9c-4916-bb19-2e9d1d3804ef" providerId="ADAL" clId="{6708A092-092E-4553-86C4-9A2190E29E80}" dt="2021-11-09T19:55:34.225" v="3615" actId="20577"/>
          <ac:spMkLst>
            <pc:docMk/>
            <pc:sldMk cId="1836682278" sldId="317"/>
            <ac:spMk id="6" creationId="{A4DC2F7D-7522-4E6A-8732-8979ECED496A}"/>
          </ac:spMkLst>
        </pc:spChg>
        <pc:spChg chg="add mod">
          <ac:chgData name="Susanna Schneider Banks" userId="70244129-6b9c-4916-bb19-2e9d1d3804ef" providerId="ADAL" clId="{6708A092-092E-4553-86C4-9A2190E29E80}" dt="2021-11-05T16:06:30.911" v="1132" actId="1076"/>
          <ac:spMkLst>
            <pc:docMk/>
            <pc:sldMk cId="1836682278" sldId="317"/>
            <ac:spMk id="7" creationId="{AA98CA83-10E3-4E77-A391-84CB4FB30DAC}"/>
          </ac:spMkLst>
        </pc:spChg>
        <pc:spChg chg="add del mod">
          <ac:chgData name="Susanna Schneider Banks" userId="70244129-6b9c-4916-bb19-2e9d1d3804ef" providerId="ADAL" clId="{6708A092-092E-4553-86C4-9A2190E29E80}" dt="2021-11-05T15:41:04.466" v="638"/>
          <ac:spMkLst>
            <pc:docMk/>
            <pc:sldMk cId="1836682278" sldId="317"/>
            <ac:spMk id="8" creationId="{52FB5E26-EC90-4B05-93D1-F17D0FF5E4F4}"/>
          </ac:spMkLst>
        </pc:spChg>
        <pc:spChg chg="add del mod">
          <ac:chgData name="Susanna Schneider Banks" userId="70244129-6b9c-4916-bb19-2e9d1d3804ef" providerId="ADAL" clId="{6708A092-092E-4553-86C4-9A2190E29E80}" dt="2021-11-05T15:41:04.466" v="638"/>
          <ac:spMkLst>
            <pc:docMk/>
            <pc:sldMk cId="1836682278" sldId="317"/>
            <ac:spMk id="9" creationId="{F31CF012-439C-4C7F-B079-CE6A94D2145D}"/>
          </ac:spMkLst>
        </pc:spChg>
        <pc:spChg chg="add del mod">
          <ac:chgData name="Susanna Schneider Banks" userId="70244129-6b9c-4916-bb19-2e9d1d3804ef" providerId="ADAL" clId="{6708A092-092E-4553-86C4-9A2190E29E80}" dt="2021-11-05T15:53:57.030" v="795" actId="478"/>
          <ac:spMkLst>
            <pc:docMk/>
            <pc:sldMk cId="1836682278" sldId="317"/>
            <ac:spMk id="10" creationId="{70389A16-EE77-4140-B73A-4F706EE4AB26}"/>
          </ac:spMkLst>
        </pc:spChg>
        <pc:spChg chg="add mod">
          <ac:chgData name="Susanna Schneider Banks" userId="70244129-6b9c-4916-bb19-2e9d1d3804ef" providerId="ADAL" clId="{6708A092-092E-4553-86C4-9A2190E29E80}" dt="2021-11-05T16:06:30.911" v="1132" actId="1076"/>
          <ac:spMkLst>
            <pc:docMk/>
            <pc:sldMk cId="1836682278" sldId="317"/>
            <ac:spMk id="11" creationId="{540AFB88-CE80-4AB1-9F9C-FA417B9814DB}"/>
          </ac:spMkLst>
        </pc:spChg>
        <pc:spChg chg="add del mod">
          <ac:chgData name="Susanna Schneider Banks" userId="70244129-6b9c-4916-bb19-2e9d1d3804ef" providerId="ADAL" clId="{6708A092-092E-4553-86C4-9A2190E29E80}" dt="2021-11-05T15:53:51.734" v="793" actId="478"/>
          <ac:spMkLst>
            <pc:docMk/>
            <pc:sldMk cId="1836682278" sldId="317"/>
            <ac:spMk id="12" creationId="{AD78118F-ECA8-4286-B8EB-77658034F79D}"/>
          </ac:spMkLst>
        </pc:spChg>
        <pc:spChg chg="add del mod">
          <ac:chgData name="Susanna Schneider Banks" userId="70244129-6b9c-4916-bb19-2e9d1d3804ef" providerId="ADAL" clId="{6708A092-092E-4553-86C4-9A2190E29E80}" dt="2021-11-05T15:53:49.593" v="792" actId="478"/>
          <ac:spMkLst>
            <pc:docMk/>
            <pc:sldMk cId="1836682278" sldId="317"/>
            <ac:spMk id="13" creationId="{A59122C1-07F9-470B-A824-488A14695E36}"/>
          </ac:spMkLst>
        </pc:spChg>
        <pc:spChg chg="add mod">
          <ac:chgData name="Susanna Schneider Banks" userId="70244129-6b9c-4916-bb19-2e9d1d3804ef" providerId="ADAL" clId="{6708A092-092E-4553-86C4-9A2190E29E80}" dt="2021-11-05T16:06:30.911" v="1132" actId="1076"/>
          <ac:spMkLst>
            <pc:docMk/>
            <pc:sldMk cId="1836682278" sldId="317"/>
            <ac:spMk id="14" creationId="{39E28A77-283D-4898-BEC6-78C296ADC6E5}"/>
          </ac:spMkLst>
        </pc:spChg>
        <pc:spChg chg="add mod">
          <ac:chgData name="Susanna Schneider Banks" userId="70244129-6b9c-4916-bb19-2e9d1d3804ef" providerId="ADAL" clId="{6708A092-092E-4553-86C4-9A2190E29E80}" dt="2021-11-05T16:06:30.911" v="1132" actId="1076"/>
          <ac:spMkLst>
            <pc:docMk/>
            <pc:sldMk cId="1836682278" sldId="317"/>
            <ac:spMk id="15" creationId="{7E9DE47F-2C15-4F1E-A745-FFF38DF8CEBE}"/>
          </ac:spMkLst>
        </pc:spChg>
        <pc:spChg chg="add del mod">
          <ac:chgData name="Susanna Schneider Banks" userId="70244129-6b9c-4916-bb19-2e9d1d3804ef" providerId="ADAL" clId="{6708A092-092E-4553-86C4-9A2190E29E80}" dt="2021-11-05T15:56:34.992" v="880" actId="478"/>
          <ac:spMkLst>
            <pc:docMk/>
            <pc:sldMk cId="1836682278" sldId="317"/>
            <ac:spMk id="16" creationId="{39EF27D8-254F-40AE-B314-267F55BA76A9}"/>
          </ac:spMkLst>
        </pc:spChg>
        <pc:spChg chg="add mod">
          <ac:chgData name="Susanna Schneider Banks" userId="70244129-6b9c-4916-bb19-2e9d1d3804ef" providerId="ADAL" clId="{6708A092-092E-4553-86C4-9A2190E29E80}" dt="2021-11-09T22:20:12.628" v="3749" actId="20577"/>
          <ac:spMkLst>
            <pc:docMk/>
            <pc:sldMk cId="1836682278" sldId="317"/>
            <ac:spMk id="16" creationId="{83057C3F-2424-4D6F-8D0F-A3B435C0D7B7}"/>
          </ac:spMkLst>
        </pc:spChg>
        <pc:spChg chg="add mod">
          <ac:chgData name="Susanna Schneider Banks" userId="70244129-6b9c-4916-bb19-2e9d1d3804ef" providerId="ADAL" clId="{6708A092-092E-4553-86C4-9A2190E29E80}" dt="2021-11-09T22:21:23.182" v="3814" actId="1076"/>
          <ac:spMkLst>
            <pc:docMk/>
            <pc:sldMk cId="1836682278" sldId="317"/>
            <ac:spMk id="17" creationId="{4166E35C-FE48-40D0-AF5E-B7EBDBCAAD0C}"/>
          </ac:spMkLst>
        </pc:spChg>
        <pc:spChg chg="add del mod">
          <ac:chgData name="Susanna Schneider Banks" userId="70244129-6b9c-4916-bb19-2e9d1d3804ef" providerId="ADAL" clId="{6708A092-092E-4553-86C4-9A2190E29E80}" dt="2021-11-05T15:56:37.414" v="881" actId="478"/>
          <ac:spMkLst>
            <pc:docMk/>
            <pc:sldMk cId="1836682278" sldId="317"/>
            <ac:spMk id="17" creationId="{956B4E14-BB33-4E07-9F8C-1B5C963C5FB8}"/>
          </ac:spMkLst>
        </pc:spChg>
        <pc:spChg chg="add del mod">
          <ac:chgData name="Susanna Schneider Banks" userId="70244129-6b9c-4916-bb19-2e9d1d3804ef" providerId="ADAL" clId="{6708A092-092E-4553-86C4-9A2190E29E80}" dt="2021-11-05T15:56:33.372" v="879" actId="478"/>
          <ac:spMkLst>
            <pc:docMk/>
            <pc:sldMk cId="1836682278" sldId="317"/>
            <ac:spMk id="18" creationId="{83E1987A-F93B-4534-BA21-4235096D23DF}"/>
          </ac:spMkLst>
        </pc:spChg>
        <pc:spChg chg="add del mod">
          <ac:chgData name="Susanna Schneider Banks" userId="70244129-6b9c-4916-bb19-2e9d1d3804ef" providerId="ADAL" clId="{6708A092-092E-4553-86C4-9A2190E29E80}" dt="2021-11-05T15:56:38.888" v="882" actId="478"/>
          <ac:spMkLst>
            <pc:docMk/>
            <pc:sldMk cId="1836682278" sldId="317"/>
            <ac:spMk id="19" creationId="{325C90D6-C05C-41B7-AC67-2E39924273FF}"/>
          </ac:spMkLst>
        </pc:spChg>
        <pc:spChg chg="add del mod">
          <ac:chgData name="Susanna Schneider Banks" userId="70244129-6b9c-4916-bb19-2e9d1d3804ef" providerId="ADAL" clId="{6708A092-092E-4553-86C4-9A2190E29E80}" dt="2021-11-05T16:02:25.385" v="1066" actId="478"/>
          <ac:spMkLst>
            <pc:docMk/>
            <pc:sldMk cId="1836682278" sldId="317"/>
            <ac:spMk id="20" creationId="{378AF12F-501C-4648-9699-0EAEE7275B2C}"/>
          </ac:spMkLst>
        </pc:spChg>
        <pc:spChg chg="add del mod">
          <ac:chgData name="Susanna Schneider Banks" userId="70244129-6b9c-4916-bb19-2e9d1d3804ef" providerId="ADAL" clId="{6708A092-092E-4553-86C4-9A2190E29E80}" dt="2021-11-05T16:02:24.068" v="1065" actId="478"/>
          <ac:spMkLst>
            <pc:docMk/>
            <pc:sldMk cId="1836682278" sldId="317"/>
            <ac:spMk id="21" creationId="{117E3AE2-752F-4398-9F6D-171E7D9AA74D}"/>
          </ac:spMkLst>
        </pc:spChg>
        <pc:spChg chg="add mod">
          <ac:chgData name="Susanna Schneider Banks" userId="70244129-6b9c-4916-bb19-2e9d1d3804ef" providerId="ADAL" clId="{6708A092-092E-4553-86C4-9A2190E29E80}" dt="2021-11-05T16:06:30.911" v="1132" actId="1076"/>
          <ac:spMkLst>
            <pc:docMk/>
            <pc:sldMk cId="1836682278" sldId="317"/>
            <ac:spMk id="22" creationId="{0E9C7C84-8F12-4791-ABFE-AAAC2458D4CE}"/>
          </ac:spMkLst>
        </pc:spChg>
        <pc:spChg chg="add mod">
          <ac:chgData name="Susanna Schneider Banks" userId="70244129-6b9c-4916-bb19-2e9d1d3804ef" providerId="ADAL" clId="{6708A092-092E-4553-86C4-9A2190E29E80}" dt="2021-11-05T16:06:30.911" v="1132" actId="1076"/>
          <ac:spMkLst>
            <pc:docMk/>
            <pc:sldMk cId="1836682278" sldId="317"/>
            <ac:spMk id="23" creationId="{C6A5168A-64C6-4755-9F6D-01949D8EC410}"/>
          </ac:spMkLst>
        </pc:spChg>
        <pc:spChg chg="add mod">
          <ac:chgData name="Susanna Schneider Banks" userId="70244129-6b9c-4916-bb19-2e9d1d3804ef" providerId="ADAL" clId="{6708A092-092E-4553-86C4-9A2190E29E80}" dt="2021-11-05T16:06:30.911" v="1132" actId="1076"/>
          <ac:spMkLst>
            <pc:docMk/>
            <pc:sldMk cId="1836682278" sldId="317"/>
            <ac:spMk id="24" creationId="{26DD38F5-E5F4-4C8D-A158-919E5607328B}"/>
          </ac:spMkLst>
        </pc:spChg>
        <pc:spChg chg="add mod">
          <ac:chgData name="Susanna Schneider Banks" userId="70244129-6b9c-4916-bb19-2e9d1d3804ef" providerId="ADAL" clId="{6708A092-092E-4553-86C4-9A2190E29E80}" dt="2021-11-05T16:06:30.911" v="1132" actId="1076"/>
          <ac:spMkLst>
            <pc:docMk/>
            <pc:sldMk cId="1836682278" sldId="317"/>
            <ac:spMk id="25" creationId="{6EE72783-A12F-439D-9226-2D4C5E59919A}"/>
          </ac:spMkLst>
        </pc:spChg>
        <pc:spChg chg="add mod">
          <ac:chgData name="Susanna Schneider Banks" userId="70244129-6b9c-4916-bb19-2e9d1d3804ef" providerId="ADAL" clId="{6708A092-092E-4553-86C4-9A2190E29E80}" dt="2021-11-05T16:06:30.911" v="1132" actId="1076"/>
          <ac:spMkLst>
            <pc:docMk/>
            <pc:sldMk cId="1836682278" sldId="317"/>
            <ac:spMk id="26" creationId="{ABF33721-ED43-4641-A375-61A26EE1966E}"/>
          </ac:spMkLst>
        </pc:spChg>
        <pc:spChg chg="add mod">
          <ac:chgData name="Susanna Schneider Banks" userId="70244129-6b9c-4916-bb19-2e9d1d3804ef" providerId="ADAL" clId="{6708A092-092E-4553-86C4-9A2190E29E80}" dt="2021-11-05T16:06:30.911" v="1132" actId="1076"/>
          <ac:spMkLst>
            <pc:docMk/>
            <pc:sldMk cId="1836682278" sldId="317"/>
            <ac:spMk id="27" creationId="{1ED5D7B2-44D4-45B5-8C17-CC8431A0EBF1}"/>
          </ac:spMkLst>
        </pc:spChg>
        <pc:spChg chg="add del mod">
          <ac:chgData name="Susanna Schneider Banks" userId="70244129-6b9c-4916-bb19-2e9d1d3804ef" providerId="ADAL" clId="{6708A092-092E-4553-86C4-9A2190E29E80}" dt="2021-11-05T16:02:28.839" v="1068" actId="478"/>
          <ac:spMkLst>
            <pc:docMk/>
            <pc:sldMk cId="1836682278" sldId="317"/>
            <ac:spMk id="28" creationId="{5D2A9552-333E-44E1-92B9-7D058C5F9141}"/>
          </ac:spMkLst>
        </pc:spChg>
        <pc:spChg chg="add del mod">
          <ac:chgData name="Susanna Schneider Banks" userId="70244129-6b9c-4916-bb19-2e9d1d3804ef" providerId="ADAL" clId="{6708A092-092E-4553-86C4-9A2190E29E80}" dt="2021-11-05T16:02:27.335" v="1067" actId="478"/>
          <ac:spMkLst>
            <pc:docMk/>
            <pc:sldMk cId="1836682278" sldId="317"/>
            <ac:spMk id="29" creationId="{02F01A97-70CE-4556-9E4D-082F8782CC60}"/>
          </ac:spMkLst>
        </pc:spChg>
      </pc:sldChg>
      <pc:sldChg chg="new del">
        <pc:chgData name="Susanna Schneider Banks" userId="70244129-6b9c-4916-bb19-2e9d1d3804ef" providerId="ADAL" clId="{6708A092-092E-4553-86C4-9A2190E29E80}" dt="2021-11-05T15:27:22.075" v="279" actId="47"/>
        <pc:sldMkLst>
          <pc:docMk/>
          <pc:sldMk cId="1985832952" sldId="317"/>
        </pc:sldMkLst>
      </pc:sldChg>
      <pc:sldChg chg="addSp delSp modSp new mod ord modClrScheme chgLayout modNotesTx">
        <pc:chgData name="Susanna Schneider Banks" userId="70244129-6b9c-4916-bb19-2e9d1d3804ef" providerId="ADAL" clId="{6708A092-092E-4553-86C4-9A2190E29E80}" dt="2021-11-10T18:08:07.860" v="3834" actId="20577"/>
        <pc:sldMkLst>
          <pc:docMk/>
          <pc:sldMk cId="4116777917" sldId="318"/>
        </pc:sldMkLst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3" creationId="{4010A777-6603-4A7E-8DCA-B8F35615A6D6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4" creationId="{5CADFF75-0636-4504-8ECB-D283962F309E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5" creationId="{CEB7D233-34D2-41CE-8EEC-CCA162C5F833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6" creationId="{E122DB64-74AA-4799-940D-88F49A6D3835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7" creationId="{8C07C6A0-D8F2-4B6D-87E2-E8147A004CA6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8" creationId="{B5A50F67-768F-4A7F-B737-25E525A9E012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9" creationId="{5A6DC49F-25CB-4CE5-898E-77E438B12638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10" creationId="{2EE2C20B-57DE-4FD4-A2F6-47C30E18E624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11" creationId="{CEC4C205-45E9-4ECC-AFCB-64E3BEA4B8A7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12" creationId="{34995D22-3399-4152-B844-C793E68FB959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13" creationId="{752B5F3E-6A7B-4B0C-9D31-4E69421A5281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14" creationId="{B2F57570-24AC-4A2C-A009-D49FAACD3996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15" creationId="{57A1F2A4-2510-43B9-AFC2-3D2A5EFB197C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16" creationId="{FDB009B2-FDB4-4232-845B-52A1A7981395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17" creationId="{5B13B956-4644-41BF-BC34-DCC4B01F7626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18" creationId="{9CAF53B6-8B07-4538-A05C-EC1E5B4B9D10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19" creationId="{66157AAE-3CEA-4F2D-AE9A-7694A696D156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20" creationId="{4B3A61C3-CCB7-4BC9-B8A7-FC8C8E3BF42F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21" creationId="{7E94D156-B3A4-4F03-B7C9-7FCD99735C49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22" creationId="{CEBD98FF-C585-439D-BBD2-A8D0F7767A88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23" creationId="{C7B64067-AB92-4E88-804B-629878EA6154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24" creationId="{A80E1A3B-1DB7-4B88-8923-45645C6E779B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25" creationId="{CA247C67-C6D3-4763-88A1-67F4E6960F06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26" creationId="{E0A61EB7-6C59-4478-B9F1-AE5972AB4D2A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27" creationId="{0EAE1C7C-D8F6-45E6-B616-308AA2C65E26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28" creationId="{88261178-B8AE-4BAC-B3E0-1E4A0DBA7BA4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29" creationId="{14EC5183-A46E-42A2-89FE-C80BBAFE54E9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30" creationId="{8A66C0C2-D05D-4CC4-8C2B-92BE201E4ED3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31" creationId="{38D5DBB2-6084-4DAA-8D3C-96891BA6BF97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32" creationId="{64B37C3C-81EE-4BAB-AB07-F85E87C069E1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33" creationId="{911C5B5B-B5BB-4E56-99F5-9BCA191E0283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34" creationId="{4BAD4906-E7FE-4745-AEC7-FE66EE624B3F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35" creationId="{1E25FE13-C303-46A6-B968-2489133D85AF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36" creationId="{EA1AF86F-9325-4C39-B9FD-6966B734DFB9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37" creationId="{463ED1F1-A388-49C7-86C6-0AC3A3A9EE5B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38" creationId="{F6562563-C5E7-4DEF-9DE5-3AFA3B4E0973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39" creationId="{0731C938-CA54-4426-84ED-E018F2856C63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40" creationId="{5D0A2BB5-F982-414D-8F6A-ECECA17604C9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41" creationId="{898F03D8-0CD0-45CE-B62C-7853C84E9503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42" creationId="{1A0AF5EF-D517-439A-A077-755548B41D93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43" creationId="{EC6EF287-A384-483F-B4CC-95F9E77ADB0A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44" creationId="{57C37CA5-0242-415B-A087-E9C99FB63B37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45" creationId="{C8077548-8101-4821-86D2-A118785B1333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46" creationId="{4E9DA967-7AC2-4816-8029-04F5692AD94E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47" creationId="{CB0C4316-3359-490A-A4B0-3E55B0DCB408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48" creationId="{0B54E039-3D70-43DD-A077-19E6526A1919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49" creationId="{D26F29EB-4333-4C94-8396-EA9181680755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50" creationId="{A7A2FE0C-7AB0-41AF-AA80-F980F598D27E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51" creationId="{1F53DC17-86B1-4114-A6BD-33C7EFA17A7C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52" creationId="{B84524BA-63EC-4B0B-89BD-B0F73E05DCCA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53" creationId="{58AAEC4E-F84B-4059-847F-AAFAA5B2B168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54" creationId="{A3C9C744-83C2-491D-A49F-54208E99DEF4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55" creationId="{F98AB980-DA15-4E62-966F-EA56EF772685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56" creationId="{14213E86-355E-43AC-83FC-78EA1E23504F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57" creationId="{09410E73-4E88-44EA-9B65-B95839562FC6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58" creationId="{145BAE97-9722-4425-BAB9-022216266E1B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59" creationId="{7398D4E7-74DF-422D-B0DE-7F67E40A53B5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60" creationId="{7BEB4F7D-3FD1-425F-8AED-00430972D800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61" creationId="{9AFD4CF6-DA58-4623-8F75-990DC0FC1C3E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62" creationId="{19A83C09-8567-4216-B19F-D8D49EA64DB0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63" creationId="{A853C12B-6445-44C5-9F38-FC8FB2624203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64" creationId="{2E5AB80F-7A7C-418E-9EC0-74B7EEB89EAC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65" creationId="{00E9396B-261F-42BD-9CD7-092D5B6B5654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66" creationId="{0622CF72-ECCE-412D-BBD5-15CC8F093113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67" creationId="{1D46F010-DEEE-4FE6-945A-BDE0CD743D59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68" creationId="{A178D644-0513-4528-8921-9B9F5EE7F848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69" creationId="{95DD1BF1-EAC1-477A-859F-DF5B670F3870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70" creationId="{345A8A88-44E4-4BBB-B709-82CD0EA11191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71" creationId="{CD948EAD-923A-443E-A156-C633FE666246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72" creationId="{89F85FEF-C0F9-40C0-BCA4-19D5CBF11FF3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73" creationId="{EB58AF06-78ED-4487-A585-13EE656056A0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74" creationId="{4AAB471A-FAD4-4354-BA68-40613CDA27B4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75" creationId="{66F02C09-6276-4B3A-8656-C2F8EB66FAC8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76" creationId="{25F30B3F-0C36-42C1-983D-36AAB86DA543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77" creationId="{3CAAB559-1271-49CA-9E56-DBD44844C45C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78" creationId="{FCF6FDB1-B6FA-44FF-AB2B-EDBF21507011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79" creationId="{9D91307E-8E74-4CF4-B716-4001BBAD6272}"/>
          </ac:spMkLst>
        </pc:spChg>
        <pc:spChg chg="mod">
          <ac:chgData name="Susanna Schneider Banks" userId="70244129-6b9c-4916-bb19-2e9d1d3804ef" providerId="ADAL" clId="{6708A092-092E-4553-86C4-9A2190E29E80}" dt="2021-11-05T16:07:24.660" v="1138"/>
          <ac:spMkLst>
            <pc:docMk/>
            <pc:sldMk cId="4116777917" sldId="318"/>
            <ac:spMk id="80" creationId="{A905CD97-9343-4D7D-93FF-FB2676C96EDB}"/>
          </ac:spMkLst>
        </pc:spChg>
        <pc:spChg chg="add del mod ord">
          <ac:chgData name="Susanna Schneider Banks" userId="70244129-6b9c-4916-bb19-2e9d1d3804ef" providerId="ADAL" clId="{6708A092-092E-4553-86C4-9A2190E29E80}" dt="2021-11-05T16:11:40.293" v="1440" actId="700"/>
          <ac:spMkLst>
            <pc:docMk/>
            <pc:sldMk cId="4116777917" sldId="318"/>
            <ac:spMk id="81" creationId="{8E8C3E62-A51E-4C7A-8AFF-F60F7310DD45}"/>
          </ac:spMkLst>
        </pc:spChg>
        <pc:spChg chg="add del mod">
          <ac:chgData name="Susanna Schneider Banks" userId="70244129-6b9c-4916-bb19-2e9d1d3804ef" providerId="ADAL" clId="{6708A092-092E-4553-86C4-9A2190E29E80}" dt="2021-11-05T16:11:47.329" v="1442"/>
          <ac:spMkLst>
            <pc:docMk/>
            <pc:sldMk cId="4116777917" sldId="318"/>
            <ac:spMk id="82" creationId="{40D6D72E-BA45-4C63-9B95-B0A840B480CB}"/>
          </ac:spMkLst>
        </pc:spChg>
        <pc:spChg chg="add del mod">
          <ac:chgData name="Susanna Schneider Banks" userId="70244129-6b9c-4916-bb19-2e9d1d3804ef" providerId="ADAL" clId="{6708A092-092E-4553-86C4-9A2190E29E80}" dt="2021-11-05T16:55:26.557" v="2938" actId="478"/>
          <ac:spMkLst>
            <pc:docMk/>
            <pc:sldMk cId="4116777917" sldId="318"/>
            <ac:spMk id="83" creationId="{A784016E-C748-4F7B-81E9-09A7763938D5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85" creationId="{4853B911-40F5-4A4E-A55C-620369B05D2C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86" creationId="{9E0A3CAD-7F65-48F0-96FD-71C0A6CCEEEF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87" creationId="{2952EF05-1535-4241-BCBD-11E34C40C34C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88" creationId="{0589556A-9F35-413B-B875-03775A4D577A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89" creationId="{3D17723F-EA5C-4C5F-8244-8C45DF4A639D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90" creationId="{7DCF7449-8A16-421C-A1BF-D994FAA2BD93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91" creationId="{92A0049C-61E8-44D7-BBEA-332FF7FD6D94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92" creationId="{B3FC7203-D617-470B-8B36-B31736EBE72F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93" creationId="{593D80FF-8E6D-49EB-9DEB-B2431D2B338F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94" creationId="{5CF0328A-F3E6-4435-A3DD-F6CF2FAA5A3F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95" creationId="{1A23D24B-D249-4F4F-85AE-4E81E25458C4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96" creationId="{19066AFB-49A0-4E08-8838-7238C8DC1675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97" creationId="{9B08B038-36C5-40E0-B2B5-512A8CBDC5DC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98" creationId="{2712D66E-854A-4F4F-A49F-9CA57D5CBCFD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99" creationId="{18677456-B5B7-414E-A748-A8CEEDEAF7A2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00" creationId="{EA50C3D4-BAF6-47C7-AA98-502DACF179DE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01" creationId="{5A2BD715-5A35-407C-B769-ABE7E46D7E4E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02" creationId="{B26BE785-6475-4A78-AA87-7D37C14919BD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03" creationId="{314FA6E2-6180-4C96-B91F-1B24B9568671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04" creationId="{177297A2-1CD8-4709-8EF6-CF15247EC865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05" creationId="{930A9BBE-8F71-4DFC-B6F5-D73C6C096D11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06" creationId="{C0D48823-BAD6-4478-BEAB-21685830CFEA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07" creationId="{A83615B6-4154-44CA-8430-12C537F12F1B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08" creationId="{A3415E95-420F-40DE-8E4B-428534CF1C27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09" creationId="{493ED0DD-7AAB-47FC-BE62-C77625942629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10" creationId="{4D865D39-A75C-47E1-A8D7-5E28E2364079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11" creationId="{09200901-2670-4CF6-AEE4-94D200F302E4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12" creationId="{1D622C54-91E3-46A9-9720-881BF552674C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13" creationId="{3F587C2E-32C2-4463-A992-32D42DC5C5D1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14" creationId="{9356BFFE-0745-49FB-A8AE-07808DF570DE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15" creationId="{354BF324-CC8E-4581-8836-BD2D86667DF6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16" creationId="{1AA8FE67-3CE4-442E-BE81-D3BEB57BD2DE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17" creationId="{4F9140D9-5147-4E3E-BDA4-6E61C38CDC54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18" creationId="{8B033CE1-2AEF-4475-A826-3AE2B2DCE458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19" creationId="{DACCF9A7-F1BE-459C-8E26-592EBCB1BBCF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20" creationId="{A8A1868A-F368-401D-8320-70EF96CCCF48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21" creationId="{C41AEC8B-50E1-45FA-88BB-5F06AFE56359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22" creationId="{738CD5B5-1964-45CC-8D84-FAD45AD8BCA5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23" creationId="{76DAE091-DD23-476D-BD5F-11B9C5A89F3F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24" creationId="{5EC42BF7-7956-4C1E-907A-1494F6A030C7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25" creationId="{674D6E21-365B-4B47-B83F-350AE57C4E18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26" creationId="{65ABC169-2479-400D-A95D-B2A6967A6D3F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27" creationId="{B863D9ED-92E8-416C-BEE2-50B11E7B1ED0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28" creationId="{2FE795A2-32D1-44DB-A444-1FCFE6715E13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29" creationId="{29F613C5-9060-43D0-AAEA-F11F9B1D130F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30" creationId="{3236F69B-6517-4647-BF4B-5C91A5C35E31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31" creationId="{350A6F7A-724B-4FA6-B7A3-9432D547E2D8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32" creationId="{83CA923E-8A1D-4E70-B92B-75E746815575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33" creationId="{AFB1E671-8289-43A2-A5E9-2577E75BB5D2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34" creationId="{41EB13CB-EEDE-4F6A-B331-B38341A1F751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35" creationId="{613D6EC0-228A-4BF3-8702-EF85DA84963D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36" creationId="{B83B69C1-5112-4D41-A373-B24B4B842B59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37" creationId="{1F7C0620-BDD5-43AF-87D6-9AF8F884C83E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38" creationId="{CCF7B73A-01FA-4891-B840-02FBC83B72B8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39" creationId="{DE2A0088-1A3E-4D5F-8E9D-96DA75FE9F68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40" creationId="{66125DD5-71FD-43F4-AEEF-0B9192B44FA6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41" creationId="{532C33FD-5CCA-4FE1-BE69-905045895711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42" creationId="{65229E06-6356-4E9F-BDC5-7E40E25F4CC3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43" creationId="{8FD266F6-C774-4EC4-9D28-EFC40028AC7D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44" creationId="{152C630B-6A76-4FD9-AE23-01483CB21943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45" creationId="{CEF0AB5A-A7DE-4555-9787-299395D49A4A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46" creationId="{D33A9D24-F01A-4ED6-A53B-8414921C0C7C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47" creationId="{8C0EBAB1-C450-40A4-9C90-2C6EAC12699B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48" creationId="{1DC594AC-AEE5-43E5-B9B0-4E3ED69B753B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49" creationId="{72613AEF-44DF-4E84-A38D-AC00106FDD80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50" creationId="{C60A716F-012D-4895-8077-9F764032C81C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51" creationId="{CF38F282-852E-469B-BCF4-7670ED112BBF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52" creationId="{2B561188-8BE8-443A-8E99-1014EFFB81A3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53" creationId="{322036F1-4592-4FB8-9821-0ED3FB320F31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54" creationId="{2842A8DB-27F4-41BD-9DE4-06C6898227C9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55" creationId="{3F95BAD2-4572-4BC6-A48D-963B00399160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56" creationId="{31676BAC-96C2-4966-8D02-22EC944BBDCD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57" creationId="{F8893B51-83CD-4922-93CF-4104C4623117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58" creationId="{609E4D9D-D54B-4BEA-90B5-8A56A5E5EB00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59" creationId="{1598F315-C1A5-4E99-BA1B-052D3B79FD16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60" creationId="{DED5F224-4C48-49C7-BDBA-2438808CED87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61" creationId="{7979AC53-AE9E-4A0F-BC15-036D32091012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62" creationId="{9A62CF91-9C8A-4055-8E94-02A90534D129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63" creationId="{0AED5902-1790-4996-A762-2B3AB6D6C249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64" creationId="{B5F93132-7FD3-4083-B883-4FBC31E2FCBE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65" creationId="{F9B702C2-AC41-4E15-A15E-302CA9BB23D8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66" creationId="{4C81C9F8-064B-4BC6-B156-21731898BC37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67" creationId="{C3BD5AD9-6896-4963-862C-264BAD32C99B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68" creationId="{87998A4B-0067-412F-AEBD-5EA8EB23E07E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69" creationId="{C1B94EAE-C5A5-4F4C-B87B-AF4666886DC2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70" creationId="{039C72B5-F7EE-4697-8E5A-E45C303BEAB2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71" creationId="{91C10BF6-3051-4382-9AA1-81FA01525157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72" creationId="{00EBD20E-6125-42AF-B15F-15509DEDBA58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73" creationId="{EC8624D8-9EFA-4611-90A2-47C1B67696AE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74" creationId="{E3FAD395-D919-4804-A838-3F8E2A47683C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75" creationId="{681D48B0-0FC5-4BB3-9CE9-5F5DFFFBD5F4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76" creationId="{F52ADE4B-60BB-4055-8EA2-EC968AF5A1C8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77" creationId="{00F88C52-B319-4E88-B18D-E284B4125255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78" creationId="{7FD193B4-37D7-450F-A75F-3D028D9C7581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79" creationId="{C5410E05-A0B8-4077-BAEF-90DF28D6789D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80" creationId="{236328E3-D467-412D-AA40-CFF2EA729536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81" creationId="{59892FCC-F0E5-445A-BEE7-0ED0962E3B31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82" creationId="{A4D5E635-CF49-40EE-8784-F3A10605761F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83" creationId="{AAE21DF1-014B-4029-B72B-0AD9ED744A3D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84" creationId="{77EC5EC9-9CCA-4B1A-B58C-962BCEEC206C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85" creationId="{E8C4BB4F-514D-43B3-8945-28E0C53D11F3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86" creationId="{FB725B46-D0B4-462D-AABA-DE14032ED695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87" creationId="{3D9FF20A-C7F9-4D18-AB20-C8E685885BC3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88" creationId="{DA31970B-DCAB-4213-8F9A-BA3A9CF5A013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89" creationId="{C72F99D3-3E7D-42D8-A0F9-C12D6F79E28A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90" creationId="{78B83923-F866-4D85-8E6F-E8CC94E0C753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91" creationId="{FC089574-B509-418D-8382-976239F7C746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92" creationId="{89AAB5E9-5FB2-43E5-8217-D93AFE082F85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93" creationId="{DE3C536D-CC60-4479-93F9-AC0758F5E0EF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94" creationId="{2F03E368-87A6-443B-89E1-39460A86F75F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95" creationId="{67CA82AA-83EE-4922-A642-312A889D9BA3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96" creationId="{E564F0F4-BEA9-4270-9BCF-706CC6351E68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97" creationId="{24D98CDD-4C27-4C3C-A228-74EFD7ECC4FB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98" creationId="{CF903091-D6A1-4AA0-AECF-3A002034B3AA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199" creationId="{462692DA-98BD-4817-A644-E5C6F5695309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00" creationId="{F44AFDCD-57D7-45E7-A0DF-4228E32A40D9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01" creationId="{823E75A9-771C-453E-A89A-06BA9E701C37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02" creationId="{71011A42-6431-435F-AFFB-C9A191D49373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03" creationId="{2957FF4F-BB93-482D-B0E0-E7CCE4F901F4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04" creationId="{4D429C33-A023-47E3-B261-8D69C1F6921E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05" creationId="{9DEBD391-13EE-4095-8030-972D69DF5DC1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06" creationId="{10F5539B-7C6E-4F90-9600-5A5A5772CDEA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07" creationId="{FEF2ADBD-1491-4FF8-9995-2EFD5E8E8AAE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08" creationId="{D3885168-D147-4245-B959-E42F2E3109E2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09" creationId="{0011FC2F-33D0-45B3-A8C0-CB45DE142AB2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10" creationId="{A66DD815-6939-4491-9931-568F8C4F3526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11" creationId="{D8EE90C4-105F-4CF2-88CE-D30D4E096CFB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12" creationId="{1B2BE544-7956-4850-B77B-14876944529F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13" creationId="{54D3C6D7-397A-40CD-B89B-B1C6EF68A6A1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14" creationId="{18F4232B-C86E-4D6C-8B6A-0F373CFC6A2C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15" creationId="{DD723702-F0A6-4555-8B7E-004E7ABB8329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16" creationId="{DA256E5E-5ACA-4BE9-854E-9B26F27EBF09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17" creationId="{B9E8E023-9869-4157-9869-934C67D191B1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18" creationId="{E6B8B0D3-48AB-4A82-8C4F-01464363CCD1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19" creationId="{84D0F799-CD8E-46FA-8BA2-A3BCB9F58941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20" creationId="{8EFB0755-7108-479B-A336-2D024EE3FF43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21" creationId="{7EBB3160-69F4-4B07-A19A-9D0447556246}"/>
          </ac:spMkLst>
        </pc:spChg>
        <pc:spChg chg="mod">
          <ac:chgData name="Susanna Schneider Banks" userId="70244129-6b9c-4916-bb19-2e9d1d3804ef" providerId="ADAL" clId="{6708A092-092E-4553-86C4-9A2190E29E80}" dt="2021-11-05T16:39:00.538" v="2514"/>
          <ac:spMkLst>
            <pc:docMk/>
            <pc:sldMk cId="4116777917" sldId="318"/>
            <ac:spMk id="222" creationId="{2E5B91C2-5AF2-49B6-B346-541F69DF4943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24" creationId="{444C959A-25C3-4CD5-88D7-A545ABAA078C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25" creationId="{789C8BD7-F216-4BC7-85B2-20BB8CDEBE21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26" creationId="{0BDCAA61-FFEB-4625-991A-3A42894BDA18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27" creationId="{CD50708D-F6A9-4360-AAC0-1B9BA0C55BC7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28" creationId="{171A189B-C7CA-4F2A-8FF5-6916DDF71339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29" creationId="{507EC15B-3C02-4DB4-A0E1-AF55DAFD62CD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30" creationId="{AE75A562-99CC-4361-A313-DAA8B1364226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31" creationId="{1898D459-C682-44AC-905D-D0DF1FA96936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32" creationId="{7B6D2377-5BA6-4281-8DB9-5F471D35716A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33" creationId="{619295C3-4254-472D-8E34-14D1138A8BF8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34" creationId="{26E5EE29-5914-49BF-BA23-019C9861519D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35" creationId="{B2046B77-BDEA-4F07-9A33-54F9B03B5905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36" creationId="{3FC174C6-5344-495B-9B16-C87ACB481704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37" creationId="{D43C66E4-B581-4662-A9E6-F8197B464D8C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38" creationId="{2122E4E9-320B-4967-8B6A-52BB9271097E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39" creationId="{941FBC09-E824-46FE-A43F-928555DF223A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40" creationId="{2D718D1B-7123-461A-8305-01B2955F9128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41" creationId="{595CA891-D6BD-4A07-81B5-27A0CA112200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42" creationId="{8030175D-115D-4BA8-ACFF-46E1992F5ED7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43" creationId="{B0E2300E-4590-4302-8E6F-B2CC21FF96CF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44" creationId="{AD77278C-1680-4C57-AC19-2C6A472A9C3D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45" creationId="{26D2D396-7FFC-43A6-BD37-4F5AC4625F47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46" creationId="{FD793BE3-1D2B-401E-9653-F74133345E6B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47" creationId="{737877FE-F4BB-41E1-BD0D-6473795C2E5A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48" creationId="{3DD26FEC-E065-4C1D-93A1-52C28899C156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49" creationId="{46328280-6FAB-4407-8E79-00335BD15C85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50" creationId="{8A11D5FF-8B81-4D3A-BF50-D102B5365061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51" creationId="{8C857B6D-17A8-40ED-9F07-E656D5BC4698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52" creationId="{5BCC91E3-9740-4E51-B8DD-615663AD5A24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53" creationId="{62BE03B9-E3BB-4F01-B37E-5FDACDF0DEAF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54" creationId="{233AF6EC-F386-48BE-B9D1-6CA4E37EEBCE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55" creationId="{2A89932E-6D2B-4699-B103-4CAA5F217FEE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56" creationId="{53D0EBD0-81E8-4BCA-8397-F74A338766D8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57" creationId="{0C9FEDB0-32D5-4053-A05B-E3AF04F72EFA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58" creationId="{0AA187B9-4D05-4C29-8585-6E6EFC443BFC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59" creationId="{1F0E24B4-48FB-4FA2-9447-C230B55E96DE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60" creationId="{7A2BFD8B-02F8-4847-833A-B45B401B8602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61" creationId="{840B264F-6317-4FBD-A804-4114C2EC85A4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62" creationId="{8A540DCC-487C-4D64-88E0-9D224E974E88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63" creationId="{C700133C-081F-4E56-BFE7-E00E42FB753D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64" creationId="{BCB56D76-2D55-4F03-B5C9-A6F5AA2E4D5B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65" creationId="{00F90DD6-59CC-4144-9948-156FCDF91065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66" creationId="{FF3F3607-F5AA-452B-AC0A-7D8D293D0430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67" creationId="{9BB5FBC3-5A11-4CC7-BD93-50878B9EDA08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68" creationId="{ED54D741-7E00-4EB8-9291-972DC19942FC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69" creationId="{58B4A400-D37B-4BE7-9CB8-193ADDD34041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70" creationId="{A49CF40F-EE8C-4A17-A086-0B33682BD784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71" creationId="{D181CA81-7C3B-4425-9280-6A7C5054C3FF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72" creationId="{C89E490F-910F-4302-9FF0-CB24359F72FA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73" creationId="{735BD760-8E0C-4CE8-84C3-43511F4B27E5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74" creationId="{8DB6A614-8E44-4B0F-AE09-5F5663A30040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75" creationId="{B5A1159C-CCC5-4D4E-830D-A5F2EE4CFC5D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76" creationId="{E3C666ED-A296-43CE-8A19-AF5FE2F086D6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77" creationId="{AFB03BA8-6986-4DF8-B06F-34DAB7C4EF99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78" creationId="{5843980A-21F7-4242-B9DA-8839CD61A24E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79" creationId="{FBF85C0B-59DF-48C2-A3D0-5DE4AD99B81E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80" creationId="{A3C3BE4F-C14B-445C-A4BF-148D3512C0F2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81" creationId="{07270347-F360-48D4-B772-D28B7AADBEA8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82" creationId="{635405C5-010E-4483-A3F3-026BB45F4C20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83" creationId="{A111942C-E960-4D72-872A-A0AE4438C3E8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84" creationId="{F8756D6C-2401-470B-8893-914901D93E7D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85" creationId="{CA9D548F-301B-4E96-908C-7F8D1D0A4B9B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86" creationId="{FB8F02D0-24D6-4097-AAF7-56D7AE16DCC9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87" creationId="{A87A2554-9009-4D78-8B59-F391DD1BB996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88" creationId="{BAC5E9AC-9607-458D-BA09-D6E82EDB9EF5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89" creationId="{52AD14D9-DEE7-4212-A42C-3CEDCCE38432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90" creationId="{CF3B8D0F-8D6E-4CCE-BF1E-281A80630062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91" creationId="{56E673DC-C68F-42FA-ABC4-7D5DDF662EAE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92" creationId="{C4B60D89-EB7A-4D63-B9B9-C5F09E15B64E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93" creationId="{7296D8DB-513C-4012-88B1-EF0D643B679A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94" creationId="{B95FCD98-E560-4499-A18A-289DE223EE35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95" creationId="{82E43281-A026-4D37-A40E-AD4A62EB9C0C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96" creationId="{43E5FA7A-DD27-40F6-804A-5272221B8617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97" creationId="{50EEAAE2-FC9E-43CB-8B50-9605D672FCC8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98" creationId="{AE04ABD1-07C8-4619-AE24-FF11A4DE05C6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299" creationId="{64B6B8E4-E4F7-462B-88BF-385E94B63385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300" creationId="{3937040F-ACB8-4232-AE4F-890D9F3C5531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301" creationId="{13FB83FB-4A68-4DB6-B9F0-9D35C6B60AB9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302" creationId="{CBE37C50-7DE3-494B-AE8C-28933C0E685C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303" creationId="{9D0B8020-D7C4-416E-BDD0-447954CCC160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304" creationId="{8AE5B45E-3FB5-4AE1-AEAF-307AADE29CBB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305" creationId="{975ECB34-DD91-409A-9412-18ECB838E9D9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306" creationId="{AFB63CC9-D3C2-47EC-A18D-6BC4B4C30230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307" creationId="{F48E1A09-E5C8-407F-9296-F0B7C169797F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308" creationId="{C61261A7-940E-44D7-A388-231B92C87608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309" creationId="{A7801396-D124-42D8-8E06-8111FA03562E}"/>
          </ac:spMkLst>
        </pc:spChg>
        <pc:spChg chg="mod">
          <ac:chgData name="Susanna Schneider Banks" userId="70244129-6b9c-4916-bb19-2e9d1d3804ef" providerId="ADAL" clId="{6708A092-092E-4553-86C4-9A2190E29E80}" dt="2021-11-05T16:53:01.908" v="2917"/>
          <ac:spMkLst>
            <pc:docMk/>
            <pc:sldMk cId="4116777917" sldId="318"/>
            <ac:spMk id="310" creationId="{8F39385B-AD00-4F04-B53B-A3C0571A3BFC}"/>
          </ac:spMkLst>
        </pc:spChg>
        <pc:spChg chg="add del mod">
          <ac:chgData name="Susanna Schneider Banks" userId="70244129-6b9c-4916-bb19-2e9d1d3804ef" providerId="ADAL" clId="{6708A092-092E-4553-86C4-9A2190E29E80}" dt="2021-11-05T16:55:29.478" v="2940"/>
          <ac:spMkLst>
            <pc:docMk/>
            <pc:sldMk cId="4116777917" sldId="318"/>
            <ac:spMk id="311" creationId="{2FB8B476-B426-49A0-8F18-4F631F462D74}"/>
          </ac:spMkLst>
        </pc:spChg>
        <pc:spChg chg="mod">
          <ac:chgData name="Susanna Schneider Banks" userId="70244129-6b9c-4916-bb19-2e9d1d3804ef" providerId="ADAL" clId="{6708A092-092E-4553-86C4-9A2190E29E80}" dt="2021-11-05T16:55:26.935" v="2939"/>
          <ac:spMkLst>
            <pc:docMk/>
            <pc:sldMk cId="4116777917" sldId="318"/>
            <ac:spMk id="313" creationId="{17C015AF-48A8-4B85-A269-0A7F446E7DA0}"/>
          </ac:spMkLst>
        </pc:spChg>
        <pc:spChg chg="mod">
          <ac:chgData name="Susanna Schneider Banks" userId="70244129-6b9c-4916-bb19-2e9d1d3804ef" providerId="ADAL" clId="{6708A092-092E-4553-86C4-9A2190E29E80}" dt="2021-11-05T16:55:26.935" v="2939"/>
          <ac:spMkLst>
            <pc:docMk/>
            <pc:sldMk cId="4116777917" sldId="318"/>
            <ac:spMk id="314" creationId="{69A64764-ABAB-4EDF-BEFC-D66992218BEA}"/>
          </ac:spMkLst>
        </pc:spChg>
        <pc:spChg chg="mod">
          <ac:chgData name="Susanna Schneider Banks" userId="70244129-6b9c-4916-bb19-2e9d1d3804ef" providerId="ADAL" clId="{6708A092-092E-4553-86C4-9A2190E29E80}" dt="2021-11-05T16:55:26.935" v="2939"/>
          <ac:spMkLst>
            <pc:docMk/>
            <pc:sldMk cId="4116777917" sldId="318"/>
            <ac:spMk id="316" creationId="{CA130111-B97A-4737-ACA4-B900FFFD8C0A}"/>
          </ac:spMkLst>
        </pc:spChg>
        <pc:spChg chg="mod">
          <ac:chgData name="Susanna Schneider Banks" userId="70244129-6b9c-4916-bb19-2e9d1d3804ef" providerId="ADAL" clId="{6708A092-092E-4553-86C4-9A2190E29E80}" dt="2021-11-05T16:55:26.935" v="2939"/>
          <ac:spMkLst>
            <pc:docMk/>
            <pc:sldMk cId="4116777917" sldId="318"/>
            <ac:spMk id="317" creationId="{6CA36475-F4A5-4CB2-B6DC-B9313E8ECF00}"/>
          </ac:spMkLst>
        </pc:spChg>
        <pc:spChg chg="mod">
          <ac:chgData name="Susanna Schneider Banks" userId="70244129-6b9c-4916-bb19-2e9d1d3804ef" providerId="ADAL" clId="{6708A092-092E-4553-86C4-9A2190E29E80}" dt="2021-11-05T16:55:26.935" v="2939"/>
          <ac:spMkLst>
            <pc:docMk/>
            <pc:sldMk cId="4116777917" sldId="318"/>
            <ac:spMk id="319" creationId="{62348F3F-06F4-4FF4-B34E-106A8AAEA726}"/>
          </ac:spMkLst>
        </pc:spChg>
        <pc:spChg chg="add del mod">
          <ac:chgData name="Susanna Schneider Banks" userId="70244129-6b9c-4916-bb19-2e9d1d3804ef" providerId="ADAL" clId="{6708A092-092E-4553-86C4-9A2190E29E80}" dt="2021-11-05T16:55:29.478" v="2940"/>
          <ac:spMkLst>
            <pc:docMk/>
            <pc:sldMk cId="4116777917" sldId="318"/>
            <ac:spMk id="320" creationId="{E3557834-BE18-4B07-AD15-DFBE82848A6D}"/>
          </ac:spMkLst>
        </pc:spChg>
        <pc:spChg chg="add del mod">
          <ac:chgData name="Susanna Schneider Banks" userId="70244129-6b9c-4916-bb19-2e9d1d3804ef" providerId="ADAL" clId="{6708A092-092E-4553-86C4-9A2190E29E80}" dt="2021-11-05T16:55:29.478" v="2940"/>
          <ac:spMkLst>
            <pc:docMk/>
            <pc:sldMk cId="4116777917" sldId="318"/>
            <ac:spMk id="321" creationId="{567BD3DF-B527-48C6-80A1-F9A9C618F186}"/>
          </ac:spMkLst>
        </pc:spChg>
        <pc:spChg chg="add mod">
          <ac:chgData name="Susanna Schneider Banks" userId="70244129-6b9c-4916-bb19-2e9d1d3804ef" providerId="ADAL" clId="{6708A092-092E-4553-86C4-9A2190E29E80}" dt="2021-11-05T18:37:36.207" v="3614" actId="20577"/>
          <ac:spMkLst>
            <pc:docMk/>
            <pc:sldMk cId="4116777917" sldId="318"/>
            <ac:spMk id="324" creationId="{EACD7D64-CFAA-4869-AD93-3693C30B4B43}"/>
          </ac:spMkLst>
        </pc:spChg>
        <pc:spChg chg="mod">
          <ac:chgData name="Susanna Schneider Banks" userId="70244129-6b9c-4916-bb19-2e9d1d3804ef" providerId="ADAL" clId="{6708A092-092E-4553-86C4-9A2190E29E80}" dt="2021-11-05T16:55:29.484" v="2941"/>
          <ac:spMkLst>
            <pc:docMk/>
            <pc:sldMk cId="4116777917" sldId="318"/>
            <ac:spMk id="326" creationId="{39B67F63-3791-4733-9F96-C45E21459CB5}"/>
          </ac:spMkLst>
        </pc:spChg>
        <pc:spChg chg="mod">
          <ac:chgData name="Susanna Schneider Banks" userId="70244129-6b9c-4916-bb19-2e9d1d3804ef" providerId="ADAL" clId="{6708A092-092E-4553-86C4-9A2190E29E80}" dt="2021-11-05T16:55:29.484" v="2941"/>
          <ac:spMkLst>
            <pc:docMk/>
            <pc:sldMk cId="4116777917" sldId="318"/>
            <ac:spMk id="327" creationId="{CE455C23-1270-41E9-9089-8AFC193F5AF9}"/>
          </ac:spMkLst>
        </pc:spChg>
        <pc:spChg chg="mod">
          <ac:chgData name="Susanna Schneider Banks" userId="70244129-6b9c-4916-bb19-2e9d1d3804ef" providerId="ADAL" clId="{6708A092-092E-4553-86C4-9A2190E29E80}" dt="2021-11-05T16:55:29.484" v="2941"/>
          <ac:spMkLst>
            <pc:docMk/>
            <pc:sldMk cId="4116777917" sldId="318"/>
            <ac:spMk id="329" creationId="{225AFFE1-8397-453B-A9AB-0DCE8BFB9A26}"/>
          </ac:spMkLst>
        </pc:spChg>
        <pc:spChg chg="mod">
          <ac:chgData name="Susanna Schneider Banks" userId="70244129-6b9c-4916-bb19-2e9d1d3804ef" providerId="ADAL" clId="{6708A092-092E-4553-86C4-9A2190E29E80}" dt="2021-11-05T16:55:29.484" v="2941"/>
          <ac:spMkLst>
            <pc:docMk/>
            <pc:sldMk cId="4116777917" sldId="318"/>
            <ac:spMk id="330" creationId="{F78355C8-C7D5-4A5E-ABA3-BFCABDF56BE5}"/>
          </ac:spMkLst>
        </pc:spChg>
        <pc:spChg chg="mod">
          <ac:chgData name="Susanna Schneider Banks" userId="70244129-6b9c-4916-bb19-2e9d1d3804ef" providerId="ADAL" clId="{6708A092-092E-4553-86C4-9A2190E29E80}" dt="2021-11-05T16:55:29.484" v="2941"/>
          <ac:spMkLst>
            <pc:docMk/>
            <pc:sldMk cId="4116777917" sldId="318"/>
            <ac:spMk id="332" creationId="{3FED003B-65F3-4799-915C-38604D4E65C3}"/>
          </ac:spMkLst>
        </pc:spChg>
        <pc:spChg chg="add mod">
          <ac:chgData name="Susanna Schneider Banks" userId="70244129-6b9c-4916-bb19-2e9d1d3804ef" providerId="ADAL" clId="{6708A092-092E-4553-86C4-9A2190E29E80}" dt="2021-11-05T16:55:29.484" v="2941"/>
          <ac:spMkLst>
            <pc:docMk/>
            <pc:sldMk cId="4116777917" sldId="318"/>
            <ac:spMk id="333" creationId="{B31C8B2C-65A1-4F6C-82F8-035475DF66EA}"/>
          </ac:spMkLst>
        </pc:spChg>
        <pc:spChg chg="add mod">
          <ac:chgData name="Susanna Schneider Banks" userId="70244129-6b9c-4916-bb19-2e9d1d3804ef" providerId="ADAL" clId="{6708A092-092E-4553-86C4-9A2190E29E80}" dt="2021-11-05T16:55:29.484" v="2941"/>
          <ac:spMkLst>
            <pc:docMk/>
            <pc:sldMk cId="4116777917" sldId="318"/>
            <ac:spMk id="334" creationId="{6DD44516-425A-4939-91AA-5F357AA8A129}"/>
          </ac:spMkLst>
        </pc:spChg>
        <pc:grpChg chg="add del mod">
          <ac:chgData name="Susanna Schneider Banks" userId="70244129-6b9c-4916-bb19-2e9d1d3804ef" providerId="ADAL" clId="{6708A092-092E-4553-86C4-9A2190E29E80}" dt="2021-11-05T16:53:09.710" v="2918" actId="21"/>
          <ac:grpSpMkLst>
            <pc:docMk/>
            <pc:sldMk cId="4116777917" sldId="318"/>
            <ac:grpSpMk id="2" creationId="{FCBF58DA-E740-458E-BA41-0FB0001BE988}"/>
          </ac:grpSpMkLst>
        </pc:grpChg>
        <pc:grpChg chg="add del mod">
          <ac:chgData name="Susanna Schneider Banks" userId="70244129-6b9c-4916-bb19-2e9d1d3804ef" providerId="ADAL" clId="{6708A092-092E-4553-86C4-9A2190E29E80}" dt="2021-11-05T16:53:16.380" v="2921" actId="478"/>
          <ac:grpSpMkLst>
            <pc:docMk/>
            <pc:sldMk cId="4116777917" sldId="318"/>
            <ac:grpSpMk id="84" creationId="{E17E2DFC-BC56-4E66-BB9E-98B7DD7784CB}"/>
          </ac:grpSpMkLst>
        </pc:grpChg>
        <pc:grpChg chg="add del mod">
          <ac:chgData name="Susanna Schneider Banks" userId="70244129-6b9c-4916-bb19-2e9d1d3804ef" providerId="ADAL" clId="{6708A092-092E-4553-86C4-9A2190E29E80}" dt="2021-11-05T16:53:21.471" v="2922" actId="478"/>
          <ac:grpSpMkLst>
            <pc:docMk/>
            <pc:sldMk cId="4116777917" sldId="318"/>
            <ac:grpSpMk id="223" creationId="{FA0E4F28-9716-40E3-90F2-8623768DFB83}"/>
          </ac:grpSpMkLst>
        </pc:grpChg>
        <pc:grpChg chg="add del mod">
          <ac:chgData name="Susanna Schneider Banks" userId="70244129-6b9c-4916-bb19-2e9d1d3804ef" providerId="ADAL" clId="{6708A092-092E-4553-86C4-9A2190E29E80}" dt="2021-11-05T16:55:29.478" v="2940"/>
          <ac:grpSpMkLst>
            <pc:docMk/>
            <pc:sldMk cId="4116777917" sldId="318"/>
            <ac:grpSpMk id="312" creationId="{994F4EAB-BBD0-498B-A3DF-167CCCCFA3DB}"/>
          </ac:grpSpMkLst>
        </pc:grpChg>
        <pc:grpChg chg="add del mod">
          <ac:chgData name="Susanna Schneider Banks" userId="70244129-6b9c-4916-bb19-2e9d1d3804ef" providerId="ADAL" clId="{6708A092-092E-4553-86C4-9A2190E29E80}" dt="2021-11-05T16:55:29.478" v="2940"/>
          <ac:grpSpMkLst>
            <pc:docMk/>
            <pc:sldMk cId="4116777917" sldId="318"/>
            <ac:grpSpMk id="315" creationId="{24371304-530D-4C94-8163-45D86A918472}"/>
          </ac:grpSpMkLst>
        </pc:grpChg>
        <pc:grpChg chg="add mod">
          <ac:chgData name="Susanna Schneider Banks" userId="70244129-6b9c-4916-bb19-2e9d1d3804ef" providerId="ADAL" clId="{6708A092-092E-4553-86C4-9A2190E29E80}" dt="2021-11-05T16:55:29.484" v="2941"/>
          <ac:grpSpMkLst>
            <pc:docMk/>
            <pc:sldMk cId="4116777917" sldId="318"/>
            <ac:grpSpMk id="325" creationId="{EF2EE784-3D3D-48DC-AF66-B1976B755D29}"/>
          </ac:grpSpMkLst>
        </pc:grpChg>
        <pc:grpChg chg="add mod">
          <ac:chgData name="Susanna Schneider Banks" userId="70244129-6b9c-4916-bb19-2e9d1d3804ef" providerId="ADAL" clId="{6708A092-092E-4553-86C4-9A2190E29E80}" dt="2021-11-05T16:55:29.484" v="2941"/>
          <ac:grpSpMkLst>
            <pc:docMk/>
            <pc:sldMk cId="4116777917" sldId="318"/>
            <ac:grpSpMk id="328" creationId="{2C5E084E-219D-47D3-9CC1-B95339EEDAB3}"/>
          </ac:grpSpMkLst>
        </pc:grpChg>
        <pc:picChg chg="add del mod">
          <ac:chgData name="Susanna Schneider Banks" userId="70244129-6b9c-4916-bb19-2e9d1d3804ef" providerId="ADAL" clId="{6708A092-092E-4553-86C4-9A2190E29E80}" dt="2021-11-05T16:55:29.478" v="2940"/>
          <ac:picMkLst>
            <pc:docMk/>
            <pc:sldMk cId="4116777917" sldId="318"/>
            <ac:picMk id="322" creationId="{9CED678D-67EB-4114-970D-255E303D20EA}"/>
          </ac:picMkLst>
        </pc:picChg>
        <pc:picChg chg="add del mod">
          <ac:chgData name="Susanna Schneider Banks" userId="70244129-6b9c-4916-bb19-2e9d1d3804ef" providerId="ADAL" clId="{6708A092-092E-4553-86C4-9A2190E29E80}" dt="2021-11-05T16:55:29.478" v="2940"/>
          <ac:picMkLst>
            <pc:docMk/>
            <pc:sldMk cId="4116777917" sldId="318"/>
            <ac:picMk id="323" creationId="{BA5440BB-AE9F-4228-AF8A-0FD92D74425F}"/>
          </ac:picMkLst>
        </pc:picChg>
        <pc:picChg chg="add mod">
          <ac:chgData name="Susanna Schneider Banks" userId="70244129-6b9c-4916-bb19-2e9d1d3804ef" providerId="ADAL" clId="{6708A092-092E-4553-86C4-9A2190E29E80}" dt="2021-11-05T16:55:29.484" v="2941"/>
          <ac:picMkLst>
            <pc:docMk/>
            <pc:sldMk cId="4116777917" sldId="318"/>
            <ac:picMk id="335" creationId="{ADE8BCD5-DC30-4007-9FF8-7CF2B6CFE5EC}"/>
          </ac:picMkLst>
        </pc:picChg>
        <pc:picChg chg="add mod">
          <ac:chgData name="Susanna Schneider Banks" userId="70244129-6b9c-4916-bb19-2e9d1d3804ef" providerId="ADAL" clId="{6708A092-092E-4553-86C4-9A2190E29E80}" dt="2021-11-05T16:55:29.484" v="2941"/>
          <ac:picMkLst>
            <pc:docMk/>
            <pc:sldMk cId="4116777917" sldId="318"/>
            <ac:picMk id="336" creationId="{563412D7-04DF-4D01-9A94-A98B94D3F6CE}"/>
          </ac:picMkLst>
        </pc:picChg>
        <pc:cxnChg chg="mod">
          <ac:chgData name="Susanna Schneider Banks" userId="70244129-6b9c-4916-bb19-2e9d1d3804ef" providerId="ADAL" clId="{6708A092-092E-4553-86C4-9A2190E29E80}" dt="2021-11-05T16:55:26.935" v="2939"/>
          <ac:cxnSpMkLst>
            <pc:docMk/>
            <pc:sldMk cId="4116777917" sldId="318"/>
            <ac:cxnSpMk id="318" creationId="{881834D8-949C-42ED-B4AF-4F8E78347355}"/>
          </ac:cxnSpMkLst>
        </pc:cxnChg>
        <pc:cxnChg chg="mod">
          <ac:chgData name="Susanna Schneider Banks" userId="70244129-6b9c-4916-bb19-2e9d1d3804ef" providerId="ADAL" clId="{6708A092-092E-4553-86C4-9A2190E29E80}" dt="2021-11-05T16:55:29.484" v="2941"/>
          <ac:cxnSpMkLst>
            <pc:docMk/>
            <pc:sldMk cId="4116777917" sldId="318"/>
            <ac:cxnSpMk id="331" creationId="{9CBD1E53-774B-4A84-B5C0-1A006CCBE33E}"/>
          </ac:cxnSpMkLst>
        </pc:cxnChg>
      </pc:sldChg>
      <pc:sldChg chg="addSp delSp modSp new mod modNotesTx">
        <pc:chgData name="Susanna Schneider Banks" userId="70244129-6b9c-4916-bb19-2e9d1d3804ef" providerId="ADAL" clId="{6708A092-092E-4553-86C4-9A2190E29E80}" dt="2021-11-10T18:07:58.927" v="3824" actId="20577"/>
        <pc:sldMkLst>
          <pc:docMk/>
          <pc:sldMk cId="1670912322" sldId="319"/>
        </pc:sldMkLst>
        <pc:spChg chg="mod">
          <ac:chgData name="Susanna Schneider Banks" userId="70244129-6b9c-4916-bb19-2e9d1d3804ef" providerId="ADAL" clId="{6708A092-092E-4553-86C4-9A2190E29E80}" dt="2021-11-05T16:52:47.523" v="2916" actId="1076"/>
          <ac:spMkLst>
            <pc:docMk/>
            <pc:sldMk cId="1670912322" sldId="319"/>
            <ac:spMk id="2" creationId="{20B55873-D0EC-4307-83E4-8BCD38AE4CCF}"/>
          </ac:spMkLst>
        </pc:spChg>
        <pc:spChg chg="del">
          <ac:chgData name="Susanna Schneider Banks" userId="70244129-6b9c-4916-bb19-2e9d1d3804ef" providerId="ADAL" clId="{6708A092-092E-4553-86C4-9A2190E29E80}" dt="2021-11-05T16:07:10.198" v="1135" actId="478"/>
          <ac:spMkLst>
            <pc:docMk/>
            <pc:sldMk cId="1670912322" sldId="319"/>
            <ac:spMk id="3" creationId="{9AA01347-FA4E-4D94-9831-3D6C53A8DEE0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5" creationId="{D6072BF6-933D-4C13-BC61-7CC69A3768FF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6" creationId="{504A6A74-3000-44E9-AD72-676B1A255341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7" creationId="{CEAD6B9E-5EE7-4DD0-82DC-9C6F2A98F7AA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8" creationId="{9E57E164-6479-47F0-8C38-48B0890838ED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9" creationId="{73B551C2-2A38-4B4B-AD81-D25EA522356D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10" creationId="{A138FF1E-5918-4282-B9BC-1AB512B06744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11" creationId="{E122C27E-2A94-40ED-A647-A217DBB6C30E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12" creationId="{ED533F40-93E4-4F88-A04B-24134E252482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13" creationId="{36842951-026E-4962-840F-A1D3537CBE28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14" creationId="{1E5750B3-1C9E-4CF6-8219-6F1A6069445F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15" creationId="{58DE9028-FD63-4BFB-B4F0-C4CE895946D7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16" creationId="{1BBF8B84-B77E-4FB0-9B3F-7BCD64660838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17" creationId="{2591CFD2-7440-4590-810F-350E044C0B61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18" creationId="{DB2527C3-A1A0-49A4-8C50-252FF8AF4735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19" creationId="{ED6219AE-EA63-45A2-A838-0415FB65CE79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20" creationId="{68FF8AB2-C7CF-4E93-836E-C9050A0B7586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21" creationId="{72F48275-7431-43B0-AD5E-D4C410B500BD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22" creationId="{BF78DA6A-F4AF-4246-9B6F-D0839A0FE27C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23" creationId="{12072424-4409-41CE-8826-C0CC1217256B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24" creationId="{9393FCBB-33FF-49E9-A473-1633B19B1502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25" creationId="{A23558C3-C3F6-42A3-9A15-09A911244A15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26" creationId="{935DF826-F39D-41D2-9526-042F7796D18D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27" creationId="{B1370026-2E15-4A58-BBD5-C9F348F9AEC9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28" creationId="{608979CF-BE7D-4F4A-AD50-12D85EE8B466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29" creationId="{2F886BCC-6ACD-4087-BA31-7107B5DF9B78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30" creationId="{06C084DF-16BD-491B-A2B1-EA54C09455AF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31" creationId="{40B1310D-918B-4E81-9121-3047CF165F03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32" creationId="{F7449C43-F3A8-47C4-BE00-FF30EEABB001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33" creationId="{FC12684D-0AAC-4138-B2BF-FC4422D79C43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34" creationId="{3255A190-EDE3-4D16-9C7C-8A948A792718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35" creationId="{81CC4CD8-AD6E-4702-AE8F-3BCF8D2205A7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36" creationId="{8AF57D23-19CA-4FCF-809C-511A40FFD919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37" creationId="{DF947606-70E1-4515-959D-EA1D7049252C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38" creationId="{67B18014-8FF5-4651-AB2A-2CA2B4DAF908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39" creationId="{6BED8218-7C6D-4ED3-AF6F-399C39AE27DC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40" creationId="{30966EE3-5605-4D37-9972-86B8E5EF1DB1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41" creationId="{5C4A910D-0056-4842-883C-61EA4A35909B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42" creationId="{564F12DD-0C65-4C49-95B8-8C70ED55B41E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43" creationId="{2D0EA10F-C7C7-4CB8-B0F7-7995033B760E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44" creationId="{A45D5C5C-5B95-45CB-9F73-81176B70BAAA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45" creationId="{D9809AAF-75FA-442F-B708-A6A8A497069B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46" creationId="{2661FC3C-35DF-4D17-B0B8-F3AB7164393D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47" creationId="{2093708A-A0DF-4B6A-A4A7-41EA7F4E5A6E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48" creationId="{F483FD91-4C19-4591-96F3-392A0AE39F79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49" creationId="{FA43BDCC-479A-404D-B60C-CF875611E151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50" creationId="{A63441D2-DE3E-472A-BFB4-7A10D6811A7A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51" creationId="{45A12B90-2A42-42F6-83C7-D4499EBCE6D2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52" creationId="{9B31ADEF-7A33-4C8B-8F01-E7F10C0E1F65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53" creationId="{823960F6-6793-428A-A10B-BBC3C8551063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54" creationId="{FE36B24E-9414-42B7-BC3B-67B422365DE5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55" creationId="{B8334EFC-F26F-4C6D-98A2-FCABFA3CCDA6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56" creationId="{21DE4361-8244-4E24-A098-6EFD6CDB9AF3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57" creationId="{5CCAB6EE-45B5-440B-9FB9-56EF5B2C56B4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58" creationId="{10FC0387-40A1-4131-AF30-100CB519C661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59" creationId="{5F1A804E-02BB-4DE4-AFAF-64C09C87F701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60" creationId="{2B4E2D3E-118F-46F4-B082-8805E4DBEAB4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61" creationId="{064F3DDD-8AEF-4A76-953F-E349991CD7E7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62" creationId="{7C0D8460-8E8B-4BEE-B36D-70955DBE2C75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63" creationId="{8FFF0515-9C53-455A-9BB2-BD401DB7A59A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64" creationId="{678DDA5F-BEAB-49E2-9173-6112CE184E0D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65" creationId="{96929030-18A8-44C7-9990-744F881BA9A8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66" creationId="{B7D29C71-2A94-48C8-A7B0-DF2EACB77979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67" creationId="{7C79287E-DCEA-48EE-8E41-4CC442334E2D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68" creationId="{9192F331-B743-410C-B5F9-85B2F206D3DA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69" creationId="{47B3DC8F-8A74-4D9D-9CE5-06E69CE1AB7E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70" creationId="{252FDEE3-8D28-4CB9-99F5-433AB513F4D0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71" creationId="{8D85B877-E89B-4D58-8FD2-D46A52E9B246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72" creationId="{5914B341-D030-493D-B95A-5727C752E3A7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73" creationId="{7A6A3AB1-C8D1-4530-BAE5-3D8340DEE523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74" creationId="{5BED321B-0D02-448A-BE43-B57F09C7EC43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75" creationId="{BE4CFC11-B25F-483D-83CE-7C97BC3DE626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76" creationId="{5675D88E-0EC0-4479-8510-662F849CECA2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77" creationId="{6F43A39A-B5F0-48C7-8836-7CD39FA3B77C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78" creationId="{4F340F74-12E7-40C5-82DB-91BF092A1394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79" creationId="{B00E5AAF-5F7D-4D0F-8EBC-F59D9B6B06D7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80" creationId="{2DC0A529-17EF-4D4B-8E73-ABEACB282C75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81" creationId="{4329D653-956E-449F-8812-7E5808ADAB80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82" creationId="{2589801C-2220-49C9-AC92-75F0FBD16D75}"/>
          </ac:spMkLst>
        </pc:spChg>
        <pc:spChg chg="del mod topLvl">
          <ac:chgData name="Susanna Schneider Banks" userId="70244129-6b9c-4916-bb19-2e9d1d3804ef" providerId="ADAL" clId="{6708A092-092E-4553-86C4-9A2190E29E80}" dt="2021-11-05T16:07:52.474" v="1145" actId="478"/>
          <ac:spMkLst>
            <pc:docMk/>
            <pc:sldMk cId="1670912322" sldId="319"/>
            <ac:spMk id="83" creationId="{E4707AA5-1E24-4B1D-B274-E37E2F66D72B}"/>
          </ac:spMkLst>
        </pc:spChg>
        <pc:spChg chg="del mod topLvl">
          <ac:chgData name="Susanna Schneider Banks" userId="70244129-6b9c-4916-bb19-2e9d1d3804ef" providerId="ADAL" clId="{6708A092-092E-4553-86C4-9A2190E29E80}" dt="2021-11-05T16:07:51.395" v="1144" actId="478"/>
          <ac:spMkLst>
            <pc:docMk/>
            <pc:sldMk cId="1670912322" sldId="319"/>
            <ac:spMk id="84" creationId="{5814D26E-D6C8-4FE8-9812-D22892281CC4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85" creationId="{18107FF6-CEB4-4020-88D2-61FCB11D6634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86" creationId="{DBD07169-E34D-476C-939B-DD9934C3CC56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87" creationId="{6F6AD21F-0564-401A-B223-1CA1A4F85ED0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88" creationId="{25143AC6-3CB7-4A72-81E3-15DE90AD6687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89" creationId="{359CE593-1F01-4B42-96BA-DA478A30FE94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90" creationId="{4E49879E-FAD1-49D0-A932-FCCCEF2E83BD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91" creationId="{527ADB14-652F-468B-AEA8-1962BDB93C86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92" creationId="{5C7FB5F0-59E6-4C6B-9BE4-97DD755C302A}"/>
          </ac:spMkLst>
        </pc:spChg>
        <pc:spChg chg="mod topLvl">
          <ac:chgData name="Susanna Schneider Banks" userId="70244129-6b9c-4916-bb19-2e9d1d3804ef" providerId="ADAL" clId="{6708A092-092E-4553-86C4-9A2190E29E80}" dt="2021-11-05T16:07:58.297" v="1146" actId="164"/>
          <ac:spMkLst>
            <pc:docMk/>
            <pc:sldMk cId="1670912322" sldId="319"/>
            <ac:spMk id="93" creationId="{355F1C57-ACF5-4EA1-AC3A-6BAFFBDC74BA}"/>
          </ac:spMkLst>
        </pc:spChg>
        <pc:spChg chg="del mod topLvl">
          <ac:chgData name="Susanna Schneider Banks" userId="70244129-6b9c-4916-bb19-2e9d1d3804ef" providerId="ADAL" clId="{6708A092-092E-4553-86C4-9A2190E29E80}" dt="2021-11-05T16:07:46.388" v="1141" actId="478"/>
          <ac:spMkLst>
            <pc:docMk/>
            <pc:sldMk cId="1670912322" sldId="319"/>
            <ac:spMk id="94" creationId="{6D27B87D-9DB3-433E-81B4-20636F9D4C0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99" creationId="{727B2916-5BAD-4CA8-A716-F403A12918D8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00" creationId="{343692C0-249C-4DD2-9F0A-E0C91FA4428F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01" creationId="{D9069672-DD48-4425-A762-FB2633D4324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02" creationId="{E3557FCD-6535-4E48-8F9B-02E7A760A613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03" creationId="{73449118-B27D-47A3-937B-5BF771FD7BFA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04" creationId="{70810D89-A31B-4791-83CD-A201EB625A6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05" creationId="{2DF177FA-60A2-4116-8335-BCC50A4FD5C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06" creationId="{E748AC61-9E0B-4B42-B2DE-9030992FFC58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07" creationId="{1302EACC-A234-4863-8683-79EA0B188D52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08" creationId="{C9FEA4CF-B070-4B0D-9E04-2DA3EF9B735B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09" creationId="{BE21DA5F-0B4F-4F3F-B150-D4C293DB0E5F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10" creationId="{7506435C-E46F-48E3-9C52-212312B921B0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11" creationId="{0AD293ED-976A-42F0-8686-58AD0D460F14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12" creationId="{B5423E41-0B2E-458E-98EB-2D312307C2BE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13" creationId="{5C1B93BE-5F92-4AC5-A010-1EB23E8B3900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14" creationId="{1C30C979-E670-42F4-BC71-5871207EB2D0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15" creationId="{8765774F-21C9-4B3C-8F2B-F28B6FE9D70B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16" creationId="{92687792-AF08-48AE-826F-96212C95D48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17" creationId="{873BA7BB-F337-44FC-B902-08D25A0BD5A6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18" creationId="{3F71B63C-22F2-4A8B-8986-F3676DD60C8B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19" creationId="{0AAC15E6-6443-4C5B-BE8E-0408003258CC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20" creationId="{7A20E762-F239-4F9F-856C-EF91081DADD1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21" creationId="{4CF94142-023A-4FA3-90AB-E458B3DCD478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22" creationId="{8657658A-0EEA-4EC1-BEFF-B41D4C974A8D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23" creationId="{20D6EB98-5225-4297-B44F-259613E3A628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24" creationId="{85CEB925-F0FF-4A0D-9072-B39D2FE696D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25" creationId="{4506CF63-2358-47EC-861A-E0BF49FFA71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26" creationId="{4FCE6A1F-672E-45EC-A690-5076603EDB60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27" creationId="{555E98F6-0F95-457F-870D-C5ED90029AC2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28" creationId="{40271369-7676-4506-A951-BB53B5F9DC21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29" creationId="{18330787-E8C9-4656-A34B-176347DB396B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30" creationId="{E6646FA6-3449-470C-A8F3-37C14477573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31" creationId="{EC2A5BE0-0C0B-48A1-B548-C12C995BC290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32" creationId="{6E99CB72-3886-42F5-B2ED-53B7663C57B6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33" creationId="{C7C0727E-018E-449E-929D-FAD6FACBB92C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34" creationId="{26FA9DE5-D089-48EA-9B56-D98D22CABB82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35" creationId="{250632FF-9053-4AB7-A2C7-175B75435D6B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36" creationId="{69D0D5FB-45D5-4A02-9B91-F1825E555407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37" creationId="{94356216-9176-4429-8C60-327FAE20D92B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38" creationId="{E3E0F0D5-03BD-4BFC-BC70-0411AB6E2D27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39" creationId="{A01E5756-5D12-4458-971E-6126FF2B6532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40" creationId="{14C58D70-B5FA-49A4-BAED-F7FA00DD43CB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41" creationId="{04536EE0-AF7F-402C-B7DE-C496F1267B5A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42" creationId="{5DCE6A5E-5955-4ACA-B3B7-6E6A329181EF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43" creationId="{8A86C559-3026-4DC4-9CA5-332082DAF20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44" creationId="{DBA653E3-8298-40BE-AF2E-6A9F8ED80978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45" creationId="{9FFA7CA6-9811-401D-BFF7-CAAF62697B13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46" creationId="{EE92E91D-C482-4CD7-BAC7-16992D23FEE2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47" creationId="{C8D971C3-9818-4E5C-B538-99C5325DFEF6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48" creationId="{DAB67317-B145-4AB3-8CF8-82B4B3E4AEC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49" creationId="{D6F3187F-2767-413E-895D-0709EC4FDF72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50" creationId="{8B9EE37A-68BC-47BB-B9F3-9D096F7EC263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51" creationId="{D187DF25-BF98-476E-B5D9-29A63A92273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52" creationId="{49FA6ADC-B588-4EAB-9A6C-12351E29C27F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53" creationId="{88D60EAA-9506-43DB-BAD9-C695DB448AE2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54" creationId="{F2D42C87-51D2-46E9-BFDA-7159AFA21933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55" creationId="{E0703728-5896-4002-9DB1-6F3856DD02E0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56" creationId="{C91AB277-775B-49E0-9334-933036AD45D2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57" creationId="{9DEBB770-5DEC-4619-9406-ED62087CE95F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58" creationId="{4F4091F7-7CF4-4AA5-A466-7E081114A74E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59" creationId="{674F944A-8902-45C6-91EE-AB72AD2CD17D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60" creationId="{D560F541-884F-4BC4-9B90-3D7FDCEBD3F6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61" creationId="{B35ECCBF-0ABD-4DE9-A23D-5C40F94A9BA1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62" creationId="{8D4BD56E-89E3-4C45-B930-7DF8FF1733ED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63" creationId="{5A711796-523B-46AE-BAA3-5458951023BC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64" creationId="{4A455D28-4E9F-41FD-A26F-02936F931446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65" creationId="{40A7861C-D62C-4965-9AF0-34E41DAB682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66" creationId="{19AA73FE-CBD2-42A0-97AD-972A61B93CA2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67" creationId="{E0B1EE89-AC14-4449-90D2-DF2A705F98E7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68" creationId="{5BAC4DAE-163B-4CE8-85F5-F18B6980D97A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69" creationId="{8DB8F136-A413-42FF-9755-59CD53E02484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70" creationId="{CE0ECF31-C80A-4915-ABBA-1E3539EBD2C6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71" creationId="{E46CA131-F602-4033-B884-EB41E76526B7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72" creationId="{D48CA68C-F25B-4EE4-8D49-EE591F2D8DBA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73" creationId="{1B03CEC1-9C7C-4970-9F19-1114B3855E57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74" creationId="{87D46993-6E5F-42BC-B4D9-1859CB775A9D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75" creationId="{D191716D-D12A-4E1F-8FCC-58C1D496BB0C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76" creationId="{1AA5633F-B901-4E3C-945E-F76D7414359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77" creationId="{354F4D77-1CCA-43D2-BA3A-DE17065AA0E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78" creationId="{FB7D236F-DA2E-4C68-8DB5-E28AC617E6F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79" creationId="{7C1B2143-BD1A-4861-BC1D-9E6D64F3898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80" creationId="{F5A4E30F-A1B7-4A1E-860B-E2E1E7E4D3B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81" creationId="{979EFA7B-C8BD-4A75-A16D-C34AEB7FFAB7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82" creationId="{82D44DBE-02B6-46DF-8D6D-573F6510A8AE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83" creationId="{15EEB220-3194-4F82-B37D-EEF2B7B347B0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84" creationId="{280EEC12-24A4-44D6-97E7-646AE8A76D11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85" creationId="{FF666C1E-F1EA-4E65-AE74-F60C902CE6F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86" creationId="{FE20A08A-F407-4CDF-BD42-FDF5EF933880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87" creationId="{24934C41-D993-4181-A34A-4380DF467390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88" creationId="{2645A43B-F48D-4338-8E8F-7F5DD385BE5F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89" creationId="{9E336AD8-A56C-475F-B4C9-95E02C896B3A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90" creationId="{567E9674-AFE4-430E-A5CB-78413C7A76FC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91" creationId="{32E8E297-51E5-4CBE-A0E0-89FDF3EC5114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92" creationId="{158C1AE1-7875-4361-9426-AF89F3CEAB17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93" creationId="{34CA9C0C-CB46-4DDD-8740-040E51ABBA8C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94" creationId="{8BCAE03A-B83B-4053-83DC-E1B10AD0F3DA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95" creationId="{B2A434BA-5F63-4DAD-B88C-427B131AA8A0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96" creationId="{C844AA50-CB96-48D1-95DE-78DD8F6EFCFE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97" creationId="{1049F814-0AE2-42E7-94CD-C07660E0D2B6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98" creationId="{5AB2C2CB-20CE-468D-9ACF-B8116AEFD2F0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199" creationId="{D81439E5-B4D2-4ADF-8B84-6F1BAB72BBDB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00" creationId="{3204C3AE-0ABB-45E2-B83C-2390220F6F2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01" creationId="{DFBC19F1-04E1-418D-AE29-83DED8167B6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02" creationId="{23FE1667-24E3-4041-995C-838C36763F2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03" creationId="{478BB5B1-3764-45F1-8CF5-FD84B2E7BC51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04" creationId="{5057FFB6-C859-4759-8FE2-7AF3A5C5EA7D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05" creationId="{78FE934A-0EB9-4AED-B493-AD623B9AF58B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06" creationId="{E3D96F73-CB8A-44BD-9A21-8813757FA7B3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07" creationId="{A7E6E9B5-4977-44D7-9D0F-920C4B5A33A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08" creationId="{5E97AAB4-12C0-477C-BAF1-59C751A641DB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09" creationId="{2FD04487-8786-4310-96E8-C3C5492B5B5B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10" creationId="{7E22DAF3-27A0-4303-89BF-45E20D91CD6D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11" creationId="{56909A87-6E7F-4342-A1FE-0D2C94ACE4F1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12" creationId="{73127213-A60A-4FC3-BC55-11483D1E8D6D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13" creationId="{DE7C94A1-BBF9-4865-AC85-A2D0371DA512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14" creationId="{BF49B9F8-6DB5-4148-8AF3-A2D6377E0307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15" creationId="{5985768A-5B5B-4016-951A-B5CE166D5546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16" creationId="{728E47ED-EF68-4156-AA15-3113FF21A9F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17" creationId="{2D03CEB5-2E84-4EF0-9699-666326DE126F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18" creationId="{FF40AE6E-D6F4-43ED-8C2E-91DD5E4755E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19" creationId="{20AF34F3-7D7D-401C-9026-13EC6E18167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20" creationId="{2162F7D3-E9DA-4DA5-B3EC-EDE05650FDC3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21" creationId="{B1E45E29-3240-4098-999C-046B5A6E103F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22" creationId="{33C76F8A-FC09-4564-A6A2-03986DC7135E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23" creationId="{5520B28A-B366-4B19-B2BE-E970FC041D11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24" creationId="{2B527E6A-7E4B-40B8-9798-4C9F7B9CB8F7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25" creationId="{C59A361D-0F4E-485D-B114-F619979BCBFB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26" creationId="{8BF6842C-1117-4315-A5A3-C1977C04D1AE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27" creationId="{F04156EE-15DD-4975-BE28-7619C2145B28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28" creationId="{BBEC36C8-4916-4E96-A5E2-6BE2B47314D0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29" creationId="{E2AF8524-D78F-43CF-857C-29A475BE544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30" creationId="{C5630D24-A7DD-4EC8-A62A-E1CCBAECDC73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31" creationId="{222EA8F3-F09C-4518-B972-121886B808F6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32" creationId="{1D0C1995-09E8-4F6D-ABE2-47050EAD3C5D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33" creationId="{FF773D5B-B60F-4EA6-9627-5DD9F05F2B13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34" creationId="{C7913DED-EAF3-43D7-A42E-4A4AEA82A4EB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35" creationId="{2075F946-023F-4986-B73A-277DB0D608DE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36" creationId="{966150DA-570D-4DD6-A761-19321FDCBF21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37" creationId="{EF029DE9-2047-4CA3-AA82-690864C90A23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38" creationId="{A9860194-2EE5-409E-9E35-24E1590D0F38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39" creationId="{10CE9A01-E61E-414C-BA5C-ABF103B3FE90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40" creationId="{9C2B0A23-8AFD-43CE-B407-DEEC41F85ADD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41" creationId="{245B108C-79FC-4074-9C03-14E92234DF3A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42" creationId="{3CAB7DBA-B822-4175-A841-85217F55E564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43" creationId="{85166F11-EC82-467A-99FA-6C046808F77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44" creationId="{E271EAF3-0ECA-432B-B983-8DB2BC5A0FA7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45" creationId="{7C4CBD1A-B539-4A8D-A16E-100CD695D491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46" creationId="{FA01D42D-65CF-44C9-ABB1-9F38D4F43ACC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47" creationId="{CF708EC4-3389-410C-8FC9-81D8DD86D9A6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48" creationId="{28B7E898-9C47-4DBB-B100-4FE27282F90B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49" creationId="{42A23580-1CF9-4C8E-A37C-41AD25DC87B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50" creationId="{160A2780-C87A-4784-9BA3-309EACCAA1E6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51" creationId="{5274665A-0BE7-46B2-8251-A78A08143B3D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52" creationId="{D824D4E9-69D3-4909-9CE7-B8CBD76ABE0B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53" creationId="{F397CD55-756D-465A-AB9D-328E5A9C3E0A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54" creationId="{3F72B901-E071-47CA-90A5-DD41E98C0660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55" creationId="{1F903F84-60C5-41F8-B647-B62F23D35451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56" creationId="{1CD0CED7-0CCD-429A-B381-D8CF5CD7B2F6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57" creationId="{72936ABF-173F-4733-A41A-D16AE6B8C3C8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58" creationId="{B3EB3F53-902B-4B31-B085-186343353AC6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59" creationId="{B191D883-4CE4-425B-9AB5-4D31761DBFD8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60" creationId="{830A8286-EE89-42A9-B285-64AFCB846BE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61" creationId="{C1B07AB2-B0D8-431B-B252-DE0C2159170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62" creationId="{9914C300-D052-4FCF-8E8E-2439CDCE239D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63" creationId="{C519EA5F-1B6E-47BD-A15F-99E957158CAC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64" creationId="{AD84B854-1470-49D3-8C8D-F20EC3044771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65" creationId="{0F5A06C6-F574-41C5-8996-18A54A76C8CD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66" creationId="{D1B47B86-54F4-44B6-B1A9-6E710D1EBAF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67" creationId="{2F24155D-8D2E-4841-A2A8-5A08A66C4E44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68" creationId="{432834B3-D3D2-495E-AF31-63969BB97102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69" creationId="{EEDBD035-F403-48AC-B9E4-80DE711BC4E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70" creationId="{9B28E18C-87AF-44DE-B2EC-FF979A28DD0D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71" creationId="{B844BA3B-2AC2-40E0-ABDD-60685D52B144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72" creationId="{FDCBAC52-1FB6-47CC-A3CE-010DA6F3EAC7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73" creationId="{FD26DA03-C84F-4879-9458-7A481336C6AF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74" creationId="{4CA81FA5-D08C-4B5F-820E-5D62054A9FD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75" creationId="{9659FD6B-E438-4EC5-963F-AD5F72C37BE5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76" creationId="{E9902A55-57B1-4476-A4BE-E21A89CB0BD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77" creationId="{57CD4938-A8E8-4558-A1C3-5DBC8432D0FF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78" creationId="{C7EB0E36-17B8-4C6F-A3FB-035F82E675BB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79" creationId="{5E13C7A7-E25C-4C58-BFFA-5205AE9B9ED9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80" creationId="{3886D593-A340-4549-9CA6-57527AB8F027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81" creationId="{5D824C5B-1C5A-4EAF-B8E7-E83A8CDEC2F7}"/>
          </ac:spMkLst>
        </pc:spChg>
        <pc:spChg chg="mod">
          <ac:chgData name="Susanna Schneider Banks" userId="70244129-6b9c-4916-bb19-2e9d1d3804ef" providerId="ADAL" clId="{6708A092-092E-4553-86C4-9A2190E29E80}" dt="2021-11-05T16:09:48.615" v="1176"/>
          <ac:spMkLst>
            <pc:docMk/>
            <pc:sldMk cId="1670912322" sldId="319"/>
            <ac:spMk id="282" creationId="{E9DF8FF0-4AD5-4074-96F0-A59E686FA802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284" creationId="{492B3BD8-C99D-4F45-AC61-A13A854888BE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285" creationId="{D711042F-D624-446E-92F7-95EBDEDE7A96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286" creationId="{0BFEFF52-7EAD-468A-8BE0-F67380545E9A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287" creationId="{54ADCA43-4173-4EE6-BF92-4F0BFBC2969A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288" creationId="{D30105F2-186B-4E93-B1D0-7B9E53CDE3E2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289" creationId="{DD383698-7677-4631-BB15-01EE19FB989F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290" creationId="{01A3FA7A-71C1-4734-82CF-CFF4693C7A75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291" creationId="{F22AF7B5-E3ED-453E-A5E9-12299E36EF86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292" creationId="{BD27C032-24BB-4499-9A1E-768102FD69FF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293" creationId="{3740FDFB-8A0D-427C-81B3-1AE71A7835F6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294" creationId="{55B57189-7A27-4E86-AE7C-F817A0BBAD8B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295" creationId="{DFBC59C2-C1CC-45EB-A71B-8384B667BD25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296" creationId="{82BBD3D0-B6ED-4C1C-91AF-050CD0A034EF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297" creationId="{B9FFA376-FCE3-4A8A-9817-9409C2B9790D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298" creationId="{91B16478-41CA-4A87-BED6-05B6CC7C4B54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299" creationId="{7CE960DD-C3EF-4C03-A5FD-B5B3FC0719EB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00" creationId="{C1EFE411-D972-4C5F-87F7-CC11042170DF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01" creationId="{A26B0ED9-139C-4170-B322-E8B659F9345D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02" creationId="{32DBC377-64E5-4A91-AA52-06B72E4B720C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03" creationId="{01C87A38-EAD0-4DC2-BBBE-8DE8719CC51A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04" creationId="{777B2FC9-DBC3-4CC1-93A9-F790516150FE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05" creationId="{D3BE5E4A-1F14-491C-A828-672B9DE20439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06" creationId="{09979D52-F518-4E14-BDDC-BFCE49831FB3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07" creationId="{AB16A64C-19E8-43C1-ADAF-815EE7672D7D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08" creationId="{B82C5A22-3272-4CA5-85F9-CC9748BBE5F5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09" creationId="{64CC8868-7D45-4763-BC8F-261D5057BE71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10" creationId="{DBFDFE98-2C2A-401E-BC36-6DCB2CFADA66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11" creationId="{10ACB892-36C6-4A97-862F-3873DB5955BA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12" creationId="{C90D68E8-DFCE-4CF7-A87E-9D29EC186E03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13" creationId="{3FC7B87C-6D81-4AEB-AFF7-80DB6EDE0B45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14" creationId="{6CAE157E-BEAC-4F99-9571-8A96ACF38760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15" creationId="{CCA6A8DC-B957-488D-B0FE-62861FDFE2EE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16" creationId="{4120B216-B92F-4C05-A275-79AE56714A4E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17" creationId="{6AB80561-C882-4C3C-B593-52A7467779DC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18" creationId="{73D3750B-B5EC-45B8-B58B-8581636D9DA5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19" creationId="{E21BF72F-90EF-4B48-9934-17D749DA3229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20" creationId="{43FEE811-8389-4A0B-9B2C-933A93FF9CF0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21" creationId="{19AA84F4-4B7F-4EA9-A6CE-78716CF7776A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22" creationId="{17A903D4-EB7C-4EBC-B494-DCBBABA49839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23" creationId="{728AFDA9-CB5B-46B7-B031-1CF75980073D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24" creationId="{3696C912-4C22-4707-8DA8-FF5459ABD3DB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25" creationId="{31476D9B-E173-4422-8D87-42E2951AB755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26" creationId="{9BDFE097-3B02-47E7-9D4D-76CAA2C0D71F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27" creationId="{E878AF62-DE45-4DFE-A723-15033F7CD682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28" creationId="{DA0303FF-3D79-4E73-8DCB-8744DB564A44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29" creationId="{C3CF56D4-0482-4F0C-BCE1-52514DFB5ECB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30" creationId="{2C2D70DF-61A2-4071-B562-CC2D703A8946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31" creationId="{5541BC65-181A-4242-B353-1778FF71C5B5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32" creationId="{BFD732F5-AACE-4E39-A8B7-E3268417FAC1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33" creationId="{547F1A9C-FD80-4A8A-97CC-EE91D135CC78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34" creationId="{2B29D6A2-1FEE-42BA-B954-FAB7F422E9C0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35" creationId="{8B673EFB-08FF-4622-A0EE-C3C11992E8C8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36" creationId="{DF402709-0D36-417F-839C-EE586D36712C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37" creationId="{0D400B8B-B196-4C7F-BC6A-4D3874F35015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38" creationId="{7CFF1AEA-6AF1-4B94-A181-BE4B14019AED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39" creationId="{B30DC8E8-9D96-47BD-9130-77231C12BDEA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40" creationId="{1B456011-CBFA-4647-8510-AF6291E976DE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41" creationId="{02497003-F632-4730-AC56-65965F539730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42" creationId="{B2279CD2-CE49-4E5E-8348-D3D6DBD930D1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43" creationId="{BE12B7D7-33B6-4008-8908-7192D65EBA2C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44" creationId="{07D41C64-0A20-490A-91C6-440038841790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45" creationId="{A23B6375-5452-47FC-9FB1-BB9086517B66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46" creationId="{DED7CF5E-763B-4840-A938-77A8B683421B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47" creationId="{5B81BF31-35C6-4FC9-9756-30972D278B07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48" creationId="{614B3D10-1460-41BF-BAB7-849DE8A91949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49" creationId="{3B6F7957-39CB-46AF-B60B-2AC2169DBD39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50" creationId="{5B946EFF-429B-4F96-B212-FD19EAE87FFC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51" creationId="{6A6D3043-9A8F-4B0A-A38A-CCD2CCB56EF6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52" creationId="{16DF4122-C49F-4EF0-B761-D273EFA9CBC3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53" creationId="{6E804C32-CA37-4E30-8061-9E3FD18F4114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54" creationId="{367D864C-4D78-4529-A7D3-9F9CAAF50126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55" creationId="{C01B7CAE-C645-4FDB-8F71-410A619CAE64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56" creationId="{9E32D5AA-AE9B-4B76-AB1A-203F42916187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57" creationId="{74608281-0051-4A50-8BCF-3E696E598821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58" creationId="{7CB8537B-7FD5-4D07-A274-08D53DC7EA32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59" creationId="{F31FD006-A27E-4385-957F-7325FF26C674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60" creationId="{44E27C13-B0D8-4112-9489-ED38C8E802C8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61" creationId="{4CA2BA20-A0DE-4ECE-A706-29A7A5E2504C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62" creationId="{23AF0DCC-AAB0-4ACA-B528-85C971459B65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63" creationId="{F353DBEC-7A87-465F-8334-0397BDDF14A4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64" creationId="{6B4CF174-6326-4BD1-ADE8-5CAC6C96D558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65" creationId="{182BF942-7312-4686-987D-F3E18C7A034E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66" creationId="{38414BAB-8736-476B-B767-B429E052D21F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67" creationId="{8CBE01CF-544D-4906-88A3-1F6C2A782ED0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68" creationId="{6C34E79D-0ABF-49C2-9DAD-EC160E57983F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69" creationId="{8EEFE11F-37DE-4742-AC4C-4934BA277FC0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70" creationId="{217A4653-0ABF-44B9-BA5C-348C0241C6EF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71" creationId="{ACE6776E-154D-4277-8258-65DDB1FDA7FA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72" creationId="{38EDC3FF-8499-4DD1-B35D-F62C2FE082D4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73" creationId="{ACA28D4C-905D-4570-AAD0-88F64EE01C17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74" creationId="{2A32F3D3-6B70-416D-BAE3-BFAFE104C214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75" creationId="{DD0BF327-0C8E-4CF8-9C67-C2CF51F0834F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76" creationId="{26D4063F-B39A-47DC-A5E8-0E3725EE03BF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77" creationId="{F72A4DD8-4725-406B-B76D-38FAE61FF5FD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78" creationId="{10F52772-C720-45AB-A58A-AD5EE1C330AA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79" creationId="{5EF25C62-322A-4939-8BDA-4EE2A4FD1E16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80" creationId="{733A8487-B84A-46E1-81AF-EFC366909661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81" creationId="{3798AB7C-9909-4FDC-86D4-6EFBBAD4D399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82" creationId="{3C53D691-83A7-45C5-B567-F68C094AB639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83" creationId="{ED9E0F41-96BC-44DE-B2C1-CF055FDC51BF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84" creationId="{19B529AE-D6D3-4208-A088-21E185CC7A2A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85" creationId="{FF14F456-44E2-4FF7-B884-3E332B47B7A9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86" creationId="{BF3BB1E7-0954-4DA9-AF95-E4658622BB24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87" creationId="{D0ED1843-A105-4D13-A8A7-30A527531422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88" creationId="{ECB77DBE-6F2A-466B-BDC2-7C4CC0012EA8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89" creationId="{1E9E67B2-89A5-48AE-8B4B-10F98BEF4CBD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90" creationId="{3207F65E-3021-4C65-8132-6448F0F94F98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91" creationId="{E2191BBD-412C-4B82-86C6-350753A1F6EF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92" creationId="{ED4F3B72-9DF9-469E-BDE2-502442B8142C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93" creationId="{85AA6248-7959-40B1-AE14-776BBB803EF8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94" creationId="{9F99FF03-9D5A-45DA-810F-BD9FB56DD8A9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95" creationId="{F26E9B6E-9104-499D-86F8-F7B59F88F0E4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96" creationId="{42A47306-B0E2-4448-B0E0-205DB16C0C50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97" creationId="{8E9BC57E-2808-4ED4-AE23-ADFFEBD598B6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98" creationId="{46F4F7E6-B940-4274-9C04-349DDA540BF2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399" creationId="{319CE7AA-42FA-459B-96C1-A61808E2283C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00" creationId="{1641ED48-0A79-4873-9F6D-70692721B1BA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01" creationId="{119C7440-E36F-4E09-A2BB-483CA9FD82E6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02" creationId="{C0C0CF94-23F0-4075-A6DD-90A08D2645A9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03" creationId="{39A2A885-1C85-4439-B900-1CE0EBED25CC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04" creationId="{24BC4A47-9772-49A5-8B8C-FC16383FD8E2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05" creationId="{08F6F24B-71AA-4694-9855-D63E2C1EC610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06" creationId="{CB7F3048-CA73-4A71-AA14-C421EB5C41B1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07" creationId="{EC709625-0D60-4A4C-B615-00A56898B8B5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08" creationId="{12AB1A31-AFB0-488F-BAE7-9CA398EFBA90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09" creationId="{4F292416-6FF3-44BE-B275-6AD4681CB6E8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10" creationId="{5F4DFC43-BC51-4121-BB6D-E0545AC2CCE7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11" creationId="{0391F148-54AA-4502-B1AC-96D31950EBC0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12" creationId="{2A4022CB-540A-4EE9-8B5B-11B59AEC3F73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13" creationId="{A8050302-80FE-42E5-90BC-30D30546B9E3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14" creationId="{BD443C61-6851-4197-A163-5CB506EA2E6E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15" creationId="{DD9CCFDC-7CFA-42B6-8956-C609E5A784D4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16" creationId="{629FF2A9-898B-4034-AC82-B1C3FF3C1E74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17" creationId="{8CC091FE-C3CD-41FB-A358-B35C6E5FBA6C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18" creationId="{98AAD0DC-B602-4430-BDDC-8BB5ACF1DABB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19" creationId="{2D5BDD12-537B-4EF3-9A3A-7B5B137D2091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20" creationId="{55284CC9-AA4D-4767-996C-C1A99C2C1E05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21" creationId="{52729937-E7EB-48DB-9D33-04B41CEB3328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22" creationId="{5CE96623-D44D-45C0-B294-C0D0F7E1919A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23" creationId="{EFCC3F06-1CCB-4A26-AD68-D39478E84A4F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24" creationId="{1724A061-5425-4ACA-9679-1D103F741169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25" creationId="{BE696725-ABB7-44C2-9A6B-0705656A5A8B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26" creationId="{097A7A70-81AD-44E6-B2DC-3B4161A35291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27" creationId="{0C0393F7-4EA3-4F25-A663-5EEAE72881F9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28" creationId="{69B30087-9E2B-4ECE-AE85-4A502A980826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29" creationId="{797519C5-9BE4-4B81-B1F4-D82ABA243FDF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30" creationId="{DBFC5EB1-8BA0-471D-9C27-C1B18F243656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31" creationId="{66708580-CDB9-4B2B-A78E-3130E1D7C9E7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32" creationId="{B8A304A8-10EA-45BA-9237-0A14B85FEC00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33" creationId="{C653B33D-53D8-4755-A5ED-DFFB5AE88646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34" creationId="{597B1F92-F38F-4A3A-8A5B-085C0548C95B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35" creationId="{390649CE-2999-4255-BDD9-0BE701FBB268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36" creationId="{0B7CA4AC-FDE3-405A-9FF6-4AA437D08B7D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37" creationId="{49664187-EC7B-47E7-895F-50330C3C35FC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38" creationId="{B8C9842A-7EAB-44D1-B7A9-8D34AEBC72AB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39" creationId="{E17F0148-EED1-4EB2-865F-07358DAD169E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40" creationId="{46363A31-4883-4122-BE21-037F0F6667E7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41" creationId="{9A5C41D1-4DC4-4A04-B5CC-5E3F6F8500EA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42" creationId="{D193DDB0-3687-47C2-A66C-BAA1603DA508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43" creationId="{EF617AE8-4A75-4BC7-ABE9-2E9CFD024775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44" creationId="{9B8B983B-F4F3-4B04-B813-07A4AF6C5CF7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45" creationId="{087AFEEC-4FDB-44DA-B4F8-7DCD38B131CE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46" creationId="{292223A9-724B-42ED-833C-8028C35FB7DC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47" creationId="{1DC8275D-EDDC-4C02-B077-8EEF7E296DDE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48" creationId="{F9D63EA6-EDEE-49FA-921A-C4CFC85BE084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49" creationId="{541F073A-8E54-4DBA-BF94-D18CE3D0F230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50" creationId="{41A65213-4447-45ED-9C00-E05481064D4A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51" creationId="{CCDC4873-EEFC-4A5B-9435-AB5F1A219706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52" creationId="{EEEF1653-9E41-4290-BCDE-8F4D74F8DAB0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53" creationId="{B33A54AB-9DE7-4A90-BD45-B0FCEF13C67B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54" creationId="{55EDA013-5EFA-4CD0-B4AA-6E96BB03A0FC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55" creationId="{A94A3DF6-B93B-4DF8-8A49-186949A7A7C5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56" creationId="{6CAD90B8-A44E-42A6-927C-1CA708ED9631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57" creationId="{0745B9FC-88E9-46B5-9711-74186F997F55}"/>
          </ac:spMkLst>
        </pc:spChg>
        <pc:spChg chg="mod">
          <ac:chgData name="Susanna Schneider Banks" userId="70244129-6b9c-4916-bb19-2e9d1d3804ef" providerId="ADAL" clId="{6708A092-092E-4553-86C4-9A2190E29E80}" dt="2021-11-05T16:36:51.662" v="2480"/>
          <ac:spMkLst>
            <pc:docMk/>
            <pc:sldMk cId="1670912322" sldId="319"/>
            <ac:spMk id="458" creationId="{E49BAA1B-6E56-4A4D-8645-06366EFA697D}"/>
          </ac:spMkLst>
        </pc:spChg>
        <pc:spChg chg="mod">
          <ac:chgData name="Susanna Schneider Banks" userId="70244129-6b9c-4916-bb19-2e9d1d3804ef" providerId="ADAL" clId="{6708A092-092E-4553-86C4-9A2190E29E80}" dt="2021-11-05T16:38:07.308" v="2505"/>
          <ac:spMkLst>
            <pc:docMk/>
            <pc:sldMk cId="1670912322" sldId="319"/>
            <ac:spMk id="460" creationId="{5004FA1C-4236-4469-A80A-D5A025635C87}"/>
          </ac:spMkLst>
        </pc:spChg>
        <pc:spChg chg="mod">
          <ac:chgData name="Susanna Schneider Banks" userId="70244129-6b9c-4916-bb19-2e9d1d3804ef" providerId="ADAL" clId="{6708A092-092E-4553-86C4-9A2190E29E80}" dt="2021-11-05T16:38:07.308" v="2505"/>
          <ac:spMkLst>
            <pc:docMk/>
            <pc:sldMk cId="1670912322" sldId="319"/>
            <ac:spMk id="461" creationId="{0D1DF323-9A5B-41DB-BF04-87D98500A05F}"/>
          </ac:spMkLst>
        </pc:spChg>
        <pc:spChg chg="mod">
          <ac:chgData name="Susanna Schneider Banks" userId="70244129-6b9c-4916-bb19-2e9d1d3804ef" providerId="ADAL" clId="{6708A092-092E-4553-86C4-9A2190E29E80}" dt="2021-11-05T16:38:07.308" v="2505"/>
          <ac:spMkLst>
            <pc:docMk/>
            <pc:sldMk cId="1670912322" sldId="319"/>
            <ac:spMk id="463" creationId="{450C4294-6049-4345-B7E5-09547A44CB94}"/>
          </ac:spMkLst>
        </pc:spChg>
        <pc:spChg chg="mod">
          <ac:chgData name="Susanna Schneider Banks" userId="70244129-6b9c-4916-bb19-2e9d1d3804ef" providerId="ADAL" clId="{6708A092-092E-4553-86C4-9A2190E29E80}" dt="2021-11-05T16:38:21.869" v="2508"/>
          <ac:spMkLst>
            <pc:docMk/>
            <pc:sldMk cId="1670912322" sldId="319"/>
            <ac:spMk id="465" creationId="{03AC2C31-91F4-4157-ADE0-48DD8B623164}"/>
          </ac:spMkLst>
        </pc:spChg>
        <pc:spChg chg="mod">
          <ac:chgData name="Susanna Schneider Banks" userId="70244129-6b9c-4916-bb19-2e9d1d3804ef" providerId="ADAL" clId="{6708A092-092E-4553-86C4-9A2190E29E80}" dt="2021-11-05T16:38:21.869" v="2508"/>
          <ac:spMkLst>
            <pc:docMk/>
            <pc:sldMk cId="1670912322" sldId="319"/>
            <ac:spMk id="466" creationId="{7C0EE2A8-1BFF-4B53-BADC-BDAB7E561345}"/>
          </ac:spMkLst>
        </pc:spChg>
        <pc:spChg chg="mod">
          <ac:chgData name="Susanna Schneider Banks" userId="70244129-6b9c-4916-bb19-2e9d1d3804ef" providerId="ADAL" clId="{6708A092-092E-4553-86C4-9A2190E29E80}" dt="2021-11-05T16:38:33.581" v="2510"/>
          <ac:spMkLst>
            <pc:docMk/>
            <pc:sldMk cId="1670912322" sldId="319"/>
            <ac:spMk id="468" creationId="{89F4F134-84BE-4003-BB70-CF22B1FE0863}"/>
          </ac:spMkLst>
        </pc:spChg>
        <pc:spChg chg="mod">
          <ac:chgData name="Susanna Schneider Banks" userId="70244129-6b9c-4916-bb19-2e9d1d3804ef" providerId="ADAL" clId="{6708A092-092E-4553-86C4-9A2190E29E80}" dt="2021-11-05T16:38:33.581" v="2510"/>
          <ac:spMkLst>
            <pc:docMk/>
            <pc:sldMk cId="1670912322" sldId="319"/>
            <ac:spMk id="469" creationId="{4A41AD63-3F0C-4EC6-A35D-37BDEBCFED2F}"/>
          </ac:spMkLst>
        </pc:spChg>
        <pc:spChg chg="mod">
          <ac:chgData name="Susanna Schneider Banks" userId="70244129-6b9c-4916-bb19-2e9d1d3804ef" providerId="ADAL" clId="{6708A092-092E-4553-86C4-9A2190E29E80}" dt="2021-11-05T16:38:44.250" v="2512"/>
          <ac:spMkLst>
            <pc:docMk/>
            <pc:sldMk cId="1670912322" sldId="319"/>
            <ac:spMk id="472" creationId="{24309B5C-FC07-4F4E-BB7A-D9DB4821C02F}"/>
          </ac:spMkLst>
        </pc:spChg>
        <pc:spChg chg="mod">
          <ac:chgData name="Susanna Schneider Banks" userId="70244129-6b9c-4916-bb19-2e9d1d3804ef" providerId="ADAL" clId="{6708A092-092E-4553-86C4-9A2190E29E80}" dt="2021-11-05T16:38:44.250" v="2512"/>
          <ac:spMkLst>
            <pc:docMk/>
            <pc:sldMk cId="1670912322" sldId="319"/>
            <ac:spMk id="473" creationId="{E40F2374-D0AB-44E6-BC31-24364870EF01}"/>
          </ac:spMkLst>
        </pc:spChg>
        <pc:spChg chg="mod">
          <ac:chgData name="Susanna Schneider Banks" userId="70244129-6b9c-4916-bb19-2e9d1d3804ef" providerId="ADAL" clId="{6708A092-092E-4553-86C4-9A2190E29E80}" dt="2021-11-05T16:38:44.250" v="2512"/>
          <ac:spMkLst>
            <pc:docMk/>
            <pc:sldMk cId="1670912322" sldId="319"/>
            <ac:spMk id="475" creationId="{EC846FEE-CEA3-4DBB-83FE-98EB5ED3F503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80" creationId="{54CF24F6-22CB-4A26-A11E-437B7F63FE30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81" creationId="{F117537E-2DA5-4491-B201-2C5F05044662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82" creationId="{E2A1D0F7-CC11-4F78-A916-F684CA47CCD3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83" creationId="{6D0E5679-7274-484D-A639-D3F13196D882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84" creationId="{0EED0D98-507F-4202-ACD2-0C6AE272DB70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85" creationId="{8CDB73CD-088E-4FC7-872A-984A44FF8A50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86" creationId="{A7884657-A92E-467D-8C96-064D8101F619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87" creationId="{FBD13CD4-A917-483C-A7F1-3E6D6703D6F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88" creationId="{2CADFC5A-DCD3-401D-9A6F-A32B5EF6D047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89" creationId="{33E7A5DE-F1A1-4454-A85B-708F0137BA85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90" creationId="{A39C4D7B-FD40-44E9-9D89-B83F9878A84F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91" creationId="{45CEFE6F-7B2A-40BD-91A5-6A305A9B4090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92" creationId="{AC29C4C2-1DF6-4762-A309-38D88964F54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93" creationId="{08ECC247-FAEF-4481-BCBA-2A96FA91B5E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94" creationId="{A2AE7928-B5EF-484A-8A70-6787620A1C56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95" creationId="{091D470B-687B-4A8F-A781-7616AED76D42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96" creationId="{615B3DD1-B48E-4B4D-AA84-F220B8C0CEB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97" creationId="{56F62A24-D8FA-4DDD-B582-39E833C1CA60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98" creationId="{7E62C256-B129-4E61-B2BE-94318FED883F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499" creationId="{AD1AD8CB-74B7-40CB-8FBC-74B78296B54F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00" creationId="{7494332B-343C-46B5-B647-30E3C79D2469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01" creationId="{547BB86C-C499-4D15-88CC-86F00893944B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02" creationId="{9DB8474E-CC6C-47CB-A6BE-DFF5A5BD20E9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03" creationId="{C03DBC6C-45B6-4DC6-BACB-1DE3A79D21A1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04" creationId="{B4DEBC58-B36E-4187-B060-50AF23D40B1E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05" creationId="{10D4C075-8824-41C6-B8ED-5FF03E77D0B3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06" creationId="{A1BE0DCF-2D70-4E90-92E9-1CDE88E709D9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07" creationId="{350CE894-4EB5-4C69-A7AC-030D110395B1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08" creationId="{18758E79-5D2A-43F2-B1A2-4526D16FB88B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09" creationId="{349CECD4-8EE8-4C99-84FA-16D340E2D993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10" creationId="{597ACA6F-859E-427C-B622-367CADFDA454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11" creationId="{2DF5FD3E-32E9-4B75-B194-DAF903DB6656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12" creationId="{3CDA3183-22D4-45F7-9DAF-F0BEE16B4880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13" creationId="{6DA596C0-9368-4887-81CC-8F45754EA263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14" creationId="{D27E3D5D-B140-46A8-BDCE-CBE381BAF4D9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15" creationId="{A48737E2-215E-4BF7-B0FC-47FBF2002DD2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16" creationId="{FBFD7B6B-D5A4-4E2D-96C2-BF0EC5E954CA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17" creationId="{442B82D8-A04C-4985-A798-AE7ECA097434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18" creationId="{59F6DB5C-976E-4364-9E02-620EADECA849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19" creationId="{73603708-AAC0-47F4-85C8-5032A780BCFC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20" creationId="{BD84B616-951D-4089-87A5-04EDCDC13A0B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21" creationId="{FF2F03D7-DCB2-43E5-90C9-E7CB146AB131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22" creationId="{ADA30EBC-B196-4AE7-B11E-4B3E8FAE5E08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23" creationId="{E103E9FC-56F2-46B0-B2D0-B847C7FD3AD4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24" creationId="{DB685106-F828-4DA4-91C5-A5351E5C1A56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25" creationId="{4DCE7880-D455-452F-A230-8CFCFD3F4C3E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26" creationId="{EEE70527-F7C9-4AAD-B5E5-26C77858350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27" creationId="{F3F966C8-9E09-4ECF-9507-EDA326EA2549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28" creationId="{9ECA0E35-0AE0-4D3E-AEDD-73883D1A1D01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29" creationId="{10BFE97F-2F6F-49C8-A8BE-73E7FA0E762E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30" creationId="{15AE1168-F034-43B8-B2A1-50E817CE6DF1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31" creationId="{44F0B04C-E54B-4BE8-9B6F-68F7F6761B24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32" creationId="{CCF9A588-A9D4-454A-A99B-9964E6BAF55B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33" creationId="{D7CDEA7D-DA75-426C-AE5B-CE9A19550A9F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34" creationId="{FD86CAA5-28B4-43E6-A69F-BA1864043435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35" creationId="{B5F6E157-EB90-4450-8999-EDD02E2889B2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36" creationId="{D2BED06E-00CC-4478-B45A-793A8943FFE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37" creationId="{29988561-A02E-42F5-83C7-E423897CFC73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38" creationId="{B0330614-485B-43C2-9BD0-5BA7FEF68F53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39" creationId="{C04FEE8F-5A7B-449B-93ED-4FFD47F9ED91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40" creationId="{3EF54F69-A33A-49FE-8F3B-4182594E8060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41" creationId="{2C50EA4C-9BD0-4C3A-97F4-D9898ACF7E22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42" creationId="{B0AC22E5-5C48-41BA-A7BA-75796FAF70C9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43" creationId="{82FC3123-4868-43F5-838C-163C24D05A65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44" creationId="{DAE91A6A-36AE-4B98-9928-3B36A077D40B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45" creationId="{C8BD1220-4B27-4B20-9442-41E8DEC7C0EB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46" creationId="{DA0592DC-99A3-4E84-B273-3EC3F7AD9FF7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47" creationId="{52582253-DA79-44F2-81E9-6780B62DCC3C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48" creationId="{E662D09B-9ADA-427A-BD4E-37AD4B5B69C8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49" creationId="{27C3B2D8-813F-4316-8C8D-005B50810BC8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50" creationId="{316ACB9F-3508-446F-A618-EFAA46C9F9DA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51" creationId="{F011D563-DCB6-4FDA-97F7-4DD9B76F09C2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52" creationId="{BE677445-1501-4F39-9338-48FDF8736D43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53" creationId="{B24B9717-282A-456A-B7C3-89B6F5F93CC3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54" creationId="{B6DE5791-9F5C-4BD8-AB3C-69A3068FFB7B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55" creationId="{6FA96E44-72BB-4341-988E-3F22E6CC4CC9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56" creationId="{D6EE89AB-311F-4394-8B34-4EE2489B6DC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57" creationId="{C3E30CAD-D482-434A-B61F-B604BF48403E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58" creationId="{E8D9EC19-C215-4DF7-A37A-7AEB83232815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59" creationId="{1D3FBE4D-B3F9-45BC-9875-B83C11D3AC02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60" creationId="{0DB1973C-1026-40B2-9D82-F62D07E6CC05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61" creationId="{D8013CCA-60B2-4C5E-A26B-9C66B90DC888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62" creationId="{6270D4DA-0BF9-4ED0-9E84-D6B55211D4D9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63" creationId="{E0FEF54A-2B4D-4549-9C65-31D8B868C3CA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64" creationId="{911C36B4-D5BB-418B-8704-B16C92EAE93C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65" creationId="{DE8E6220-343B-48BE-B13F-56D0A3006D07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66" creationId="{3944C991-70B2-4035-B6B4-7B407ACF9127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67" creationId="{BE25777F-6DB0-4C68-8A69-326EE503020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68" creationId="{AAD35ADE-7225-44EA-84E5-68A6916015D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69" creationId="{268559C3-93FD-4860-8FF0-E81EF2FAAC17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70" creationId="{6D172121-EF34-4D2F-AEDB-294556957DE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71" creationId="{58A57ED4-C9DF-4A2F-8188-8E925FD5C78E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72" creationId="{58E000E0-463C-4132-AF5B-115E8038BB71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73" creationId="{78BAC3FA-428C-41A0-81FE-2A508083D053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74" creationId="{7F9DCA7F-441C-4915-807C-473E951874FA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75" creationId="{480CDF82-88B7-42E8-97E4-02AF73D53BA5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76" creationId="{DD75B745-DED0-4C66-8AEF-1E44ADD129C4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77" creationId="{4FEF9ADF-E184-4F58-A211-005D308C4494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78" creationId="{610AEDAE-6080-4B1D-ABAE-1D92B7E9CDFA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79" creationId="{A19A8ED8-A9BC-4E9A-A1FF-599E9245D4DE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80" creationId="{DA827CD9-6714-4504-82E9-FAE5FD92E4D5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81" creationId="{EFCD0164-8412-4707-A74B-D93C4146210B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82" creationId="{CA8FBC3D-B509-467A-934E-68F941D6D919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83" creationId="{2E0B3003-1DD8-45D0-B208-B09214E4C248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84" creationId="{658D8366-F06E-4FDB-A1E5-16F71EC62503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85" creationId="{85519BE0-260B-4662-91C5-71AB24C240E5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86" creationId="{689324F7-7681-43C3-A495-268168783BE1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87" creationId="{DDE002BD-A743-49D2-8080-0448663662F6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88" creationId="{4EE861DA-F49D-4E52-ABC5-8F140A38826B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89" creationId="{D67721F8-FDC1-4E60-A47E-00512D816939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90" creationId="{02AEE8D9-A6CD-47AE-A276-339A25E5E702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91" creationId="{262ED6B4-F025-4A0D-9B43-5FD5CFBEADD1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92" creationId="{EB348FCD-B964-4B95-85D6-64ABD21F0505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93" creationId="{FA7BD844-6352-4868-9C03-22DD532368DC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94" creationId="{8598E03D-2439-47D5-9B5D-15DB9D74FAC8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95" creationId="{DEEF5737-E6B9-4041-B88F-39C3CCC09E29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96" creationId="{C09F9132-B32A-43BF-9690-F2AAD1208D3E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97" creationId="{B2836118-E1D4-4971-BCF2-3F09E44FFE57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98" creationId="{17C4ACB7-52FB-4384-8518-3EA48566CBF9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599" creationId="{A32BFB06-82A7-40FF-9454-CF655F78E73A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00" creationId="{9F9E6FD5-AE61-4413-9024-D91776CD955B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01" creationId="{183F4FD5-8393-4A41-8EE5-281DEB2B4BA0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02" creationId="{4F2429CB-AAD6-434D-8B52-765B17A90808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03" creationId="{D9BC66DF-14E7-4817-A990-899A2F535FAC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04" creationId="{EEA053B1-F973-4297-8F94-0BF798F88843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05" creationId="{3BD48270-38AA-4AC6-9CB0-5151523FE410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06" creationId="{6950C380-B366-43CC-B66A-CD6252CFC48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07" creationId="{5AEA4B44-D352-4E40-9216-58BF44B4319E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08" creationId="{0BA0EBFC-F6A7-40FD-8DDC-C873DABBEE7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09" creationId="{8677FF5D-1194-4A4E-A08B-CA9E0D7E9654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10" creationId="{8BC21DD8-81D9-48FC-BA3B-2ED5BC85DFCF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11" creationId="{3A7B582B-4087-4494-AD0B-F80E6420A09A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12" creationId="{8AE8D0EF-4D13-4A79-9368-5673AA0AA726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13" creationId="{D375773A-94C3-4E94-8D17-B254E194C6F2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14" creationId="{A1E6DB93-6C44-4DE3-AF2A-BD62B97FCA66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15" creationId="{4EFE5EBB-F714-4A12-A29A-7A3C5207AFF6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16" creationId="{43E00708-33A3-45A8-BBF3-91857CD6F716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17" creationId="{FA1CAED8-C115-4C38-9CDB-DDF89FB1C4A6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18" creationId="{7A0DF4DE-949A-43FF-B4F7-64A4DE004D7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19" creationId="{8635FFB6-8DD1-47C2-AEF2-7187C13B0214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20" creationId="{B37F253E-B649-4933-BEA2-F77A51CCCB64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21" creationId="{0FE9C29C-A948-431B-B761-537D0BCCC45E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22" creationId="{205CB879-D223-43B1-9B88-CE157914D7C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23" creationId="{0308F038-09A1-4FDC-8544-9AC98D180741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24" creationId="{C4266F70-BCF5-44E2-BFA5-FC34F768D191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25" creationId="{AAAEED75-53E9-4F65-97ED-99B1DC6ACDBC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26" creationId="{21E66141-23CC-4124-B045-3F478A627AAB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27" creationId="{BE4463FA-CC1A-439D-B77D-E45133777A85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28" creationId="{9AEB62AD-852C-4763-BE8F-D82D8CED205F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29" creationId="{7D87F6BF-0ADB-49B4-ABC7-8E2EF0728BF0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30" creationId="{398FFACD-17D6-4586-8F27-04DDCF62A59E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31" creationId="{F0E1CA59-F074-4C47-820E-2F9EFBF3E757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32" creationId="{CBBCA73A-EC54-4FEF-832D-0CD64E16C816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33" creationId="{CECB2C6F-7E78-4732-926A-00F9C705E9B6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34" creationId="{BB1B574B-4309-45F4-90D2-25ACD32F20C0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35" creationId="{DE95882B-7EF9-4F1C-A7B6-28F73B647A79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36" creationId="{84348078-77ED-47BD-8A24-00D88840B8DA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37" creationId="{3A0F69A1-A04B-4488-ADCA-3FB16AB465A0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38" creationId="{3ADB001B-C49D-49F1-8465-516D511348E8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39" creationId="{4726C563-16A5-4101-8B1B-341EE3E38A33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40" creationId="{8C0E4AFB-2E0E-4CDF-83D8-F98CC0882BE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41" creationId="{D8A6BFC3-705A-49AC-BB61-53353FDAA6B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42" creationId="{29D56088-0617-4E54-8D38-AF0C363E7A43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43" creationId="{88350BF5-C0A6-47EA-8A05-9C1A15CFC218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44" creationId="{9DADA4CD-181B-421E-BC9D-27B9693ECD90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45" creationId="{77D73914-6ED6-4ECD-8020-64E7A409716A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46" creationId="{967DD2FB-F68A-4688-9DC7-2741B3BD0990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47" creationId="{5DCBF948-B79D-43CB-B516-909340307F24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48" creationId="{49D72783-3CD7-4902-ADD0-1B3D7EB0F5F3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49" creationId="{D0C513BA-C208-474A-B592-4F5B9F70AFED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50" creationId="{59EB099B-D734-45D4-A8AE-EEC0C5E01973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51" creationId="{AD5A428A-C5DE-45DB-91D8-C7946E576D80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52" creationId="{5692AC57-E940-4849-9D9A-D1BECF2E0108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53" creationId="{5C1482ED-B6CF-44CB-81A1-D6A712F7E61B}"/>
          </ac:spMkLst>
        </pc:spChg>
        <pc:spChg chg="mod">
          <ac:chgData name="Susanna Schneider Banks" userId="70244129-6b9c-4916-bb19-2e9d1d3804ef" providerId="ADAL" clId="{6708A092-092E-4553-86C4-9A2190E29E80}" dt="2021-11-05T16:52:08.743" v="2908"/>
          <ac:spMkLst>
            <pc:docMk/>
            <pc:sldMk cId="1670912322" sldId="319"/>
            <ac:spMk id="654" creationId="{820006D3-9FAC-4167-89D3-967582BAB444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56" creationId="{929CEF56-8FA2-448A-A363-714FA6873056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57" creationId="{024CB362-A4F4-40C6-BBAE-2BE216699EB1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58" creationId="{487A2431-AACC-48BA-A655-291C23872B4C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59" creationId="{77B13D2C-05D2-44E6-BA3B-62635D14447B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60" creationId="{9F2D05A3-9212-4E27-9F99-759D38524E77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61" creationId="{1019616B-F713-4826-BC0C-081CF30CBD28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62" creationId="{50EE6D42-6F88-4711-9D84-FD9C51A1EB6B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63" creationId="{27CAD24D-7DAE-42AD-B217-0526A00D30F1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64" creationId="{AB615A34-692A-4E3E-99D9-AB6EA277DCF7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65" creationId="{B2668E9F-D7D6-408C-94C0-1535909F3BEC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66" creationId="{08FF0852-DE27-4699-A5ED-1BD09444CF0E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67" creationId="{17496B83-0894-44B7-B818-C6A9E4BF0A54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68" creationId="{BEBE425C-C1C7-4FF6-912B-07AFD7887DF8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69" creationId="{CF33125E-78B3-4E04-B511-069AFD41C5F0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70" creationId="{59870F2C-E226-4561-92D6-2F832766EDC2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71" creationId="{0A921077-08C7-4D73-ADAA-103DB89DD43B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72" creationId="{33B23937-931C-461B-887E-C06B4141C9E0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73" creationId="{2F094B39-9E55-42E9-8036-66EC5D4694D6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74" creationId="{B4E96203-D2E8-4470-8D21-0A9B10E8ADE3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75" creationId="{33496A82-DD05-456C-B9BA-574F0F929E1F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76" creationId="{89CF134C-C39C-440D-B66A-C262ECE4821B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77" creationId="{88BA75FA-30E9-4604-A61A-18DB4DFEE1A1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78" creationId="{E667F0C1-7E86-4EA4-8436-0A62BBB12FD4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79" creationId="{137FC258-E766-4B40-B1C5-B46EFEEEB4BE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80" creationId="{44E23A0A-5645-4C93-B59F-0DEB68965999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81" creationId="{956ACD9B-FE12-40BD-BF2F-C8E46282AE06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82" creationId="{A436639A-0730-43BE-8BC6-5CAB0614044D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83" creationId="{F840DE4E-8570-46D8-A068-3B9371067944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84" creationId="{A4C404AC-F9F6-44CC-BE7C-3139ECB35332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85" creationId="{0C687FA4-BA8D-44A9-BE46-73DC4E7B441D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86" creationId="{1F529744-9DD8-4A01-826B-5EDD3AC839FD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87" creationId="{AFA990AA-DDBA-4899-8BE2-7B0E9A5CBBE0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88" creationId="{1CF05708-F14C-44F6-8161-0B069D08C2CC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89" creationId="{E1328D7F-142D-4880-B9A5-DE574D25F477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90" creationId="{DB8AADF4-9982-415B-9968-080AB0EE5230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91" creationId="{73336918-60F5-443A-8EEF-9C2CEB93CA2A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92" creationId="{EC73C951-4771-4472-9555-ED96D7ED439A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93" creationId="{6B4B87E5-E2E4-4EC2-B619-066553819F99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94" creationId="{0EC7ADA3-0393-4F3C-899F-DD1E07A2B814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95" creationId="{7C15BD85-04F7-4371-8501-7A3D204B3668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96" creationId="{0F70CB09-C65E-47B1-9698-2FD5FF54F91D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97" creationId="{E45FDCED-1435-4487-84E1-E91130B543A5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98" creationId="{A2370E4E-1200-4FC0-B4B5-1570EAB50E7D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699" creationId="{A70DD5CC-4B29-4125-AF08-53A9D7296DDB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00" creationId="{FA689056-FA4F-41CD-A06A-7748DCCF5D61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01" creationId="{2A78AF5F-3CA4-4490-9A88-902CA3CFAA49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02" creationId="{4C53C28E-4D2C-40DC-AF70-E4700FC035EE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03" creationId="{2D5041AD-7D94-4BD6-8C53-CFF4BD828392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04" creationId="{5BEA5893-FD23-413A-A918-28A3E8738CAB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05" creationId="{71878018-AD75-470F-880E-077C801F1C3A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06" creationId="{7C82903F-A161-47CE-AB89-6300D60E416D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07" creationId="{0F45BD88-886F-4451-BCCF-85B9761C2587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08" creationId="{5BA341BB-9773-4260-9CAD-909DC0AB7BBE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09" creationId="{4FEA9B11-1442-44F0-AB5D-FCB90B3CACE2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10" creationId="{4E40C97F-EFDE-473F-8B62-BE36C93B2FF5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11" creationId="{173347C8-4A97-44CD-B582-359E8951A6D3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12" creationId="{2173F658-841E-4A87-9BE7-A9631CBFA456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13" creationId="{0D1DBC3D-2B54-4C7B-B9D2-6A82AC778E88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14" creationId="{E0AACD26-C519-44C8-A116-40FB7A55D097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15" creationId="{B4A808B2-CF59-47D2-9DC2-C2183105CB3A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16" creationId="{F5C5AF07-269E-463A-AAC9-5522482CB80B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17" creationId="{CC8D7BD9-6910-4CEB-94A7-F774AD57B7BA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18" creationId="{25C39CC2-C29C-4B24-B5C9-9810FB980894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19" creationId="{C3E00E49-143D-4557-954A-06B2A6625D8D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20" creationId="{252CADF1-72D0-4F93-BFEC-8E9536139A50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21" creationId="{CE9BDF49-4A3C-40E4-868F-C8116C7F02F1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22" creationId="{3C8A9F46-E8D5-4872-ACD0-2919ADFC65F2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23" creationId="{723838B2-87A6-4834-99F5-1F4F253837F5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24" creationId="{B6598AE8-3803-41F8-8086-4EA6F32AF514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25" creationId="{172D60BA-7928-48BF-9149-2AAC10312EAD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26" creationId="{5CA72573-8276-40D3-BE87-AE5A2107A9CB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27" creationId="{54DE811A-C3C4-40D9-9284-86BDF1D0BB30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28" creationId="{02DAEFD0-768B-485D-8570-D6C901B6DCD0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29" creationId="{7854F050-C17E-4923-B40D-4612D0BDBF4A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30" creationId="{BADA088B-CE60-496B-BF7D-35EE0326B2C3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31" creationId="{106A3529-EA93-45D7-B8CA-02EBDA3D703C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32" creationId="{28E11BCF-84EE-406A-A92A-4BBAC8D45919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33" creationId="{2B3725DE-84F2-46DF-8288-560E84BA1F20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34" creationId="{B0A3107D-FEBD-41F3-AF5E-CEC417D91F04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35" creationId="{80C76C96-ED7D-4406-8CB9-45265B1B16A0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36" creationId="{FB296003-64D9-419E-A51B-11261A000E12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37" creationId="{5E94C4C2-71BE-4B37-AAFC-7A3C4433CF50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38" creationId="{4DFA574C-2005-4076-ADA3-106200FF95B1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39" creationId="{17ED1747-B335-459B-989D-7F800ADE93E7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40" creationId="{D452EF42-D44A-476E-B71B-EEEE5E123903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41" creationId="{D896452E-61B3-4B09-9BF7-4FB94AF77303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42" creationId="{58F0CE04-CCC9-4F5D-92DE-AF47392B138F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43" creationId="{9CA45C52-C76E-43D0-BCC6-BEBB3618ECA1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44" creationId="{086334DD-FBA2-4E7B-82BE-23475FA24E3E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45" creationId="{D6D760BC-DC18-435B-97D2-EEC8F7D70A4A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46" creationId="{C75B1C77-F62D-400E-9D31-AE509725F924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47" creationId="{F2B278C2-F569-4587-964B-00CBBDA78741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48" creationId="{839746D7-E776-4F6A-AF91-BD0BD46D99AE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49" creationId="{1ECC231B-BB5A-40D5-BB96-35D942B7D84B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50" creationId="{27D47FE7-DD14-4B5F-BF6E-A0C422A17071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51" creationId="{E7330B4E-B16A-4901-B50C-89E6A6B22939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52" creationId="{25485C78-78A9-46FC-87B0-A52C96BE99EF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53" creationId="{309159AF-F9BD-453F-BCFE-BE9A406A7563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54" creationId="{6913520C-9614-4E98-A31A-71D95B3EDCD2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55" creationId="{8865F7D8-DDA3-4DF0-B2E0-4B0EF0EBEE2D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56" creationId="{E117582B-4B02-402D-BF46-DCB8AD2FB9F7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57" creationId="{06471D3A-0630-4971-A34C-9260681C6399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58" creationId="{F3CA13AF-6660-4AA2-A646-CB82F5BA2781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59" creationId="{4D2CDB28-1EC0-4C8F-BCBC-E6B8266A7DC9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60" creationId="{9AFEF44B-9EA6-4FE4-8F5E-8CB7761C30D8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61" creationId="{27F2DA01-BE62-4CFB-8F42-C1C378E953AC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62" creationId="{06A425AB-3330-47F5-9E6F-28801CA4BB0C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63" creationId="{FFBB0E69-5C17-463F-AFB8-4851B733159C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64" creationId="{9ECAF8EA-6398-41BC-8E54-7931A11FB38E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65" creationId="{F6D0DF43-6DFB-461F-A569-D990FB431BEB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66" creationId="{52072F5C-E94F-4CFD-84D3-C14E2F24C86A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67" creationId="{7A44C491-B22F-4DD5-A590-7C64CFB4B797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68" creationId="{93C12DDA-A057-46FA-8E37-AFF25FDCA7BA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69" creationId="{145AE454-D5EF-43B1-88E1-6E8682E9D4F8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70" creationId="{3AF8C728-588F-4650-A4F9-B8A59072CB1A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71" creationId="{097C53DB-F621-49A4-AA66-A1D92323D35C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72" creationId="{F6857666-E77A-4A4C-976A-F85340EDDAC0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73" creationId="{0E52C7C4-D698-47AD-865B-8AF50F4A640C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74" creationId="{222FCD60-DF4D-4D42-A312-3170E07B373C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75" creationId="{EB1D92C4-9F59-4965-B2A4-1FFC2E15DA1D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76" creationId="{4B89CFD6-22E2-4673-B3D4-6665F74F7678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77" creationId="{F64BBC60-D2EC-461D-8CBE-B5AC4D64DEC4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78" creationId="{FEAFB4AE-DD0F-40FC-8642-EE3FC90F2ADE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79" creationId="{3A1F7380-AFF3-4651-8544-CF5AA11989EB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80" creationId="{C07D535C-D10A-4587-8DF2-28080176354E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81" creationId="{326A1943-A764-4C7C-8151-986F521B1048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82" creationId="{B286824F-DF1B-405E-B14E-ECAD29C16143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83" creationId="{0138C3D0-9EFB-46A1-B5F3-A828EAB382E5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84" creationId="{6B692911-2E82-484A-B713-0B23AD3D8467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85" creationId="{FF71F019-7500-4BCA-99EC-A06F5A7EF9FE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86" creationId="{8D3429BF-F7B5-4514-BD26-9EAF3F9A9242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87" creationId="{7B6FD86B-C810-42B8-B080-8E307F9893E4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88" creationId="{CF51FBC9-C78C-4B0D-861C-92552953EC53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89" creationId="{D8AEA0E6-3DBD-403F-974B-533E6AA14446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90" creationId="{4C1359EE-15AA-460A-9D23-79385A7C246C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91" creationId="{D9C1A15E-95C9-48D1-AA21-B81498F85ACE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92" creationId="{275C6264-04BD-4C8C-A1F4-2CBCEAE7540E}"/>
          </ac:spMkLst>
        </pc:spChg>
        <pc:spChg chg="mod">
          <ac:chgData name="Susanna Schneider Banks" userId="70244129-6b9c-4916-bb19-2e9d1d3804ef" providerId="ADAL" clId="{6708A092-092E-4553-86C4-9A2190E29E80}" dt="2021-11-05T16:52:21.529" v="2912"/>
          <ac:spMkLst>
            <pc:docMk/>
            <pc:sldMk cId="1670912322" sldId="319"/>
            <ac:spMk id="793" creationId="{1135C62D-9E26-4593-96B2-BEA73339BF76}"/>
          </ac:spMkLst>
        </pc:spChg>
        <pc:grpChg chg="add del mod">
          <ac:chgData name="Susanna Schneider Banks" userId="70244129-6b9c-4916-bb19-2e9d1d3804ef" providerId="ADAL" clId="{6708A092-092E-4553-86C4-9A2190E29E80}" dt="2021-11-05T16:07:42.030" v="1140" actId="165"/>
          <ac:grpSpMkLst>
            <pc:docMk/>
            <pc:sldMk cId="1670912322" sldId="319"/>
            <ac:grpSpMk id="4" creationId="{0D96E58B-9771-49F8-8E82-F13E3ADBCF96}"/>
          </ac:grpSpMkLst>
        </pc:grpChg>
        <pc:grpChg chg="add del mod">
          <ac:chgData name="Susanna Schneider Banks" userId="70244129-6b9c-4916-bb19-2e9d1d3804ef" providerId="ADAL" clId="{6708A092-092E-4553-86C4-9A2190E29E80}" dt="2021-11-05T16:09:38.289" v="1175" actId="478"/>
          <ac:grpSpMkLst>
            <pc:docMk/>
            <pc:sldMk cId="1670912322" sldId="319"/>
            <ac:grpSpMk id="97" creationId="{B6490F37-4357-47B5-96FF-2E994D71ECDA}"/>
          </ac:grpSpMkLst>
        </pc:grpChg>
        <pc:grpChg chg="add del mod">
          <ac:chgData name="Susanna Schneider Banks" userId="70244129-6b9c-4916-bb19-2e9d1d3804ef" providerId="ADAL" clId="{6708A092-092E-4553-86C4-9A2190E29E80}" dt="2021-11-05T16:36:51.246" v="2479" actId="478"/>
          <ac:grpSpMkLst>
            <pc:docMk/>
            <pc:sldMk cId="1670912322" sldId="319"/>
            <ac:grpSpMk id="98" creationId="{4796CF9A-10E5-433A-95EC-448DE615E3D7}"/>
          </ac:grpSpMkLst>
        </pc:grpChg>
        <pc:grpChg chg="add del mod">
          <ac:chgData name="Susanna Schneider Banks" userId="70244129-6b9c-4916-bb19-2e9d1d3804ef" providerId="ADAL" clId="{6708A092-092E-4553-86C4-9A2190E29E80}" dt="2021-11-05T16:36:55.850" v="2482" actId="478"/>
          <ac:grpSpMkLst>
            <pc:docMk/>
            <pc:sldMk cId="1670912322" sldId="319"/>
            <ac:grpSpMk id="283" creationId="{4FB8B93C-FFF7-4A5F-AECC-2EC3A77DE143}"/>
          </ac:grpSpMkLst>
        </pc:grpChg>
        <pc:grpChg chg="add del mod">
          <ac:chgData name="Susanna Schneider Banks" userId="70244129-6b9c-4916-bb19-2e9d1d3804ef" providerId="ADAL" clId="{6708A092-092E-4553-86C4-9A2190E29E80}" dt="2021-11-05T16:38:21.536" v="2507" actId="478"/>
          <ac:grpSpMkLst>
            <pc:docMk/>
            <pc:sldMk cId="1670912322" sldId="319"/>
            <ac:grpSpMk id="459" creationId="{1A4EAE49-611D-43A6-80FB-61BC26882900}"/>
          </ac:grpSpMkLst>
        </pc:grpChg>
        <pc:grpChg chg="add del mod">
          <ac:chgData name="Susanna Schneider Banks" userId="70244129-6b9c-4916-bb19-2e9d1d3804ef" providerId="ADAL" clId="{6708A092-092E-4553-86C4-9A2190E29E80}" dt="2021-11-05T16:38:22.840" v="2509"/>
          <ac:grpSpMkLst>
            <pc:docMk/>
            <pc:sldMk cId="1670912322" sldId="319"/>
            <ac:grpSpMk id="464" creationId="{715AF7DD-D9A9-4FBC-92ED-BE8448FD3917}"/>
          </ac:grpSpMkLst>
        </pc:grpChg>
        <pc:grpChg chg="add del mod">
          <ac:chgData name="Susanna Schneider Banks" userId="70244129-6b9c-4916-bb19-2e9d1d3804ef" providerId="ADAL" clId="{6708A092-092E-4553-86C4-9A2190E29E80}" dt="2021-11-05T16:51:48.173" v="2904" actId="478"/>
          <ac:grpSpMkLst>
            <pc:docMk/>
            <pc:sldMk cId="1670912322" sldId="319"/>
            <ac:grpSpMk id="467" creationId="{8C2008E7-065C-4359-99D5-719B47EB58FB}"/>
          </ac:grpSpMkLst>
        </pc:grpChg>
        <pc:grpChg chg="add del mod">
          <ac:chgData name="Susanna Schneider Banks" userId="70244129-6b9c-4916-bb19-2e9d1d3804ef" providerId="ADAL" clId="{6708A092-092E-4553-86C4-9A2190E29E80}" dt="2021-11-05T16:51:50.509" v="2906" actId="478"/>
          <ac:grpSpMkLst>
            <pc:docMk/>
            <pc:sldMk cId="1670912322" sldId="319"/>
            <ac:grpSpMk id="471" creationId="{FBE7F44E-9B81-4072-9CEE-22070803D760}"/>
          </ac:grpSpMkLst>
        </pc:grpChg>
        <pc:grpChg chg="add del mod">
          <ac:chgData name="Susanna Schneider Banks" userId="70244129-6b9c-4916-bb19-2e9d1d3804ef" providerId="ADAL" clId="{6708A092-092E-4553-86C4-9A2190E29E80}" dt="2021-11-05T16:52:15.580" v="2911"/>
          <ac:grpSpMkLst>
            <pc:docMk/>
            <pc:sldMk cId="1670912322" sldId="319"/>
            <ac:grpSpMk id="479" creationId="{DE4C1FFB-1AD5-463A-A82A-6FF3C9936ECB}"/>
          </ac:grpSpMkLst>
        </pc:grpChg>
        <pc:grpChg chg="add mod">
          <ac:chgData name="Susanna Schneider Banks" userId="70244129-6b9c-4916-bb19-2e9d1d3804ef" providerId="ADAL" clId="{6708A092-092E-4553-86C4-9A2190E29E80}" dt="2021-11-05T16:52:35.861" v="2913" actId="1076"/>
          <ac:grpSpMkLst>
            <pc:docMk/>
            <pc:sldMk cId="1670912322" sldId="319"/>
            <ac:grpSpMk id="655" creationId="{E172E3EA-0322-4DFC-B091-F7C2D6FC751B}"/>
          </ac:grpSpMkLst>
        </pc:grpChg>
        <pc:picChg chg="add del mod">
          <ac:chgData name="Susanna Schneider Banks" userId="70244129-6b9c-4916-bb19-2e9d1d3804ef" providerId="ADAL" clId="{6708A092-092E-4553-86C4-9A2190E29E80}" dt="2021-11-05T16:51:49.676" v="2905" actId="478"/>
          <ac:picMkLst>
            <pc:docMk/>
            <pc:sldMk cId="1670912322" sldId="319"/>
            <ac:picMk id="470" creationId="{1E1DD0A3-9FE3-4E69-A733-4C36182BF9F2}"/>
          </ac:picMkLst>
        </pc:picChg>
        <pc:picChg chg="add del mod">
          <ac:chgData name="Susanna Schneider Banks" userId="70244129-6b9c-4916-bb19-2e9d1d3804ef" providerId="ADAL" clId="{6708A092-092E-4553-86C4-9A2190E29E80}" dt="2021-11-05T16:45:04.998" v="2799" actId="478"/>
          <ac:picMkLst>
            <pc:docMk/>
            <pc:sldMk cId="1670912322" sldId="319"/>
            <ac:picMk id="476" creationId="{BF131827-99BE-4298-919C-248700E676AC}"/>
          </ac:picMkLst>
        </pc:picChg>
        <pc:picChg chg="add del mod modCrop">
          <ac:chgData name="Susanna Schneider Banks" userId="70244129-6b9c-4916-bb19-2e9d1d3804ef" providerId="ADAL" clId="{6708A092-092E-4553-86C4-9A2190E29E80}" dt="2021-11-05T16:45:40.140" v="2811" actId="478"/>
          <ac:picMkLst>
            <pc:docMk/>
            <pc:sldMk cId="1670912322" sldId="319"/>
            <ac:picMk id="477" creationId="{B16D7775-8AE3-45AB-BC46-A1F4A6013FE2}"/>
          </ac:picMkLst>
        </pc:picChg>
        <pc:picChg chg="add del mod">
          <ac:chgData name="Susanna Schneider Banks" userId="70244129-6b9c-4916-bb19-2e9d1d3804ef" providerId="ADAL" clId="{6708A092-092E-4553-86C4-9A2190E29E80}" dt="2021-11-05T16:45:55.379" v="2814" actId="478"/>
          <ac:picMkLst>
            <pc:docMk/>
            <pc:sldMk cId="1670912322" sldId="319"/>
            <ac:picMk id="478" creationId="{A5729B30-BC0D-46FD-BAAE-CF830C338856}"/>
          </ac:picMkLst>
        </pc:picChg>
        <pc:cxnChg chg="del mod topLvl">
          <ac:chgData name="Susanna Schneider Banks" userId="70244129-6b9c-4916-bb19-2e9d1d3804ef" providerId="ADAL" clId="{6708A092-092E-4553-86C4-9A2190E29E80}" dt="2021-11-05T16:07:50.055" v="1143" actId="478"/>
          <ac:cxnSpMkLst>
            <pc:docMk/>
            <pc:sldMk cId="1670912322" sldId="319"/>
            <ac:cxnSpMk id="95" creationId="{6CD81CB2-2DF5-4D66-AD5B-8890E361913A}"/>
          </ac:cxnSpMkLst>
        </pc:cxnChg>
        <pc:cxnChg chg="del mod topLvl">
          <ac:chgData name="Susanna Schneider Banks" userId="70244129-6b9c-4916-bb19-2e9d1d3804ef" providerId="ADAL" clId="{6708A092-092E-4553-86C4-9A2190E29E80}" dt="2021-11-05T16:07:47.633" v="1142" actId="478"/>
          <ac:cxnSpMkLst>
            <pc:docMk/>
            <pc:sldMk cId="1670912322" sldId="319"/>
            <ac:cxnSpMk id="96" creationId="{1424418E-A631-455C-9DFB-E70D13F5A015}"/>
          </ac:cxnSpMkLst>
        </pc:cxnChg>
        <pc:cxnChg chg="mod">
          <ac:chgData name="Susanna Schneider Banks" userId="70244129-6b9c-4916-bb19-2e9d1d3804ef" providerId="ADAL" clId="{6708A092-092E-4553-86C4-9A2190E29E80}" dt="2021-11-05T16:38:07.308" v="2505"/>
          <ac:cxnSpMkLst>
            <pc:docMk/>
            <pc:sldMk cId="1670912322" sldId="319"/>
            <ac:cxnSpMk id="462" creationId="{A311A64F-6166-43E6-8C3E-2BF1A97BE906}"/>
          </ac:cxnSpMkLst>
        </pc:cxnChg>
        <pc:cxnChg chg="mod">
          <ac:chgData name="Susanna Schneider Banks" userId="70244129-6b9c-4916-bb19-2e9d1d3804ef" providerId="ADAL" clId="{6708A092-092E-4553-86C4-9A2190E29E80}" dt="2021-11-05T16:38:44.250" v="2512"/>
          <ac:cxnSpMkLst>
            <pc:docMk/>
            <pc:sldMk cId="1670912322" sldId="319"/>
            <ac:cxnSpMk id="474" creationId="{6ED78605-B8BB-4066-AA4B-7214F177DF8A}"/>
          </ac:cxnSpMkLst>
        </pc:cxnChg>
      </pc:sldChg>
      <pc:sldChg chg="addSp delSp modSp add mod modNotesTx">
        <pc:chgData name="Susanna Schneider Banks" userId="70244129-6b9c-4916-bb19-2e9d1d3804ef" providerId="ADAL" clId="{6708A092-092E-4553-86C4-9A2190E29E80}" dt="2021-11-09T19:58:05.332" v="3711" actId="20577"/>
        <pc:sldMkLst>
          <pc:docMk/>
          <pc:sldMk cId="1313478567" sldId="320"/>
        </pc:sldMkLst>
        <pc:spChg chg="mod">
          <ac:chgData name="Susanna Schneider Banks" userId="70244129-6b9c-4916-bb19-2e9d1d3804ef" providerId="ADAL" clId="{6708A092-092E-4553-86C4-9A2190E29E80}" dt="2021-11-05T16:57:31.756" v="2972" actId="1076"/>
          <ac:spMkLst>
            <pc:docMk/>
            <pc:sldMk cId="1313478567" sldId="320"/>
            <ac:spMk id="2" creationId="{20B55873-D0EC-4307-83E4-8BCD38AE4CCF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95" creationId="{2F9872C0-86CF-4E6D-B713-C3BE0EF52FEB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96" creationId="{F3A8D0E2-1D44-4F03-8EEA-131DC94634F6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98" creationId="{75460C38-0451-4A97-A10A-D36E0E27907B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99" creationId="{D81AE575-0D09-460B-8049-92B24DEBCDBB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00" creationId="{A55CF889-67A6-40A1-880B-2945602BC397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01" creationId="{404E3B68-3EAE-4B27-99BF-645419A6D64C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02" creationId="{7F065419-68A1-49A5-BC6C-2DE5AEAB2425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03" creationId="{F511F31A-0703-42ED-B6F9-2A9177864C45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04" creationId="{1B27B97D-BC68-49E3-80AF-C28075A20BAE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05" creationId="{11400D3E-CE03-4764-82A0-4FFD5FF88A31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06" creationId="{66C0DED0-30B4-4DBF-89F7-E920CE552D10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07" creationId="{50D2528E-D160-4523-8C7A-6A3D3FCBC53A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08" creationId="{4598553D-5BAB-42D2-A39E-6DDE087063FD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09" creationId="{62030983-CB0D-43B7-93E1-98ECD5704736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10" creationId="{F3099DA0-FB99-43A7-B110-5EB9623C6F78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11" creationId="{4C3C8D45-075A-4244-A46A-8F7294670162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12" creationId="{305AEA2B-AD88-4A40-B8D3-592645AE8E47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13" creationId="{17E052D5-1046-44AC-81A1-B8BBE53841FE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14" creationId="{DD699F6B-80FB-4C0A-8414-B6636567A0D5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15" creationId="{6BA45179-C3A3-4058-8EEA-6768B6E9F5E5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16" creationId="{07FE1B4A-2DB1-4529-8F8A-7A19700DE072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17" creationId="{63D9FAEF-C794-49F6-9BBE-D799933CA7A9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18" creationId="{C2F8A5BF-5165-4E38-BD1B-FA2997E66C70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19" creationId="{7A7DF892-0B18-4AE7-8EE4-03982D8A86D2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20" creationId="{E7AEC4FA-9764-4F8A-830D-07D78B943600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21" creationId="{F2E435E1-1864-49F3-A799-C072E1E66195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22" creationId="{30BCABFB-ABBB-435C-A7EE-BE5178DB6779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23" creationId="{CB41B87E-C17C-4C13-B413-E1274EACAA78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24" creationId="{1A440144-88E1-4324-A59B-31268E1B56BE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25" creationId="{07FB1EF0-0BA5-4F09-A9D6-B985E90217E0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26" creationId="{093E1FD2-113F-4FEA-8513-D850B04FBC09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27" creationId="{D9F7CA4C-A2FA-4799-B013-435B4AA3438E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28" creationId="{7C6710A4-1DC5-4473-8815-BE61A5E00A5C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29" creationId="{6121BEAF-6ABB-41D8-82AE-5DA02A751A5D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30" creationId="{00363940-FEC6-423A-9600-F67C533DE31F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31" creationId="{934C9BC4-08DA-4FA3-AE94-A994C50F0C59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32" creationId="{8FA5975A-BC5B-44F5-9F6D-5769EF309ECC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33" creationId="{936D72ED-FDE4-4B91-B5D0-4A43E6F7EE97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34" creationId="{858BBE11-256A-4B9B-9FCF-BAD9AF856567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35" creationId="{A955A70D-44A1-4973-BF47-AC52E87F05B9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36" creationId="{4F4547BD-875C-4C10-9D74-9F0657D837D2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37" creationId="{DBE16149-FA0C-48ED-86B8-5EA3B57DDEEA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38" creationId="{263B1365-A21F-4533-98DE-D714C77EE527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39" creationId="{A7D65F6C-7A76-40FB-9E56-AB0ADA79DD0D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40" creationId="{AFBEBF9C-B8F7-4A79-B55F-7E1E01924C58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41" creationId="{9021CD1C-E46B-4125-AEC0-2A554E4079DB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42" creationId="{D0BF69F6-D957-4092-9818-F2F3119AFA5A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43" creationId="{FB709F2B-BD9E-48E1-9CE5-B30340B74711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44" creationId="{6CBD19BB-C985-4B2C-ACE4-02229283C5AA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45" creationId="{B097A06B-A8CB-428E-941A-188C67D0E639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46" creationId="{D51B66B7-C2EE-4896-82C6-6D15F073E362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47" creationId="{453B0E0D-EA58-4C9C-AC61-F1348AF98EB6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48" creationId="{55D80233-0EE4-4708-A1AE-A52D8E98DA7B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49" creationId="{B09A9A21-3EBB-49BA-9B75-F98A5FD116BB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50" creationId="{F596792B-0DDF-41E9-B135-C77AC08AEAFC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51" creationId="{4C0E1BEC-FD9D-4D53-A849-AE0EFB7C9C10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52" creationId="{89BE67AE-1441-438C-BA5C-3C55933CB864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53" creationId="{FC8DFD6A-E917-4E04-91DD-62D6A24555D4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54" creationId="{5B2313FC-DA00-4548-AE62-CC74170E59B4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55" creationId="{FDBD184E-F18B-4E40-B4AA-BA6CC93E5B69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56" creationId="{40128A65-94FD-4C9C-9E48-4C476A9419F3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57" creationId="{2610EECD-A384-4052-B916-44994EF6ADCB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58" creationId="{89A1C6CE-B5B0-4E51-B590-BEFA94207FB3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59" creationId="{FCE51C7F-C008-4692-93E7-7D095FD53868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60" creationId="{2C93DF4B-87EB-4898-87FE-6E46F959F1B1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61" creationId="{CD6BBC2F-6373-4136-A255-D7EBC305D0CA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62" creationId="{96344591-D230-458D-8DD7-801E80209892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63" creationId="{C9F79BA2-8CFA-430B-85DB-2872E1DE9DD1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64" creationId="{36208BFA-13F7-40BD-B2D8-5E608197EC55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65" creationId="{7EED249A-66A7-40C9-8CC8-0470726816D7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66" creationId="{415C0596-0DD1-470A-A4BC-EEAC54747F06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67" creationId="{304C50F6-FB34-4B56-BCA4-818E424FDCA8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68" creationId="{B63EB24F-96FF-4FA9-A013-E6A99640615E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69" creationId="{0949DDE4-8EF5-481C-8ED6-CFAD4D743A90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70" creationId="{279F14C7-087B-4978-92DC-EFE0C404A483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71" creationId="{EB563722-38E0-4523-86F5-E3F16461F790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72" creationId="{730BC24D-334C-4C22-AEB6-82E370508EF3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73" creationId="{3C3820DF-E9F7-4138-98B7-636BA470FCDA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74" creationId="{DECF88AD-5CA3-49B2-846E-A7FAFEADD823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75" creationId="{11842D68-6D6E-49D0-B59D-09665A51FE91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76" creationId="{F8067B00-2C0F-4A02-A55A-2BF283B93FDB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77" creationId="{433BDF1A-6ABF-48DA-A1DB-35B89E451395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78" creationId="{B5F38C30-CC47-4F9E-B134-FCAE4AF55762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79" creationId="{EE165884-7403-43D8-8258-CFA41CDDC92D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80" creationId="{0D83CFBF-F688-47B6-99AA-DE1EC0122847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81" creationId="{57851AC5-C2A0-44AF-820E-07CAD46A5CE3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82" creationId="{A7BC595F-4EBB-4C3B-BA38-74AD2E36688E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83" creationId="{693B0B19-A3A3-4C0B-85DC-525C319E4EB3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84" creationId="{EF82B923-20EF-41F1-BAFF-B2E58211A64C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85" creationId="{4DFA818D-C164-4EA8-A33C-9A6EFFE72076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86" creationId="{D7139E4B-2483-4E57-9580-5A80DAB6C653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87" creationId="{F32E3FFA-34D1-4B16-9636-BE82C25A8ADD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88" creationId="{5C25979A-57A1-469C-918C-9EF831668566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89" creationId="{54153F11-2C89-4FEE-9F60-6B74207FBE80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90" creationId="{E60FFC62-A548-44C1-BCA2-02169380FF4F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91" creationId="{78529017-D34B-4348-B68D-7F9901B35A91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92" creationId="{358C7251-DFA9-449B-B3BD-AE82E60C4317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93" creationId="{1D791577-B909-4DDD-ACFF-E6D981FCA5F6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94" creationId="{052E30DC-27AB-4A17-AD9B-762ADA524701}"/>
          </ac:spMkLst>
        </pc:spChg>
        <pc:spChg chg="mod">
          <ac:chgData name="Susanna Schneider Banks" userId="70244129-6b9c-4916-bb19-2e9d1d3804ef" providerId="ADAL" clId="{6708A092-092E-4553-86C4-9A2190E29E80}" dt="2021-11-05T16:37:46.447" v="2497"/>
          <ac:spMkLst>
            <pc:docMk/>
            <pc:sldMk cId="1313478567" sldId="320"/>
            <ac:spMk id="195" creationId="{3D0A1AD7-71ED-42CB-B22C-40B1B2456185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197" creationId="{573FCAA6-F59A-4D64-9E4A-23011457B6AA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198" creationId="{84ED7752-ED4C-456A-A35B-7D5A907E2C7A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199" creationId="{A6196D7B-0496-47CA-9A5F-6E99F33450BE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00" creationId="{9C83B0CA-F5C8-463E-A389-69A00632EAB7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01" creationId="{E592A2E8-75B4-4D41-811D-C32BE8EB08F1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02" creationId="{CDEA7419-7642-4B15-9574-0F74027F98FD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03" creationId="{6568F958-1CF6-4F06-8EA9-0B8BF6349D59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04" creationId="{8B3A8A92-3A29-4365-9A2C-C4D27A6E1685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05" creationId="{6B29F428-449D-4342-A234-3FD1687B50D3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06" creationId="{215AEEB2-524F-4F44-B9EA-B2006C664519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07" creationId="{9AD702B1-085D-41B6-A977-07A25CD4AEA0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08" creationId="{DE7D999D-6320-43BC-932B-CBA0992ABA30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09" creationId="{7A547DF9-758C-4384-86A5-99A4A0729B5C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10" creationId="{DAA16475-BA54-4E7E-8B83-97FFAFBC8C2F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11" creationId="{CCAD0A37-E896-45A7-9E64-B52789C730D8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12" creationId="{D1673DB6-D75D-4BEC-B7E9-8B4D5F8FDDA8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13" creationId="{3684FBA8-A0D7-4295-B709-984EF6E77825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14" creationId="{2ECA48D4-22DB-47FF-B72C-610D2902632B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15" creationId="{E887008A-2E5A-4385-8DD5-956B68D5A2CF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16" creationId="{063EF6CE-1F08-47FC-A7DC-5245117F7AA6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17" creationId="{C085B320-4990-4235-8A01-D5C08DEA6905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18" creationId="{CCE9ECD1-58E5-4257-ADD5-17E414883919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19" creationId="{D16277A3-D02E-4E91-AA21-D10B4EFC7007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20" creationId="{69DC71CA-6D19-4240-A25D-C3275BB51C2D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21" creationId="{9BF7C777-ECCE-464D-800E-B8257D6305C4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22" creationId="{42E1275A-9D64-4BD7-874D-2A857EEED5D2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23" creationId="{2FAF87E7-ECB1-4269-B8C0-9D497CD818B8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24" creationId="{AEEF46D9-5F98-4615-8E63-BADAA06D8575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25" creationId="{1260B6F8-20D8-45E4-8288-454926B0EEB0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26" creationId="{868CC659-1F3D-4C01-B5A2-00E94D3551D6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27" creationId="{07A41642-07F1-4C35-9457-2C50D8A3724B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28" creationId="{829A7214-865C-431B-8BC9-D39CB1D01D6A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29" creationId="{7D10B72D-8670-46DB-878F-415C5B59448F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30" creationId="{69872FA3-D728-4729-9F9F-11C5F3B11115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31" creationId="{B8117BE9-A06B-41C6-AC8D-859BE7C4CC46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32" creationId="{ECE5E0A5-016E-41FC-B777-9C156DBB086B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33" creationId="{619A8D38-B593-4FCB-8730-08BB03B0876D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34" creationId="{D601D791-1C8C-44BC-9AA1-14C3DA6E0316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35" creationId="{223614AF-BF89-4EC2-87EC-D5B5776D6132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36" creationId="{FE26B691-BE14-40DE-9D99-D9C8FE293288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37" creationId="{02D4E06B-3CCC-411C-B805-4BC13A340755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38" creationId="{168E66EF-3A7C-4EEA-AB4A-D27A7BAB08D9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39" creationId="{BBD27C8D-11C2-4399-8FEA-F3910CA537D8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40" creationId="{CC41125B-8F33-4D58-83A1-F56364EC23DB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41" creationId="{A6838520-CF61-4DA2-B64C-96094DB879E1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42" creationId="{A8BA46BA-18AF-4A44-A8D3-77886A816907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43" creationId="{5889A11B-D836-489C-A350-D02EF39020C2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44" creationId="{C1E14386-54BB-4208-AC04-DE9EEBCB091F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45" creationId="{80585B14-E562-4694-81B9-B672536CB9B0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46" creationId="{6F7A2611-D78B-4D9B-8D5B-DB450B5939E7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47" creationId="{00F504C0-46F9-4D08-86EF-72AC6E998F77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48" creationId="{61C8E4B2-72ED-43C4-BEF1-25324C558525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49" creationId="{38CAC1D4-3D84-474A-8AEB-FE7F82A48BDC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50" creationId="{639306D5-0B6F-406C-9674-FA8FDC23F516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51" creationId="{3F66C18B-8BCD-499B-8276-157580CFC44C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52" creationId="{2CE72FC8-AE5A-418F-A9DE-381930585A47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53" creationId="{93A23765-E199-4AAB-9DE7-5116A1E9D53A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54" creationId="{60FA9271-3850-4B7A-955E-1FB445636838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55" creationId="{D333415B-6579-4D16-BBF4-A6F5D92F91D7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56" creationId="{044F898F-74FD-49B0-B90F-9A747C123BE6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57" creationId="{431F2829-0E26-4477-BD2A-FD3E1FD3B43A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58" creationId="{4996533A-FF87-4FA0-BA2A-A6D698B0D78B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59" creationId="{48EB67E8-831F-4F6A-B7EC-E8F65A9A20AB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60" creationId="{2C0449ED-2754-44C1-B425-B0A8A74A92AB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61" creationId="{DC01836E-152E-4FF7-AE26-16E6A77298BE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62" creationId="{037942F5-275A-4B78-9A1B-70A7E6D5C4B0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63" creationId="{4E00C6FF-8969-4F37-91CD-37A753C24ADB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64" creationId="{7FD43AC3-EBD4-4258-A62D-FA00B3B59049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65" creationId="{481F0109-9B12-4241-A12D-68E532589FC6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66" creationId="{C4C52E95-E8D4-4D15-89D1-282E608DBA7F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67" creationId="{86D25005-4825-4417-B112-E309AF0FE8D5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68" creationId="{8A7AAD78-D010-4B45-901D-39C151876264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69" creationId="{E926A410-D2D1-4718-966A-9390A21CCC6B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70" creationId="{92E1C993-2344-4EFC-8A62-91F034C885BC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71" creationId="{3F6453A4-FB53-4A45-9F42-C3A759458144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72" creationId="{EC1E98E8-359F-4FAA-B5C9-BF3948E69B21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73" creationId="{DE875883-B7C3-40E4-8D46-55C9D8D3B28B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74" creationId="{0E77CBE6-9694-4DB1-9E81-D79D71F5CC31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75" creationId="{5422EBD3-E47B-473B-96C3-0BFCC221731C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76" creationId="{97BD6E64-C85D-417A-9730-C145A982CD8E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77" creationId="{8A47A956-3D5F-41B9-9FC9-982EFC9E8F6A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78" creationId="{C3AD977B-6C39-41E7-878B-32ADC2708CF0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79" creationId="{148B50BC-100E-4156-92E0-3C7994273B0A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80" creationId="{5978E083-2F83-414D-8117-5612A761956E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81" creationId="{415FF7F9-0EAB-4AA2-A56D-6E47818D598A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82" creationId="{C0715AF3-FE17-4021-909A-DC4411BDFCE6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83" creationId="{2FC7BE01-857A-49C3-819F-ECB54CD13D04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84" creationId="{AECD40BA-2041-44FC-8C5A-0DD8CDB956DD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85" creationId="{EE0CD091-E99C-4CFE-8A0E-C6DB3C418359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86" creationId="{40DBDBB0-1DE0-42E2-8FD1-C013BF793C6D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87" creationId="{D86D2F3D-0E58-428E-B0F6-2B40E30E7D36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88" creationId="{0CA63047-CF16-43E7-AB85-9C19A0F45630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89" creationId="{4E93AB25-D511-4DDF-A98E-5683FD891228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90" creationId="{0D664376-6279-4F9D-A4DE-B79C413AD4F8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91" creationId="{25883B1F-8424-4B70-BF05-5907E2ED1022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92" creationId="{90875312-285B-434E-AC80-0FBDF7D32AF4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93" creationId="{821A7259-CD31-46AC-AC43-93DA4262A99A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94" creationId="{E0DDF323-E201-4710-869F-F4832B596FD5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95" creationId="{7DB10EB0-7472-4ABC-9162-5DAFBD1B7B67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96" creationId="{AA649F1E-4813-4EB3-9269-E86215604F04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97" creationId="{31F49BB9-96B2-480D-87B7-E59C72757677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98" creationId="{EC059CEC-17D3-4412-A2B0-A4AEF2736D1E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299" creationId="{9E2FDFB8-ED7F-4D50-8A00-59E9476694E7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00" creationId="{D747F22D-527E-4491-8595-7F46A5FD4A06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01" creationId="{BB26CD6D-FD59-4FCB-B7DD-8F828F84B4FD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02" creationId="{350A0BF2-5653-4412-AC8D-12BF814D9721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03" creationId="{F18BF915-ACE6-413C-8D2A-40015329309D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04" creationId="{804376C1-5C63-474D-8B8E-C5D7CD7BAD81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05" creationId="{BF640A66-241B-42C2-B81E-EDD8B06F940F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06" creationId="{F69F3357-3849-4BDE-B973-BE33AB39009B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07" creationId="{F96B4637-2ED8-4155-8994-E120A1BC64AF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08" creationId="{E25F468A-EFC7-408A-9EED-6138DBAF37B0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09" creationId="{6E4716FA-449B-4770-894F-88C59E3F305E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10" creationId="{6ADA49F3-9446-41AF-84FD-6AD0FC6AF37A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11" creationId="{737E3B05-73E5-4378-BED1-18C4CFF42459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12" creationId="{1F1B1649-4ACE-469F-9E71-CC176F47558D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13" creationId="{161463DC-0663-45C6-A181-02DD0B9CBF13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14" creationId="{61E6EFFD-FA79-45F4-A64E-F0F9459B0E3D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15" creationId="{B75239C3-D1A7-4541-89C8-FE78C095E62E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16" creationId="{401E306A-26A3-4E07-B0FC-29E68B4E6DC0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17" creationId="{79EB573D-DE9F-4BF9-9B85-574D7A220527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18" creationId="{E01548E7-2042-46F0-B378-6462F8393F11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19" creationId="{E4F9A82B-E711-4DF4-808F-1DBF105ED44A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20" creationId="{5398DAD0-EA49-4CB8-A7A1-777602604E49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21" creationId="{33DA418E-C920-4E2D-B44E-C0822267CCB0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22" creationId="{3E7B4A24-0EAB-4DE6-8512-553776F5124A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23" creationId="{11E433B1-2253-40AD-94BB-029CA04B19B5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24" creationId="{4D8CB8BD-ECC4-41BF-A24C-CE5CEF8C7598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25" creationId="{251791A1-AFF8-4A90-8E83-58E15BA9FB3D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26" creationId="{DF8DA9B7-F766-414F-BB2D-B614921A37C2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27" creationId="{6B4BE8F1-711B-465D-8DB2-BD317EBC3FB4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28" creationId="{61BCA729-E326-4D2D-B8E6-E950E1779A0D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29" creationId="{DC0FA0FB-0CA8-4F8A-84B2-F249DA9A3D3D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30" creationId="{5E89087C-ED86-40B5-9D3B-2F4DFB559903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31" creationId="{4EB76C8D-D5D4-4D6E-957B-1153CF9F26D7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32" creationId="{8B6AE917-92B3-49B9-B0E5-93787096CB41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33" creationId="{46E77E5F-B9BC-4C4C-8EC2-D616E6A1AD9E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34" creationId="{EF9F3925-7D5E-44F1-A303-9EAF88F314C5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35" creationId="{EFBE8993-00A9-473A-8D26-F9E6A9D7105E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36" creationId="{E7067EC0-EE22-4B1E-96D9-BC6098A0AD6B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37" creationId="{EA2F4D33-28B8-4D4F-A90D-879395ED9687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38" creationId="{26AD882C-185F-4C4D-BDEE-B4C502684A6E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39" creationId="{B1C3D2F8-C720-4AA5-AA23-EEF935B49B85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40" creationId="{F26EA633-C1B3-46B6-BDA8-7D88B680B0B6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41" creationId="{69D2F859-2218-4E84-9A94-BABF0B7E743F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42" creationId="{D8DF14BC-9C20-4332-97CD-59C1F65B37EA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43" creationId="{34563404-22FD-4439-AABE-664A7382A684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44" creationId="{1826368C-D4E5-41A0-82DA-A18C1AD04D80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45" creationId="{16306DD6-9A96-4DB7-85C4-502A19121D45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46" creationId="{F639FFD6-6190-4016-A28D-44183F413436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47" creationId="{E46AB0DD-F892-483E-8961-52F37D4322B2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48" creationId="{5E646D57-2A9E-4F44-BEEA-C6A7B5766F32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49" creationId="{AF4B2756-0EA6-4D32-A883-E70808845737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50" creationId="{85992DD7-BC82-429A-8EFC-53486C7D972A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51" creationId="{62D0FC17-4B49-4816-BF68-F910D62B8D09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52" creationId="{550A8C72-307C-4DFB-AF09-51351DA94E68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53" creationId="{7BEF0C64-51F5-4EE0-945E-0E1D1D840883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54" creationId="{1A22DF40-9072-46D4-BB32-FE9D124B8DA9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55" creationId="{CE79F03A-F620-4646-AC76-895A6AC987F8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56" creationId="{AABF6BF6-C805-4902-B119-A5A46274F675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57" creationId="{789EFCE4-43CB-493E-9CD1-4D80D276CA49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58" creationId="{98F2A0D0-8F33-49A1-9583-FF7103FD2E43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59" creationId="{02181CF8-1F58-4725-A3B3-C9E1AD91E3D4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60" creationId="{50322B47-107C-407E-B6F7-9A6024A607EE}"/>
          </ac:spMkLst>
        </pc:spChg>
        <pc:spChg chg="mod">
          <ac:chgData name="Susanna Schneider Banks" userId="70244129-6b9c-4916-bb19-2e9d1d3804ef" providerId="ADAL" clId="{6708A092-092E-4553-86C4-9A2190E29E80}" dt="2021-11-05T16:57:18.247" v="2969"/>
          <ac:spMkLst>
            <pc:docMk/>
            <pc:sldMk cId="1313478567" sldId="320"/>
            <ac:spMk id="361" creationId="{4A8A5324-0D08-4441-9180-489EB34ED433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63" creationId="{8D6EE269-BB22-4A7E-BB9E-BCCCE4DD6407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64" creationId="{A717D10C-F9E1-4D25-B11D-7D721B379101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65" creationId="{7A775408-83A2-439C-A4AC-54C8E26D41C4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66" creationId="{3DBA8C60-764C-4CD0-80B6-2FCBCA29777E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67" creationId="{462164C0-3FEE-4A19-A5BC-8CC80C06F081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68" creationId="{F4563F7F-E6EE-4169-8388-0D0B3E5A8F73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69" creationId="{C63FC958-8962-498D-922F-600A57135BDF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70" creationId="{2E8291C4-947C-4885-8D44-0CB9E496BB04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71" creationId="{7886EFD5-4031-45AE-8620-D58D214069F5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72" creationId="{A03D8BA8-61E8-4750-92E8-6E2FC648A5E0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73" creationId="{367D2531-5C0B-42C7-BACF-47619003B5A2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74" creationId="{06A5268C-9074-4070-89A1-F4F9A4CCDC2C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75" creationId="{FCCC6AC0-EB5B-45F1-92EB-267D33D2AB42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76" creationId="{983E5FE5-2FCF-41AA-8042-AC3C8DF01575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77" creationId="{9DA4BC84-33EA-469C-B0E5-6E66C0470F2E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78" creationId="{B867B07D-BDDA-440D-A3D1-718DEBE1C6C7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79" creationId="{D1087B5D-CAB5-4C26-94C0-179DEB2A92C4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80" creationId="{79F103B8-5953-4492-9E62-A3EDB27C2F69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81" creationId="{0893C4E4-4F93-4739-95BC-036DC3535AEB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82" creationId="{C9346FE4-F8E6-421A-80E6-B0849A8F644B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83" creationId="{882A45CF-CFCF-4315-A8FE-C9844582E9AD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84" creationId="{35AF2208-A00C-4733-AE66-B488D68D3846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85" creationId="{D25F637C-A9AC-4F8B-A696-83513C0DD809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86" creationId="{20764CFD-1883-44B0-8CB5-F572703BBCDD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87" creationId="{49BE587E-3EDA-42CC-97F0-2E8CCFA2470E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88" creationId="{DCE83ABE-3172-4806-9F5B-B94291140215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89" creationId="{6365CB55-3AC4-4F98-81A9-02B8571D4BAC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90" creationId="{DE15AD94-F6A3-490E-AAA0-C761EF843B58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91" creationId="{FEAF903E-0A4F-4EEE-9D40-7E98AC402E26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92" creationId="{07F77038-1B94-4002-BFF4-1389340E2555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93" creationId="{5DD971CA-20BD-4CFB-9222-93BF2B89B662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94" creationId="{EFA02EBC-AEDD-4B16-8CD7-D27BE1885739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95" creationId="{9A0C7B52-2405-4411-9693-43D84B595F6D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96" creationId="{6F3ED6BB-4B4A-453D-AA25-7823A6946488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97" creationId="{7E468D60-D3CB-48D9-B7E0-C2FD45926BEF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98" creationId="{ACABFBA0-3441-4FB0-BA14-53FF68C1A996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399" creationId="{98C0AAB3-3C07-4878-B34A-5FA1986B9BA2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00" creationId="{3D568177-E3E4-4A57-9351-5E3A6DF10C7E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01" creationId="{17A348D3-7C70-49D6-AF69-81D4AB38789B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02" creationId="{E2115F5D-4C0A-4489-8820-9487480D3FF1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03" creationId="{59D8EBAA-FA78-4FBA-9EA4-55F757078206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04" creationId="{9BE3A075-0820-4FBF-84D6-F62A3908FC3D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05" creationId="{010A01A9-CCFD-4BE3-A59A-6A8D0A56B9A7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06" creationId="{E63EDF2E-28CA-4D0F-BCDF-1FC5A152FFC2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07" creationId="{4496A293-FDD7-40DC-B11F-CFEB930BE889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08" creationId="{7C29225B-9D19-402F-AD31-C661BCE87BC2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09" creationId="{A8F4049E-25A0-45D6-9B58-BEED3F2EE3AB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10" creationId="{271F4FB2-833C-4CB6-BB64-31028D9E4849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11" creationId="{03FD9734-0571-43BE-A086-5B8F2A2071DD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12" creationId="{B4D6F3B9-BF56-4EBC-848B-4ABF1C69F5E7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13" creationId="{2D426A9C-0A2B-4620-8307-8996BCB9BD4D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14" creationId="{01415AFC-AF7C-4D8C-9E03-43182B4FC8DA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15" creationId="{3D8D665C-887D-4C52-975B-ECE1997F2BB1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16" creationId="{22D28F19-4D5D-4083-83D5-40A053638DFA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17" creationId="{4A33ABD1-D34C-4279-A138-F0241475E3CA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18" creationId="{20C5DFB9-1CBB-49DE-AF3D-B85B12FB2529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19" creationId="{DB5454F1-434F-430F-8C70-8F3AF12E07A0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20" creationId="{D4FB32D4-4D66-4282-BD83-697687863E8B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21" creationId="{0234A100-3260-4941-9901-1FEEDC93668C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22" creationId="{D871AF39-057A-46D3-9D70-4573DD98671D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23" creationId="{78BA2E45-9165-48DF-AB50-7B008B5D7419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24" creationId="{B632531A-FC35-4F45-A5C8-888B19000837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25" creationId="{76F84E44-89F0-4AB6-9D69-398544ECA8C0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26" creationId="{2163525A-9E01-4002-82D0-B775F9A90357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27" creationId="{1437A77D-847F-458B-A35A-EB2BCE892E95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28" creationId="{7D650813-8AFA-407A-9658-F7BDE848A5C3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29" creationId="{2E0D1CEE-D34D-424E-B8EE-691929CE7EAE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30" creationId="{73E49C46-FCB0-465F-A50A-422C02A58748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31" creationId="{E84964C4-2FBA-4702-9A1B-5EF16AB2C970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32" creationId="{9AA7C1C4-AA71-4A68-9CD9-CD9059A0CC9A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33" creationId="{4A627583-B77C-49AB-BFD7-E73EE7225BD1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34" creationId="{64A381AD-ED6E-43B5-8457-58090E3B7089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35" creationId="{F4EE7E20-1C3A-453D-89EE-3808105838BA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36" creationId="{38114553-9059-411E-AE21-D12052A3BDF2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37" creationId="{997BEA71-963E-47E1-A727-E8C1087C3B04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38" creationId="{B05C545F-40C2-4C65-A29F-80855CC8B177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39" creationId="{0B30211F-CB90-44F4-8C9A-074F1FC94AD7}"/>
          </ac:spMkLst>
        </pc:spChg>
        <pc:spChg chg="mod">
          <ac:chgData name="Susanna Schneider Banks" userId="70244129-6b9c-4916-bb19-2e9d1d3804ef" providerId="ADAL" clId="{6708A092-092E-4553-86C4-9A2190E29E80}" dt="2021-11-05T16:58:12.341" v="2978"/>
          <ac:spMkLst>
            <pc:docMk/>
            <pc:sldMk cId="1313478567" sldId="320"/>
            <ac:spMk id="440" creationId="{7327E48C-626C-42E5-A12B-89BBDDA0D100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42" creationId="{9ED2FDB9-D4C9-42E6-9B30-35662D2F4EB2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43" creationId="{9F6680EF-388E-4672-985E-AC53E0CD968E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44" creationId="{6A84A8C7-C9E6-4A28-9815-593D094D7D7D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45" creationId="{0710F06A-38E3-4ED5-8431-5F6D87CEE618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46" creationId="{4002826A-EE0B-4DC6-8473-28C456323781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47" creationId="{8EDE031B-D8F4-462C-B961-DE8589B56A4F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48" creationId="{E0EF22BF-A39C-4835-9276-5DBB5E1A01FF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49" creationId="{FF81AC58-5165-424F-BBD4-1A5A77073386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50" creationId="{205B4E7A-9283-47E0-A66E-7F07696B1FCA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51" creationId="{319269BD-1A8F-4B32-AE7F-51619C1D87B6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52" creationId="{FD306010-1A7C-4F95-A3B9-333BB2054E73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53" creationId="{F33F84B0-85E2-4027-B083-B7B3EE81430A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54" creationId="{750E611A-E0B1-4844-B84C-BE73D83BD9B9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55" creationId="{5C726348-C334-4051-B6A9-73F3CA7D896E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56" creationId="{5473CEDD-1280-4312-8859-E1511BF4D93F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57" creationId="{83AB5857-06A9-42A4-9E95-064D521A24C5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58" creationId="{E6B717E5-7287-416E-8510-05AE285D5A51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59" creationId="{500D55EB-470A-4C69-B180-E824A64FA399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60" creationId="{F47080EE-EB4E-436E-B35F-29B78FE66876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61" creationId="{947ED1A4-3C26-4E5F-84E0-8D82D309743A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62" creationId="{DD21FFCA-6723-403A-948B-4B2A983CB64B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63" creationId="{135D991E-B4DE-4F4D-AAED-6E0B77A2B813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64" creationId="{C483DB8E-4A70-4E2C-AEFC-9B53D5223344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65" creationId="{CF8A8953-D8A0-4370-81AD-51877DF88CA9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66" creationId="{515B0B7E-E93D-49E2-B429-AB659C9FEE66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67" creationId="{AD41D69C-5AF5-4860-8C29-FD973C085025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68" creationId="{14471E54-26CA-4AA4-A954-F71A42C9C853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69" creationId="{51968C7B-7B7C-4977-869D-95F1A6A2FDB4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70" creationId="{30D07387-6F04-4842-B40E-875515977F38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71" creationId="{A8A2464C-A533-443A-93D5-FAB454F77D8C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72" creationId="{75E7B4BF-F07E-485D-94D3-990320FAA479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73" creationId="{61520F8C-9FDD-4495-8343-094181E80C46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74" creationId="{2E4DCEBD-79E5-49C4-B6FD-72B6EC88EE4B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75" creationId="{A3E90A65-C5FF-4C10-A22C-13A2BB35EC97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76" creationId="{B516D1D1-8F8E-4F33-834D-AFDDAB0A8B7D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77" creationId="{CD05D15A-5031-4F20-A9A8-4B015BEE5BC0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78" creationId="{60DFA71E-AF92-4565-A96B-E369D166C14A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79" creationId="{906E58B4-9A66-4D2D-863F-2267FE5774F6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80" creationId="{71435269-5099-4F7D-8961-096F855A3596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81" creationId="{A7E1B1EF-BCC7-4A25-A722-ECDD92A12164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82" creationId="{0017EB90-DD79-4B6D-86CD-205AA73E3311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83" creationId="{669A6DF4-4466-424C-A349-8D1D727F83FC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84" creationId="{0CADFF07-0FE7-4401-ABF8-C9C5F05A07E7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85" creationId="{A208E581-318F-4594-8069-01D8D5E1F4FF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86" creationId="{7C9B548D-407E-4877-996C-03DDF228FF2E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87" creationId="{F0870FE7-68FA-4676-BA92-526E1AC4898B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88" creationId="{65A7477F-DDCD-486B-9AA7-693FDFEAD5F9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89" creationId="{C88EEEEE-31BD-4E48-994A-0E007282A783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90" creationId="{F78B2C15-520E-4091-8FDB-0350949A1FE6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91" creationId="{A6A4E1F7-8710-4EA2-B44E-A3A863BEB14E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92" creationId="{50158AF1-F87C-4EB1-8616-26389213F830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93" creationId="{FDA6A7E4-AA1B-47E8-9B44-416E95888D31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94" creationId="{16519342-2C40-4EC8-86A9-B4234FCEB594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95" creationId="{5FAC53ED-B5D7-470A-81BE-CD6727BCFF2A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96" creationId="{8C0B9BD8-A7B2-4FAB-BB7B-3806C2E8297A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97" creationId="{3461B358-AACC-41A5-AFE1-9B2C5F1F5D89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98" creationId="{15ABB878-31FA-4C55-9CC8-41AFC1015D25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499" creationId="{B3804716-C469-4062-8156-CE21576EE679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00" creationId="{14AD962D-4C8D-4C70-8D58-016007261855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01" creationId="{0F26D5A8-7E62-4D27-9535-6041C1D2B018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02" creationId="{50B5FC12-4849-4852-9041-30D4641411B2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03" creationId="{551C3C58-538B-4F50-8601-6EC4AB2CDC22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04" creationId="{9D0EE267-2A4E-437C-8ED0-5D22CD3BEFC7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05" creationId="{4BB1961B-C955-44FB-A933-738ECF48123A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06" creationId="{29D2C02A-5849-4EF3-8509-2FC6E9FE00B2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07" creationId="{1D0FE67B-DAAB-4A9C-B85D-488E0C295EED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08" creationId="{E10CEA1A-854D-4010-90A4-713FD3D05656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09" creationId="{56A4BCE5-11EF-4845-BB04-A1BBD1A7D0C7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10" creationId="{CA2B4C20-9008-44E7-8210-D63B6F623336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11" creationId="{F6EA19E3-A941-49C5-92E1-C845A33A29F7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12" creationId="{7E1E4643-D948-4A3D-B942-322247D6FECE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13" creationId="{1CAE06AD-FFEF-4781-9C00-15385C9F870B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14" creationId="{7B38686E-CBCF-445D-BF10-AC9F2A86AF0F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15" creationId="{31244717-E421-4AAA-A1E3-F3B6A7D209CE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16" creationId="{9B9C5032-FCEF-47BE-A696-5D1C7E5D4F36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17" creationId="{AB1CEE32-A42A-4633-BFF0-9589C4DADEC0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18" creationId="{156B6EEC-06B2-41FF-8244-AC43CD6DF081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19" creationId="{8AAE36C4-7F2E-4A7F-A231-F02DF95CBA23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20" creationId="{AC983EA8-C4ED-4454-87E2-EDD8AB386C34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21" creationId="{3CF251F7-BA34-47A5-ACA6-14F1971C353A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22" creationId="{554F49EC-F246-46AA-BD25-D167E753584D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23" creationId="{B2AD13CC-3BBB-482E-A924-04525AC1ABB9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24" creationId="{B3508128-A291-44F9-904B-BBA45600240B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25" creationId="{64FEF903-8A1D-440F-9FC9-93582445DB90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26" creationId="{874C6EFA-E92C-4CEB-AA87-2B72EBB917C1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27" creationId="{DC5C005F-E8CB-4DFC-908D-90DABBB6DD89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28" creationId="{217BBF71-A428-4F9C-9944-6298A763720A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29" creationId="{947DCF8E-5821-4BB4-AC45-53392554D3AB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30" creationId="{4604EBB0-2945-4503-9481-DD509778382F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31" creationId="{9E77A3C6-8855-4AC6-BA81-C8F2BFC63A78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32" creationId="{994A1314-AAB6-4E75-A230-83C1133B375C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33" creationId="{25ACF707-54BA-414A-8C8D-19BB34077ECF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34" creationId="{DED31ECB-F949-4899-8B85-B8E4D4179533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35" creationId="{B1059353-0CEC-4725-8C75-0897467C8958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36" creationId="{6D93AEF4-99BF-45C0-9633-8F7BBBA66C8F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37" creationId="{BCF90CA6-C243-4348-9A7D-87DA9209662D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38" creationId="{22CEEE9B-FC90-4041-834C-795A1DBD9F0C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39" creationId="{17CF3DA7-9AFC-43D8-8BD9-1F806A7381F4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40" creationId="{1F72A002-F72A-4859-A140-56880A6DAF2E}"/>
          </ac:spMkLst>
        </pc:spChg>
        <pc:spChg chg="mod">
          <ac:chgData name="Susanna Schneider Banks" userId="70244129-6b9c-4916-bb19-2e9d1d3804ef" providerId="ADAL" clId="{6708A092-092E-4553-86C4-9A2190E29E80}" dt="2021-11-05T16:59:13.878" v="2996"/>
          <ac:spMkLst>
            <pc:docMk/>
            <pc:sldMk cId="1313478567" sldId="320"/>
            <ac:spMk id="541" creationId="{996E26D4-7401-43A2-BEE8-93F0DAF3DD4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43" creationId="{2C89F57B-33FC-4B35-A6BF-2956E3A552F4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44" creationId="{8A84B897-F489-4CD7-83D9-EED45EAE3E1D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45" creationId="{CEC05491-D4E1-4E3C-BC3C-48325320B43D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46" creationId="{0FC68862-6422-4C26-AA35-90621F047FC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47" creationId="{5492F9EE-0F83-4773-A187-9E33A96CC7E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48" creationId="{88A66D96-BCDA-462F-8DCC-C588A4C93DE9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49" creationId="{0575F996-868B-4445-866F-A20BDC39DF5A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50" creationId="{4AA0C647-8BB2-4907-8CAE-1DCC9F89B9BA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51" creationId="{D03553A4-9A5B-452D-8B91-7F094539216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52" creationId="{C5510AF5-5333-463C-B592-AA2C9AF3F59D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53" creationId="{C130B23A-EE46-4229-AD06-02C25E00928F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54" creationId="{B84C1C6D-6D2A-4035-B6C8-91F3E9CE38D5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55" creationId="{CD58662E-F195-4C29-A875-B84D43AF2822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56" creationId="{090AFE5D-9CD4-4B39-B195-76E9A1E82105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57" creationId="{387D4C56-81C1-4E07-93D8-5A2FAF7E22E3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58" creationId="{24FCDE1D-C9E9-400C-88D7-8491A3105608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59" creationId="{1E93CAF8-7D9B-4A70-9DCD-1C383B2A6A8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60" creationId="{4AE8BEA8-AA93-4859-8BBC-C45F78B5C5D0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61" creationId="{8E7BDDB4-9E9C-4809-8690-64DC4F56BF3B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62" creationId="{7D5545DC-9598-4635-9EF7-592CBB1689B3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63" creationId="{5DFE2862-44D8-4A6E-8B61-35EC081F0B2D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64" creationId="{86B0F9D6-56BD-4940-9341-A2D609859FF4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65" creationId="{50BE2DE2-BF44-44CE-A05E-52CC4121D2D7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66" creationId="{5AE585F3-050C-4694-BE2A-DE32EFF2779F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67" creationId="{9F42D1C7-D4B8-4584-A85F-A1B03827F36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68" creationId="{F0ECE998-F729-48B7-BA55-3F871D762DDE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69" creationId="{0BCB31ED-7DF4-445E-B4AE-2F711C574DD2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70" creationId="{1A7A5FD2-237A-413E-BE37-703AC45D2C38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71" creationId="{DA2A0AB8-D8B8-487C-B25E-FD14FD9A4C8F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72" creationId="{5F607F54-4249-4F03-A54C-5D4D3F72F640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73" creationId="{E9FAD61E-A508-4874-9E0F-11DD28FE92BA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74" creationId="{DF4294C8-5563-4C15-A95F-4F50256B762C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75" creationId="{DADEC711-C0C9-45ED-BB7F-3421BD309D54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76" creationId="{A7C0F42F-4407-45A9-AA52-19B387B49AF7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77" creationId="{5274F29C-19A7-403E-A125-08E452FF6D7D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78" creationId="{92DB54FA-00CB-4845-8BAE-E91F16BDB0A0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79" creationId="{DB2E2943-9462-4FDF-B400-E58EF2E0ABD4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80" creationId="{4445F855-D729-4058-B0C6-3277F7D4E8FC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81" creationId="{E638E529-8E92-41B8-BD31-9274ACC8FDAA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82" creationId="{B17EFD9F-F859-4275-9FE8-0EB81B33AF80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83" creationId="{208046E4-80E9-4ACE-9B40-D6E8D39A76FD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84" creationId="{CD09AB11-686F-4A12-AEBE-0BBE8217C51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85" creationId="{ABB2E7BE-8371-4944-84D1-31F3C1E3A24B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86" creationId="{D8F6E2A6-8D64-4430-909E-7C9CEF41F90C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87" creationId="{C76F47C3-66C8-482D-A2EE-11E2D34EEE6C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88" creationId="{C819569A-05B4-4AAF-845A-25D36856CB2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89" creationId="{AF1D18BB-CC40-4DD7-BA18-B147EA5396AA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90" creationId="{ACEBF916-2371-4B23-BD27-CBF095BAEEA8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91" creationId="{CBA81576-25C9-4B14-BCE9-4D071A0A6920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92" creationId="{03CC3623-E18D-42BD-8A05-778D16508141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93" creationId="{C5C3CDD5-7E16-4E66-89EC-62CD5B827D2A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94" creationId="{E607FD32-138F-4978-B60B-FF5FE1A1FF4F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95" creationId="{6A073280-2408-4A4B-B7C1-A69690E232EC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96" creationId="{5BA49216-DDBD-4BA3-B2E1-EB9B08DB75DF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97" creationId="{8E322818-30C0-4CCD-8150-0C581AE03377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98" creationId="{43247681-5AFC-42C7-8BE2-03C94F0C729B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599" creationId="{55BB863F-BC29-4D48-BA1A-0AA76FEDFF65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00" creationId="{4AACA3E9-8A61-4C69-A2DF-5537BDF49EED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01" creationId="{DF924914-931E-4155-A319-98946D9F9ACD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02" creationId="{C3674DC9-372E-4E63-A61A-6FF395711467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03" creationId="{984F12D2-F79D-42B9-8288-B96AC5C47CEB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04" creationId="{97455113-7327-46E6-BBFF-F554A18D0357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05" creationId="{A438E135-975A-4DBE-9A8B-8A9E95106F6F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06" creationId="{873D8164-A9E4-426E-B9B0-680DCA52126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07" creationId="{FEF14485-E05A-4B91-822C-3491B553FDFC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08" creationId="{8E9DA0E0-12E6-485A-962F-A5387A8B34A8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09" creationId="{97C2E0BC-BD14-4BDC-AE74-F6812280AF6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10" creationId="{3549B98D-6B3D-4137-9581-80F4DEDFEE2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11" creationId="{5B7FB281-19FD-42AF-B15E-B80ED9A9FAD5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12" creationId="{536E9EAF-5512-47DB-B959-09B137F877B0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13" creationId="{90CD9598-A415-4672-99BB-15094F9DB761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14" creationId="{457DE6C1-F6B3-4C8B-BE76-C27E3968CD64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15" creationId="{6CC4C13D-061C-453F-BE54-516F5F8DC7BB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16" creationId="{C3ED8265-4266-4B48-8960-C81C62D1012C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17" creationId="{47C64FA9-4563-45E3-B9E9-BD7159147AD5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18" creationId="{5D5EAC5E-943F-4234-93F5-845D05A920D7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19" creationId="{45224A1B-7176-4F3D-96B4-0AF6D944D33E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20" creationId="{73EA5BA5-4ACA-4342-ABB8-9ED20EDA125F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21" creationId="{0DA9ADBA-3864-4564-BB26-641CA6A3C309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22" creationId="{35FA0B57-DF1A-46A4-AC67-7CA70DA9E001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23" creationId="{8A69D70D-96A3-4B4A-9FBF-BDF7211F38FF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24" creationId="{EDB1E230-8EA9-4552-B5FB-F804B20F7387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25" creationId="{50EB1DCF-F0FA-4245-96AB-F42AD363ADF3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26" creationId="{E0DF0788-81C3-4A59-B68B-07A7E4C8648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27" creationId="{25F8CB49-5DA2-4BD6-9E53-08B46172659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28" creationId="{06D76102-48B3-4666-B972-08A5AB84DA5C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29" creationId="{60362CF5-1ED1-4A6B-80D4-7C45C7925532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30" creationId="{2E5E13D9-3B48-42F4-A6A6-FFD4489643F3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31" creationId="{D95A7563-B720-4F72-AAC8-6163CD7D19AB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32" creationId="{0C64746E-870B-49EE-A783-755C5F9DE9BE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33" creationId="{84B6BC9A-E800-4B54-AEE8-CC20A18FAE0D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34" creationId="{1678A750-1035-4975-81EB-D1EF91241F70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35" creationId="{0CC825BF-1920-43BA-BBFF-C97DD38925BA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36" creationId="{DAB776E0-E864-4BF2-A299-2811E9B3252B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37" creationId="{C3DAADC6-1E2A-4909-94B0-61725EEB4E4F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38" creationId="{0686CE78-706E-42C4-90AA-7F103D180D2C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39" creationId="{7383FAD3-3758-4DD0-87AC-B27814A716F2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40" creationId="{CB611F25-FE78-4060-A5FA-C244853701DF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41" creationId="{4531171C-7BF1-4CBC-A3B5-442FA84E3F9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42" creationId="{B57E1C0B-7C1D-4E1D-8912-CC949A7F311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43" creationId="{C463E4F3-9528-49E2-8A52-911912DE5917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44" creationId="{73D11974-2423-49AC-8FB8-69A10CEE66E2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45" creationId="{37EA029F-B5B6-4D5A-B33A-77B1D44D105F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46" creationId="{2F4A1661-F43A-403E-B84F-A693699A76BA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47" creationId="{8D642262-252A-403E-820A-2FA9D3274354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48" creationId="{383BC6B0-2BCC-40C9-87D2-B65E3D8C2517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49" creationId="{455258CB-27F2-4125-910E-8192CB05889B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50" creationId="{2BDFEC20-0F27-41DE-A23F-4B961845423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51" creationId="{3F907743-F6B8-4023-9AF6-F630FB920505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52" creationId="{BF21963A-BC03-4F44-949F-165FE0E7C83C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53" creationId="{F1700196-BF5E-4EA9-BB01-1B59F477E814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54" creationId="{BE320754-227E-47D0-960C-BAC634568D0E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55" creationId="{7A0508A1-831E-4282-8D68-92DCB415A713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56" creationId="{89085FED-9963-4682-A01B-21593943969E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57" creationId="{AEF3D1B8-CCEA-4ECB-B0CB-56F3D9117CE4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58" creationId="{F3696BEA-54BD-49C5-86F2-12B370F3DC75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59" creationId="{D908252F-D6D2-43F3-B85E-6ADFD78EB5A7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60" creationId="{5D054986-9F47-4688-9DDA-E983FA5FE9FE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61" creationId="{423116F6-8ABB-41D3-AF74-3F708A55645A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62" creationId="{34034E61-A01D-46B8-BB45-33C0522096CA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63" creationId="{8D978BBB-924E-43F7-BB40-A329026360FC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64" creationId="{A2F21800-721D-4A20-9314-DECD54B17BA2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65" creationId="{3CC4EA53-4475-49BC-AF0B-090BA268D6C5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66" creationId="{F0210C06-80FB-4594-B13E-6D5180833948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67" creationId="{F07CCE79-551C-4F61-B483-232357B8BDA4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68" creationId="{F6906BDC-1822-4174-A7E0-9093B5ED2F6B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69" creationId="{74CB8A96-A393-4E96-A062-50FD27DFBCA0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70" creationId="{7A706A23-7244-43D9-AA54-6F6680984413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71" creationId="{1B519CF6-78F5-4FA6-AF3E-82F175867A6E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72" creationId="{F9708A4D-86B3-4CD9-A74D-DCA7FC92A8FA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73" creationId="{B321561D-75C4-4D9E-BA4F-49415DE5C82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74" creationId="{6909D3DC-9402-4FB3-9161-BB8CD963B6FC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75" creationId="{16AD4A33-1AC8-476F-A13E-2330A35E18A5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76" creationId="{9BE18F90-15F8-4337-8550-604ACC5D5704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77" creationId="{0C0CECBD-287A-426C-B2E1-9811FE569446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78" creationId="{42476B99-BDB5-41EE-A599-9CABD35A41DC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79" creationId="{63AFC575-7047-41E3-AECB-8201F7803508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80" creationId="{5D8F4939-2B39-431E-9825-4F07FABC51B8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81" creationId="{0AD21015-C802-42CA-A145-E8ADC4A39777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82" creationId="{323F380B-3769-4D55-9B53-F790FB63B824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83" creationId="{A5BE2269-5715-4282-99A4-06E507F8DB5E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84" creationId="{24188748-23F9-4225-83B9-B08CB37F72A4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85" creationId="{35D53D52-2DC0-4E6C-8511-76682692D26A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86" creationId="{A0367819-6D15-4B91-87FF-29242DF5D5B7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87" creationId="{C480A111-9B2A-4E03-8D67-93C5453F4442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88" creationId="{FE72AD28-2F21-4D85-B221-36AA88768DAC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89" creationId="{20B08AD4-A4F1-4F93-9401-BE95F6CB8C9D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90" creationId="{7EF4C113-2D55-4F7F-86B9-72B8DEFF51DB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91" creationId="{4F88D45A-0579-496D-AE93-C4F4154525BA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92" creationId="{3AB90179-37CA-44E3-B6F2-7007D5427F2F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93" creationId="{9B85892B-E6A2-4CA5-97E3-C8C8CA8A06D0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94" creationId="{A4A36E45-7D18-4B2A-9841-7E11C82373AF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95" creationId="{DE95746C-BED2-4713-AFF2-D14527BAC25E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96" creationId="{13ED52B1-B27F-4FC8-A267-24D1AA6A9209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97" creationId="{C9CED699-258A-445D-AC47-38346D33190F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98" creationId="{E9424AC1-FA13-4AC0-B0C0-5BB43C20D44E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699" creationId="{7F656F29-D314-451D-997D-F85100B06A11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700" creationId="{906EC35A-FE81-4C20-BC9B-DDD3178D6855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701" creationId="{329BD1E0-470B-4D8C-BBBC-8A2407F7411C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702" creationId="{40A5FF9D-6221-4A1E-A5A1-760C26DC06FC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703" creationId="{401FA3CA-32D4-4B3E-8493-90F769925A1E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704" creationId="{B076041A-03AC-47B1-BC5B-0E6C18961B0F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705" creationId="{98715613-4C7F-4A10-AB88-7A985FF7D554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706" creationId="{364B7D20-A434-4EF9-B22F-B7AB16377667}"/>
          </ac:spMkLst>
        </pc:spChg>
        <pc:spChg chg="mod">
          <ac:chgData name="Susanna Schneider Banks" userId="70244129-6b9c-4916-bb19-2e9d1d3804ef" providerId="ADAL" clId="{6708A092-092E-4553-86C4-9A2190E29E80}" dt="2021-11-05T16:59:28.474" v="3000"/>
          <ac:spMkLst>
            <pc:docMk/>
            <pc:sldMk cId="1313478567" sldId="320"/>
            <ac:spMk id="707" creationId="{C8EBFF72-19F3-4EBA-819A-3F47632DDBE9}"/>
          </ac:spMkLst>
        </pc:spChg>
        <pc:grpChg chg="add del mod">
          <ac:chgData name="Susanna Schneider Banks" userId="70244129-6b9c-4916-bb19-2e9d1d3804ef" providerId="ADAL" clId="{6708A092-092E-4553-86C4-9A2190E29E80}" dt="2021-11-05T16:54:41.956" v="2929" actId="21"/>
          <ac:grpSpMkLst>
            <pc:docMk/>
            <pc:sldMk cId="1313478567" sldId="320"/>
            <ac:grpSpMk id="94" creationId="{D54C29AA-C78A-4575-937F-BEFCE5B54F1E}"/>
          </ac:grpSpMkLst>
        </pc:grpChg>
        <pc:grpChg chg="del">
          <ac:chgData name="Susanna Schneider Banks" userId="70244129-6b9c-4916-bb19-2e9d1d3804ef" providerId="ADAL" clId="{6708A092-092E-4553-86C4-9A2190E29E80}" dt="2021-11-05T16:56:01.614" v="2954" actId="21"/>
          <ac:grpSpMkLst>
            <pc:docMk/>
            <pc:sldMk cId="1313478567" sldId="320"/>
            <ac:grpSpMk id="97" creationId="{B6490F37-4357-47B5-96FF-2E994D71ECDA}"/>
          </ac:grpSpMkLst>
        </pc:grpChg>
        <pc:grpChg chg="add del mod">
          <ac:chgData name="Susanna Schneider Banks" userId="70244129-6b9c-4916-bb19-2e9d1d3804ef" providerId="ADAL" clId="{6708A092-092E-4553-86C4-9A2190E29E80}" dt="2021-11-05T16:58:14.459" v="2979" actId="21"/>
          <ac:grpSpMkLst>
            <pc:docMk/>
            <pc:sldMk cId="1313478567" sldId="320"/>
            <ac:grpSpMk id="196" creationId="{05C15CA4-C8CD-444B-9ABB-D53E0704A416}"/>
          </ac:grpSpMkLst>
        </pc:grpChg>
        <pc:grpChg chg="add del mod">
          <ac:chgData name="Susanna Schneider Banks" userId="70244129-6b9c-4916-bb19-2e9d1d3804ef" providerId="ADAL" clId="{6708A092-092E-4553-86C4-9A2190E29E80}" dt="2021-11-05T16:59:02.018" v="2992" actId="21"/>
          <ac:grpSpMkLst>
            <pc:docMk/>
            <pc:sldMk cId="1313478567" sldId="320"/>
            <ac:grpSpMk id="362" creationId="{5902D2AC-B876-4188-8410-2D91358FAA01}"/>
          </ac:grpSpMkLst>
        </pc:grpChg>
        <pc:grpChg chg="add del mod">
          <ac:chgData name="Susanna Schneider Banks" userId="70244129-6b9c-4916-bb19-2e9d1d3804ef" providerId="ADAL" clId="{6708A092-092E-4553-86C4-9A2190E29E80}" dt="2021-11-05T17:00:59.442" v="3022" actId="478"/>
          <ac:grpSpMkLst>
            <pc:docMk/>
            <pc:sldMk cId="1313478567" sldId="320"/>
            <ac:grpSpMk id="441" creationId="{00888AEC-5828-4E2F-90E8-77DF4F4318A2}"/>
          </ac:grpSpMkLst>
        </pc:grpChg>
        <pc:grpChg chg="add mod">
          <ac:chgData name="Susanna Schneider Banks" userId="70244129-6b9c-4916-bb19-2e9d1d3804ef" providerId="ADAL" clId="{6708A092-092E-4553-86C4-9A2190E29E80}" dt="2021-11-05T16:59:33.270" v="3001" actId="1076"/>
          <ac:grpSpMkLst>
            <pc:docMk/>
            <pc:sldMk cId="1313478567" sldId="320"/>
            <ac:grpSpMk id="542" creationId="{035A9B4E-21FB-4594-A7A0-41129611A4AC}"/>
          </ac:grpSpMkLst>
        </pc:grpChg>
      </pc:sldChg>
      <pc:sldChg chg="addSp delSp modSp add del mod ord">
        <pc:chgData name="Susanna Schneider Banks" userId="70244129-6b9c-4916-bb19-2e9d1d3804ef" providerId="ADAL" clId="{6708A092-092E-4553-86C4-9A2190E29E80}" dt="2021-11-05T16:59:15.363" v="2997" actId="47"/>
        <pc:sldMkLst>
          <pc:docMk/>
          <pc:sldMk cId="1215956749" sldId="321"/>
        </pc:sldMkLst>
        <pc:spChg chg="mod">
          <ac:chgData name="Susanna Schneider Banks" userId="70244129-6b9c-4916-bb19-2e9d1d3804ef" providerId="ADAL" clId="{6708A092-092E-4553-86C4-9A2190E29E80}" dt="2021-11-05T16:14:49.026" v="1965" actId="20577"/>
          <ac:spMkLst>
            <pc:docMk/>
            <pc:sldMk cId="1215956749" sldId="321"/>
            <ac:spMk id="2" creationId="{20B55873-D0EC-4307-83E4-8BCD38AE4CCF}"/>
          </ac:spMkLst>
        </pc:spChg>
        <pc:spChg chg="del mod topLvl">
          <ac:chgData name="Susanna Schneider Banks" userId="70244129-6b9c-4916-bb19-2e9d1d3804ef" providerId="ADAL" clId="{6708A092-092E-4553-86C4-9A2190E29E80}" dt="2021-11-05T16:16:38.446" v="2006" actId="478"/>
          <ac:spMkLst>
            <pc:docMk/>
            <pc:sldMk cId="1215956749" sldId="321"/>
            <ac:spMk id="284" creationId="{2F05C1C1-4BFF-4F02-AF17-762302D90A5F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285" creationId="{17AB0A9B-3620-4421-9DAA-8D45CB1625EA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286" creationId="{FA1A64C4-26C6-497A-A76F-3CF7AAD505C8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287" creationId="{9BDC22AA-C456-49C3-8F0A-74F88376332A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288" creationId="{22C0C43C-BF1C-46F3-8C9C-FCDA45D183EA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289" creationId="{D953FA33-CF42-4E04-BA47-2BFF1EE04472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290" creationId="{2053E580-E5D2-4F5D-847C-AFC99D0A9703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291" creationId="{A7E25A47-837D-4F73-9D31-A73C4BD03AA5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292" creationId="{635F6231-246C-4800-9E2D-522E1A7A734F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293" creationId="{12689EC1-7BBA-48C7-B226-025FEF1B510B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294" creationId="{047B393B-13D6-4038-807F-3AFDF1C00F7F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295" creationId="{5EB6FD1A-440A-444D-B921-DB680C4692C2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296" creationId="{36EB3257-7E7E-497C-88C3-3E2F11BE51FF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297" creationId="{D61FA8DD-20BB-4DCC-8C78-66124756CECC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298" creationId="{2020CA9F-5E9E-4EE2-A563-97226EA0344C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299" creationId="{BC123E1A-7EB8-4014-A44A-D82CE008A5D3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00" creationId="{BE075770-0E1C-46B8-A96E-38998FF34C37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01" creationId="{2FF3B71D-80B5-46E4-9B08-52188D85133B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02" creationId="{DB7AB33F-9F3A-4C3E-946B-44E59ED9B45B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03" creationId="{C95BD683-297E-42B2-BE44-86BE015B84FF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04" creationId="{F8227EEA-5FAC-4ED8-9D01-7C80BB6F8EB9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05" creationId="{49984FE4-BA62-4D68-88D1-7EF8B454F54E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06" creationId="{C03E984C-DA14-499A-B955-ED8265E2643A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07" creationId="{A582DA22-3AAA-438D-A15D-1E20001C2302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08" creationId="{370DA9B9-1243-4ECD-B7AF-BB086B3AE93F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09" creationId="{EB86BACA-9CE1-4240-8E3A-8B6A4698E3F6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10" creationId="{1C9B58B0-2CBB-4E66-84BD-5B31AF32D569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11" creationId="{D7D939F1-336F-48CF-9BE5-13F8C7D0A882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12" creationId="{324B5544-D784-4330-9886-E200CB5FACF5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13" creationId="{9D9121B6-54C0-40E8-804D-0DE8B6E1CA84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14" creationId="{5C24D743-4FD1-4980-A6ED-0AEE4A5B2786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15" creationId="{6608EA21-EC57-49F2-96D2-153143BAF748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16" creationId="{EAC019F9-30FA-4F5C-B38C-4D0BE6C36CA1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17" creationId="{FF47C0A9-7985-4833-9F3E-B73370299504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18" creationId="{A8075866-08ED-4DAA-A555-0D66FE33D197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19" creationId="{CC41C0BD-70F6-44D6-B34F-51E6637E336C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20" creationId="{E782869F-7ADD-413D-9D1B-AC9E2183B2A4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21" creationId="{B7365F38-34DC-43C3-B325-DABC2DF29E98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22" creationId="{6B7CE0AE-DCDC-4C8E-A601-736D545270BE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23" creationId="{1E5BFB01-DB4B-46E1-BFAF-42218F4107DD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24" creationId="{582F627B-A7F4-4457-889A-A504478461A8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25" creationId="{7F929B7D-31E1-42FF-AB12-AD9C6C7B7532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26" creationId="{66AC3284-C2FD-49BD-9629-D37F86176E00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27" creationId="{907AFDE2-7BC4-459E-85C7-5D8C2D10654B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28" creationId="{81A0D360-320F-49F0-B6A1-F33367B63776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29" creationId="{668CF9C6-8080-4AFC-A33A-D5F16FA7B9C3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30" creationId="{84FE267A-2428-4AC0-813E-BDE5D935BB41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31" creationId="{43BD291A-0336-45D5-A272-6F578A203302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32" creationId="{462544B9-48EA-4637-B2BA-D5284646C6FB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33" creationId="{E5AAD89D-B1CF-44C3-AC6D-2B7D6A330AE0}"/>
          </ac:spMkLst>
        </pc:spChg>
        <pc:spChg chg="mod topLvl">
          <ac:chgData name="Susanna Schneider Banks" userId="70244129-6b9c-4916-bb19-2e9d1d3804ef" providerId="ADAL" clId="{6708A092-092E-4553-86C4-9A2190E29E80}" dt="2021-11-05T16:54:07.923" v="2925" actId="164"/>
          <ac:spMkLst>
            <pc:docMk/>
            <pc:sldMk cId="1215956749" sldId="321"/>
            <ac:spMk id="334" creationId="{752C112C-EF55-4A9C-B9A2-A9A5E1BE5C65}"/>
          </ac:spMkLst>
        </pc:spChg>
        <pc:spChg chg="del mod topLvl">
          <ac:chgData name="Susanna Schneider Banks" userId="70244129-6b9c-4916-bb19-2e9d1d3804ef" providerId="ADAL" clId="{6708A092-092E-4553-86C4-9A2190E29E80}" dt="2021-11-05T16:16:39.228" v="2007" actId="478"/>
          <ac:spMkLst>
            <pc:docMk/>
            <pc:sldMk cId="1215956749" sldId="321"/>
            <ac:spMk id="335" creationId="{7C2E19A5-5CC2-4D83-94B0-AC27A22772E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39" creationId="{4EE43F80-BC07-40D0-A9C1-D7DF0CBD549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40" creationId="{08720F2A-CFBE-4625-AA7E-5C16E91123E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41" creationId="{50311949-9DCD-4C29-963C-22BF77A3C384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42" creationId="{80D94EC1-9741-49A6-A79B-FBE86D4B0642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43" creationId="{63B68AEA-90BD-4794-9315-5D99F34871BB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44" creationId="{EDCCD7E9-3766-44C6-BEA2-C003C2A1EDD3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45" creationId="{A4025635-7EA1-4896-A65E-C3C17DDCA98A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46" creationId="{10B697D0-A814-4632-8D76-6FA933570B3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47" creationId="{0ED8DB81-7B50-4614-9C15-947397FF529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48" creationId="{AE0F46DD-7000-4405-9C4E-9DA237B3B8D4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49" creationId="{5BD7A3A7-402B-424B-A647-86F7AEF0BCD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50" creationId="{140EFD5C-32BE-4091-9608-3AC4AE96B23E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51" creationId="{03079977-25C6-4507-9BDA-763151B88615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52" creationId="{9C2BFBDD-6DAB-4FAE-A109-56335D26A470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53" creationId="{1B66D2AF-C764-4942-A703-D19B1665F752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54" creationId="{171A10AE-C02F-48A8-A3F9-52966DE6B76E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55" creationId="{0F362A84-0BDD-4D93-B9A0-B84425085E46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56" creationId="{9C5732D3-A96C-4A1A-9A0B-F0E87F7B3359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57" creationId="{4DA261D7-1FAA-427F-9FD5-8CB7FA3DBD79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58" creationId="{FE143175-556E-4D45-B9F1-815E03FD0AAA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59" creationId="{327206EC-6EC2-40D8-A6F0-A55157593F0E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60" creationId="{6014610E-663F-48BE-8FD0-4D2564BF0876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61" creationId="{C7EEDE2D-0C36-48B7-8EA5-4117FE2A669A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62" creationId="{8E55DBCE-F78F-4168-9918-F309FCCAC2FB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63" creationId="{0A626DFA-C8A0-4DE9-98A7-42FCD2CD7ECC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64" creationId="{80090C73-18F9-4D54-975E-38F0A256A3C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65" creationId="{ED70D77D-311E-4A19-A04F-DF614144B02A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66" creationId="{B286F253-9917-4A91-B4A7-BDFDEB4892E8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67" creationId="{96E77AD3-F1C9-445F-BB19-FC2BD8643A0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68" creationId="{2C3AA2BF-42FA-4F22-B4A8-889BB59BBC22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69" creationId="{9F0B3ABA-1803-4051-A24C-848D055A4006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70" creationId="{17AEEC8A-D7A0-4E4E-854C-18F521CAF515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71" creationId="{6E2E617F-47AB-4D38-9CC0-8F6D7AFD6220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72" creationId="{CCC6BF7D-2352-4583-BE70-5EBF30F53BF0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73" creationId="{14FD5E56-B1CC-4881-980C-E3535A6B0A3F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74" creationId="{59451B37-1E27-4BEE-93B0-0865D6BDB08B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75" creationId="{6DBA05CD-02C5-4868-BEBC-ED2E41191BD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76" creationId="{6FB65BDB-1597-48CB-891A-C1047258C589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77" creationId="{6192E82B-5524-4219-8FDB-165FED9990FD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78" creationId="{A2DE871A-975C-4C35-BC22-878409B084FC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79" creationId="{3F18D65C-00C9-4A36-9FA1-59B54D373430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80" creationId="{7832F248-AC52-463F-ABCD-D2AA1BB99328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81" creationId="{DAB36E27-2779-4011-8D20-01474152033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82" creationId="{6BD84E2B-6FC3-42B5-89E8-6A61D6CEF905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83" creationId="{AF52FAF5-1AFE-4D50-8B79-8FFD92C903EA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84" creationId="{FE7B79D8-B9AF-48F3-8E53-9369EE427B4B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85" creationId="{12A2F041-3014-4E5E-B168-1159BB54F2B8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86" creationId="{7642FCEA-AB28-457D-880F-978E5DBBEE33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87" creationId="{F72425A7-7714-4430-BB52-6F92D3C566D0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88" creationId="{0EF4A6AD-7267-4FE5-8394-F6B77A594A2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89" creationId="{153637F9-6054-421C-A0F8-112075D276C5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90" creationId="{B86DA002-6808-4954-891F-5D25B8A36AC3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91" creationId="{A7FB68A0-DBB4-4473-832F-F3215E6C0A9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92" creationId="{8B9FBE52-7648-4190-A5A1-F2B27AD7FA62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93" creationId="{40C471DE-11E5-48DD-B37D-90C0463E566E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94" creationId="{88FA9C52-318F-4D22-94BC-E3B302407A6D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95" creationId="{B7548D06-F140-4C57-BE8C-843ED767CAB4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96" creationId="{F497D60C-DF04-46EB-AF7B-E3763BC3386B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97" creationId="{0D7D90DE-A7DA-4AC4-9ABB-45945EC3F4B2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98" creationId="{6B2726E1-A3F6-4A58-840C-E1D996547568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399" creationId="{08BDB55F-3C2F-41A7-AF40-32C9F6E5F4C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00" creationId="{ABAB6802-378D-4EA1-A284-991D76D6161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01" creationId="{45946345-5C19-451D-B907-EB3E8E77574C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02" creationId="{A442BC76-C4C3-449E-B9A6-B495E486CA90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03" creationId="{EB958787-4A13-4DA1-AA13-4B3440AE741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04" creationId="{8256F49F-8608-4DB2-B888-46E95BB1085A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05" creationId="{AD65D342-05E6-4025-99D3-C9701AE902FF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06" creationId="{A77ABA23-135F-4AE8-A545-4843E8E393B8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07" creationId="{15640C0A-CBD8-4BC5-85E8-07DFF43E2C5D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08" creationId="{E3D2062C-81DA-4E58-BA45-C03EB0438220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09" creationId="{B3A7CA2E-00C0-4A03-A798-AD1885A1E04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10" creationId="{E47BEB93-CE85-4119-891A-D084AFCFB969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11" creationId="{762A5226-0E24-4D57-9ECC-0B78D3FAB1D3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12" creationId="{48A2269A-9DE7-4135-A979-22E47476BDA2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13" creationId="{5EB3F822-8496-4EBD-AE10-F48290265FE8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14" creationId="{0334C52C-4055-4A1E-9886-CAAD5994AE0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15" creationId="{F3E57F96-B22F-4344-912A-E85D354DE2BA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16" creationId="{B26935EB-4352-4B9C-9C80-C353A4862CD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17" creationId="{8CA780A9-756E-4423-9890-5DBA200E7CE4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18" creationId="{42B16527-58F4-45D2-853A-CBD28101826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19" creationId="{79F590F2-99CE-4016-BCE0-63321AAE1899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20" creationId="{B4BB6D9B-9FC4-4ADA-81F2-1099D13EC609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21" creationId="{E7EE7531-A16E-4C86-94FE-906D1409302C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22" creationId="{3BEAFED0-FE8C-4247-9DCC-6019AAF91646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23" creationId="{5266CA71-D567-412B-B24B-4D2E2B7FD215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24" creationId="{82E6219D-E706-45CD-BD36-3DA9D68488E2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25" creationId="{6A662AE3-A5E5-4E18-B286-EFC22C535263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26" creationId="{2716618F-1AC2-438E-BA38-1DD4C21B9CF6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27" creationId="{7713F58A-ADE3-46C2-9E39-024D40F40ECD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28" creationId="{A10C844C-C2F1-4855-B146-1A44ECADD5A3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29" creationId="{0A62B154-A3AB-411E-B4A6-7C1D34AED663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30" creationId="{AF148787-FC9E-4837-AB63-721A73E57432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31" creationId="{4A4EDA4A-4550-4C5D-AF88-3FC5FF585EF9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32" creationId="{061E6DE8-B496-4BB3-96C2-BCBBCB32A183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33" creationId="{E9DF9406-DE12-42AD-BDF7-69604E55E176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34" creationId="{56DF771D-626E-4D9D-A038-9403A90109D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35" creationId="{DB402473-D88C-42AD-BEE4-9254BD96D7C8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36" creationId="{3267DF52-A783-43EE-A4AA-297DA12B632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37" creationId="{761BE585-21F6-40B3-9D9A-541154D3601B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38" creationId="{690E53E0-C91B-4340-B88B-BF3D4D4DEFC5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39" creationId="{139D1CCC-A4BE-4242-AB14-FC872ED22734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40" creationId="{E3F28872-E589-46F0-AF22-93A5E4F98C3E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41" creationId="{70826DBB-2F46-4466-8231-F6FA23C59E6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42" creationId="{DE922C1C-1F15-4BE7-852E-61EE5966116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43" creationId="{F46C1C4D-10B7-4151-8826-EF433CA1BC72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44" creationId="{7F8CCA7F-4163-4889-B33C-26A317A4678C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45" creationId="{F0E1B223-1308-45E6-83B3-ADC87AD69F8D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46" creationId="{BC136DB3-27AF-409B-9259-86B3C3D0C749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47" creationId="{A22D0BF9-4B69-4362-842B-6F29D3AEA55B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48" creationId="{B1788CBA-62E6-470A-9341-4486BDA86E2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49" creationId="{480927F2-A840-4627-9EC8-BFCD961D9C2F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50" creationId="{0BB498CC-8831-4A82-BE0A-513DE6832006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51" creationId="{9CEED035-FABB-4D9D-9211-466528E99D14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52" creationId="{29885D9F-C18E-4E58-8437-33461CD3067F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53" creationId="{C0F6DCE6-B3B7-4E44-8741-2CB9EFFE1EE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54" creationId="{47DAA1F0-A803-496A-9A4E-27C05BF094F2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55" creationId="{180D7A47-03B3-43F7-BA77-67794F121EED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56" creationId="{F42B05B4-7F1B-45B9-9E28-AC68ABBBDF7B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57" creationId="{44582529-D71C-4437-BDB2-5D19D3FE7526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58" creationId="{7941D41D-17F4-42C5-97F1-E530CA5E9E7F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59" creationId="{49D1DBAB-4C27-47BF-9C6C-0502D16AD02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60" creationId="{DFFA048B-E93B-4D01-8841-08374C4EA072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61" creationId="{DA989E33-0DC5-4940-8695-21FBA38DFA5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62" creationId="{4E993CE9-DEDC-43D0-965A-2A555B36B085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63" creationId="{1831D75E-B39F-4783-9719-3F6E922532BD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64" creationId="{E37B971F-3320-42F0-AF6A-736C48ED20F2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65" creationId="{600DF419-5716-4B54-B99D-D011CE6CDB82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66" creationId="{8A9E87F1-9F50-4BE4-934A-A95E74CE5805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67" creationId="{9269F9CA-3886-4383-9A09-29E31691CE25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68" creationId="{C6777D47-D07E-4DEC-BB6B-4C704AAC286C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69" creationId="{EEB571FE-754C-4FFE-ACC1-67F701C0ED1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70" creationId="{B2DADF1B-9757-4ABF-BD33-F77A161AF29B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71" creationId="{65AD1C10-AA1E-47A3-836A-A0E56A805614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72" creationId="{FA1960CA-697F-42F4-A8B3-790D456CDFD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73" creationId="{DE241171-D3A5-444A-8F1A-C51F0CA4DC4F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74" creationId="{7F030927-49ED-4BE9-B8E7-673616CA8650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75" creationId="{BCCD6DCE-220E-4F98-A55C-B1E7459A2F5D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76" creationId="{4EF6F94A-BD1D-4AD4-B5CD-ADEB105CFA8B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77" creationId="{648D34F7-6A72-4BE8-9FDC-3D77260A866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78" creationId="{730B8DA3-3430-4AA9-9AC8-40ACD4A19EF7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79" creationId="{EB2F1631-4DAD-4A58-866B-B9D0E5019883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80" creationId="{07E9CF7D-7B92-4BB4-BEEA-757B5C88DFE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81" creationId="{9447ABBB-61C2-4326-A8F2-39510848694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82" creationId="{FAA8E37B-693F-428D-9F12-7CC161A3CAE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83" creationId="{56D5DAAC-E150-44C9-BA13-E722EB9CF38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84" creationId="{B385362C-3CC8-41A8-A184-C7BA796E7C8E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85" creationId="{9737EE0D-C329-4803-8539-6B3DCAD5FBBA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86" creationId="{8064437E-34D4-402A-9446-A25114082E68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87" creationId="{F8B722A3-9FBD-4859-8432-16F4DDA01E13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88" creationId="{2694C18A-DF0F-4B05-B20C-C2E94CAA254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89" creationId="{D00E3533-9AB6-4D36-A7C0-06620C569C18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90" creationId="{E4B650F2-F321-4F9D-938D-A3B5FEFFF1F0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91" creationId="{2E7999A4-64E0-4223-A5AA-73811B31019E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92" creationId="{3109C83D-679F-4AFD-A48D-B00FD0894200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93" creationId="{CC9ED67F-5076-4F0A-95AF-E11023F06255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94" creationId="{CA32F818-B288-43AE-B132-49025F0A5F08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95" creationId="{127AA8AF-4497-4CE9-BC9F-8EE62B7963F3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96" creationId="{C88B68EF-1AC8-45B0-A0DC-DF18FD30458A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97" creationId="{36A5A35F-A87A-4C1A-964C-D1A92850C9AC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98" creationId="{AF4A7146-A645-47B8-B92B-29895EAE014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499" creationId="{6197A302-6893-4CCE-9EDD-7ACBBC735EFE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500" creationId="{D0DF41CF-3007-421C-94A2-580554C97CB8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501" creationId="{A4CB20D5-4CD4-4240-925E-9E8D4D14E40D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502" creationId="{3CE815F7-76D4-446E-8F3E-6D9EE6CE68B5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503" creationId="{71140CF6-0A88-4617-AFF9-FB753468D611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504" creationId="{95535136-EF69-4BA1-AEB9-E03860162469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505" creationId="{072B0AD0-294A-4DDB-9F41-22F4AD4845B0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506" creationId="{9E6A7DD2-FD02-4C2E-B7DA-4A70B4B2B1A2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507" creationId="{EF3DC0E2-F354-403B-899D-FC68505F546A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508" creationId="{71BBE70D-CC5F-43B2-A7D7-524DD972EDAB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509" creationId="{C49063BB-D092-4D11-BAB9-22EE2708288C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510" creationId="{077824C7-4476-48A0-BFA7-1BA678E7F0F4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511" creationId="{01EF0177-C19C-49B6-BE3E-ADDC7E9B4230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512" creationId="{967EF41E-E9AD-4D3C-8775-D7852279E13D}"/>
          </ac:spMkLst>
        </pc:spChg>
        <pc:spChg chg="mod">
          <ac:chgData name="Susanna Schneider Banks" userId="70244129-6b9c-4916-bb19-2e9d1d3804ef" providerId="ADAL" clId="{6708A092-092E-4553-86C4-9A2190E29E80}" dt="2021-11-05T16:37:05.759" v="2483"/>
          <ac:spMkLst>
            <pc:docMk/>
            <pc:sldMk cId="1215956749" sldId="321"/>
            <ac:spMk id="513" creationId="{D2ABD35F-B5DE-41DF-9132-7EC6F7DA6072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15" creationId="{D91C8569-D913-4A5E-B8FD-FEFB2529F82C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16" creationId="{E7FF7C01-4DE7-41DE-88C8-6BF2CA78B5E7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17" creationId="{A7D92079-D980-456D-A5B8-FD67B0215CCF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18" creationId="{AC8392A7-BB9D-49D5-8C27-B4E6D49D1333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19" creationId="{0B367C63-8995-44B3-83DA-533D139F0435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20" creationId="{D7962AB6-6AC9-4C06-AF35-4607141EFD40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21" creationId="{2CBEF676-90CA-496E-8608-2CC840EF91F4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22" creationId="{64E9CB81-507A-4608-B9A6-A55CA51FC84D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23" creationId="{1F18E6C9-1866-4B70-B8BB-4004532C0B90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24" creationId="{C017CFC3-4F56-42CB-9C79-1A3399D9265A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25" creationId="{F017A3F7-560D-4CF9-9A08-56877ACAB047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26" creationId="{74A2E56C-DCB2-4CA7-8D92-1562596C7291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27" creationId="{04AA9231-076A-4FB8-8310-83B36A92B2D8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28" creationId="{AF1CFACB-EE1B-4B0D-85DE-BDDC7B7C03F9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29" creationId="{2A217ED3-AC13-4F27-86EF-E2C25AED0CAA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30" creationId="{02D9E6A4-E6C8-4D38-9647-130E48C77F65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31" creationId="{E9F1C21C-7187-4273-9262-370B7E96EE95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32" creationId="{3E204987-B9E5-452C-B9D2-322F27927043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33" creationId="{3E5F7DC0-F9E8-459A-8D80-59B006273D9C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34" creationId="{DA7CF09C-15DC-419D-9CA9-253E608B8C42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35" creationId="{91571342-BDE0-4A09-B446-BC1B0BE89E22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36" creationId="{B024E440-CB6E-4F38-A7B5-CD334D09D0F8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37" creationId="{101E73B8-D628-46E4-A1DF-422761E2FB01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38" creationId="{C3B1986F-BB28-4826-9CEE-971B46F5524D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39" creationId="{D490E53C-02AA-4820-9D99-64FBDCBDCB84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40" creationId="{25B0CC0C-B466-4E3C-8EAD-D0EF8318BA18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41" creationId="{9813FCF2-566A-4347-86F5-9120922A9BCE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42" creationId="{D0A848DB-ED2F-4A15-AB13-663CE1A6E0C1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43" creationId="{9CC4007E-6A79-4A92-920A-DC154786B5D9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44" creationId="{87DB5214-B5E5-4BAB-8B76-98BFB9D4FE33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45" creationId="{C1F92749-98C2-4BA6-B650-72DD0D20562C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46" creationId="{8C6CA259-089F-4765-8FBB-50336AD66D18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47" creationId="{58F589FC-6C8D-44B5-8DC8-8608BEEC6536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48" creationId="{0FD6D381-5505-4EF7-AA69-FF78DD0B2CCE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49" creationId="{18591C0C-8E52-4C8F-A253-90AFC638D616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50" creationId="{A25D3B60-27DE-40B2-B7D0-F3B398C1503A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51" creationId="{53CC7AD1-BF1C-4418-8B63-DEDC0A08392F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52" creationId="{A94ED7C5-94DD-4AFC-B25B-E769C158E0CC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53" creationId="{7009595A-A2CB-462E-A188-0169AD773817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54" creationId="{EF659379-E11B-4940-8506-CAD68F08E44B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55" creationId="{5D83419E-6057-4B80-9290-528718EAC158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56" creationId="{115D880E-99FA-457C-BFCF-694088EF8BC3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57" creationId="{EF898076-27DA-4EB4-B92F-00ED404C29E4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58" creationId="{1C6E24E4-A9B0-4493-BA9F-D5E51968CE7F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59" creationId="{77367875-2573-485A-846A-0BC0C8CBB5A1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60" creationId="{0C0B7517-E916-4E37-99AD-A1F3AADE6A99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61" creationId="{D2B9E46A-5028-40EB-AC2B-57F32043CA26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62" creationId="{C0CEBA6A-FC6A-4C0B-8548-B0B5DA77651D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63" creationId="{74EBCB0F-D100-4E73-99F8-9CDF7E5DD238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64" creationId="{59A3DB12-356B-4826-9AC3-BFE0226CCF79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65" creationId="{8F00326A-2366-4D25-9AF9-2A7BD60BA472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66" creationId="{F71B7AB9-E566-44FC-B1B6-387AC0E48BA7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67" creationId="{D059CC72-162B-4734-8518-2A007CDC328D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68" creationId="{F36BC2A2-9A5F-4CDF-8917-80C3CF9B1A02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69" creationId="{D22E2894-D7A3-4268-9207-1CAD70F8E36E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70" creationId="{A124DDA5-0EE7-4CF7-AEB6-2A98A13F2C3C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71" creationId="{D409D775-0A65-4376-8004-B2D90235E07B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72" creationId="{8B3B72BE-F942-468B-8B73-045E1412F917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73" creationId="{9753DF27-E2AE-443E-A487-B0AC63CE3FCA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74" creationId="{FDAC40CD-1681-4943-B6A5-BFEDC1115409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75" creationId="{C120E8E9-FF1D-4CEF-AA2A-76397DF08324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76" creationId="{F61ABA5F-BEE6-41BE-BD05-E483199317A4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77" creationId="{EC18E48C-A027-419C-9C37-9A59FB2C66FB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78" creationId="{B796B98E-16F7-4F20-AF8A-83A284C0C12E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79" creationId="{BDA48007-4128-4330-86A2-934357BED80F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80" creationId="{4AB7513D-B466-46C5-9356-4677F6EAD232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81" creationId="{B120A6E1-E394-4BA0-9A77-68BC64A1BB8A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82" creationId="{D030FFCF-BA9D-47FF-B881-81D43618699C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83" creationId="{5EFD9713-7271-4F10-AF7B-E0F4A74C7CB6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84" creationId="{4B9575AE-F81E-44DF-9B10-D896DD19BDC2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85" creationId="{501AB9D7-BA5E-490B-A50E-5CA089C45ED6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86" creationId="{CD03E7B6-C999-4462-8C2B-83FB2C422948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87" creationId="{AA7FBF95-0B72-43E6-9504-49A294F7286E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88" creationId="{CF7D8CA1-57D2-478F-9E1E-0F882DA40CF2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89" creationId="{0922D052-8EB3-4D87-9A19-A04711DE713E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90" creationId="{DBAAA7E1-8147-4699-9AAA-AE5F44774ACC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91" creationId="{8F081E3E-057D-4BE6-B178-BF80D6008A58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92" creationId="{0E108131-5403-48C5-BBDD-F240D2A0DBC6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93" creationId="{12E43B5F-41C0-4DE7-801F-F9BF4465A3CE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94" creationId="{7518F48F-7A23-4B71-8B70-B92AFCE2271B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95" creationId="{4E2587A1-20B8-4B9A-A31A-19EE986C06CE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96" creationId="{34C295C9-23B4-40A1-9E8E-7F74FA0060DC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97" creationId="{E1CE96C1-1DA1-408E-820D-F964B7FAF062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98" creationId="{0BD2D7CD-CA35-49C5-A5AE-E12C594E4E1B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599" creationId="{78AAC638-6690-464F-8E0C-21DB5940923B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600" creationId="{0A7BCDD3-FC2B-4D3E-A6A8-99C84316E1CF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601" creationId="{C1F14B6C-C5A2-4A84-9936-A3143C388AE7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602" creationId="{03B9A43E-762C-4350-AB60-85D70FF08EEF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603" creationId="{A2858031-46A7-4B32-B22D-A7992310F09C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604" creationId="{F0F75EBC-8AE8-4351-9A6B-F5FC50BC72A9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605" creationId="{45AA27E0-3557-445A-894F-1F399F1CC9FE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606" creationId="{33205F88-557E-4087-89D1-131299C8A5AB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607" creationId="{49E9900F-B8F3-4DDC-A1E5-06518D0E32FA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608" creationId="{2C225A5B-4C8F-4034-9867-43BBB839956B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609" creationId="{27B30451-E3F5-46C7-A8E6-506E0143FB04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610" creationId="{8C4BF608-47C0-485B-AE34-68960D0A73AF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611" creationId="{4805243D-A465-4614-9DC8-4D1C914184EE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612" creationId="{9EF84EC6-25EE-4675-9A3C-ABF107A265C8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613" creationId="{A2D24586-B6B7-4252-8089-6AA839D6CA92}"/>
          </ac:spMkLst>
        </pc:spChg>
        <pc:spChg chg="mod">
          <ac:chgData name="Susanna Schneider Banks" userId="70244129-6b9c-4916-bb19-2e9d1d3804ef" providerId="ADAL" clId="{6708A092-092E-4553-86C4-9A2190E29E80}" dt="2021-11-05T16:54:49.523" v="2931"/>
          <ac:spMkLst>
            <pc:docMk/>
            <pc:sldMk cId="1215956749" sldId="321"/>
            <ac:spMk id="614" creationId="{2CC12DFD-B10A-40A3-940C-EB985E09AE3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16" creationId="{59A452AA-624D-4914-8269-70AC6714B37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17" creationId="{4ADEF5DC-7CAD-4242-B733-7E6E4CDC8E6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18" creationId="{EF58E36C-BE43-4450-B5E4-9CB24ACBA8D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19" creationId="{4D0457EA-BB21-438D-ADD9-75109C581EA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20" creationId="{F2CAF06F-AB97-47C1-917A-F4687B52F27F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21" creationId="{DC0813BF-CE8D-4F97-93BB-14AE554DE8B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22" creationId="{5651377E-2FFE-428E-AD0D-03434DAE766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23" creationId="{B0F35414-333A-4053-9795-AC9B5594211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24" creationId="{FAA9E199-9D64-456D-8E1D-9C385E5DC6B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25" creationId="{C2E73CB5-8B19-4BB6-A1A4-F19FE53D77B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26" creationId="{35E76E11-894C-44C9-8D57-D62C2CD7156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27" creationId="{9DC6F734-0AEB-4EBD-9BD5-FA5098A1822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28" creationId="{C9D4B97C-1EC0-484F-8EBC-CBBF118434B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29" creationId="{5F9F5170-BEA3-4122-934A-FC7E90AE19F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30" creationId="{D91B9C72-B9BB-408F-B93E-E9544ABB47D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31" creationId="{528A6D59-91C2-40A4-AF7F-79B3CB3E421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32" creationId="{42CE3BD1-F9D4-47AB-90C6-C15B011C74E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33" creationId="{B68846E7-64B1-4D6E-BEE4-FFC27F67749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34" creationId="{667B2A88-9ABC-40D0-974C-2E1B61EFA8C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35" creationId="{4491CC49-8F43-4715-B12E-21ACD3F1820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36" creationId="{01837B25-51F1-4D53-B35E-81853E6A0D0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37" creationId="{26950E4B-4746-46C3-93FE-589A335A50F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38" creationId="{071DF1EB-80AC-4D0B-93AE-42FADFAD1DC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39" creationId="{FE55B9BE-FE62-4217-923F-F01B7F7690C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40" creationId="{74B83DD3-60C8-423C-B3AC-19BF913513B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41" creationId="{2EDC5F03-CF54-4484-BD31-F8D81E2BA3D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42" creationId="{C6CC1AC4-6B9E-48AB-878D-C95283285CD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43" creationId="{D843C289-F1A3-4817-8077-0A6E3C60827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44" creationId="{A2361B8A-CD6D-4023-87D1-43B03051F2F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45" creationId="{D2EB96D3-DA86-499F-A0BB-73F7337EBF2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46" creationId="{A3668EF1-0EC9-47E8-9A91-56F186AAEE9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47" creationId="{CCF25F14-8805-4AF2-A934-9F19B993B7E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48" creationId="{2FD84B9B-6380-4C84-A502-1AD6829790E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49" creationId="{78FC541F-B495-4FD5-95D4-6D70F685182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50" creationId="{0739A5B5-3F18-4C7B-8A27-47445238E54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51" creationId="{4F8EEC57-BB27-4FC0-BC8B-813AC3EBE87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52" creationId="{5D16E44F-3B00-4304-BB91-4F0C6D52B54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53" creationId="{066E73B8-934A-483E-A432-1BE985E7EC9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54" creationId="{069C7103-AA7A-4F49-8263-55B6DACC04E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55" creationId="{4970EC58-CB3F-4819-A5AB-B9ED6078771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56" creationId="{E3A7642B-DB15-48C2-B9CA-31B00E1D6F5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57" creationId="{36FC677E-5C05-422C-98AE-82EEDB2CC38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58" creationId="{7DACD022-7EC2-4396-B343-760E2EBABFE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59" creationId="{422D049C-B945-4336-8629-0CE7A378D71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60" creationId="{738895DA-E706-4AF7-BF96-65AB4997C35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61" creationId="{A9D39D8F-20D6-4D44-9A69-1B902D039AF4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62" creationId="{2ECA49FA-3E5F-4A81-A3C2-CC8DC803282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63" creationId="{82F0909D-E075-4D4F-99EC-202A9D8DB0C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64" creationId="{6AF52D0C-D398-4113-A037-0309FACA5A0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65" creationId="{156E760C-3F05-4C6C-B7D3-D94D4B48D9B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66" creationId="{3A697713-86D2-481A-A989-858BB75B2064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67" creationId="{F54F4E03-2588-44DC-9C63-77E127033D7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68" creationId="{A11B4F5D-D26A-42C4-9C6B-C893D0522B0F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69" creationId="{D765B6FD-2E17-4FF1-B4AC-6292C151A4B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70" creationId="{D9E12828-8083-4860-B198-5B46F0F1175F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71" creationId="{4370F4AE-926D-4BB7-9A3A-845AA774BDF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72" creationId="{7916342B-C8D8-4A10-A690-B02626302DA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73" creationId="{6ACBF26D-4AF8-40E8-8E0E-C091E128BED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74" creationId="{04D383F9-B2ED-40F2-9A85-806343B9A80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75" creationId="{26BDA74B-6171-45DB-BBDB-7621D9A8BBD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76" creationId="{5D0E4C69-0972-4DE2-AE74-056D4F768DF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77" creationId="{2714428C-2F9B-442A-8507-29202AAE91F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78" creationId="{6FC132BB-AA36-42A0-ACC2-DEBEE1A1DFB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79" creationId="{59C17DF1-FFB7-4A28-A51D-26CA23A1937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80" creationId="{AC37EAA5-69D2-4C14-AD98-A14D1CDF20F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81" creationId="{D3D7BB15-776E-43D8-89C4-996B45E5C93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82" creationId="{65065F0A-80BE-4BB8-94AB-BD097C10B624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83" creationId="{0020CE01-BE84-402E-BD5B-4FA4EE0B7C1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84" creationId="{D9E3539C-488A-4E28-AF9D-895D517B290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85" creationId="{78744B33-B9EA-4188-8FFC-899A0C3A0FA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86" creationId="{466110A3-8922-47D1-AABC-FD024A19B45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87" creationId="{2B4AFEE4-2C22-4D4E-BADC-F42BF71294E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88" creationId="{DD216F03-56C9-4311-AF6F-BBACF97C6DA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89" creationId="{DEF2229A-3106-46BC-88AF-A6335BD00E9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90" creationId="{F7D9A93F-3A50-4BFE-AA7E-157DCDFBC78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91" creationId="{82CA3F64-1DD4-4A6D-BE94-D901418873F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92" creationId="{CFCF995C-0771-40B2-B5E8-1C98F0B6E19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93" creationId="{D6AE0E5A-6C94-4507-8B93-2BB843E480F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94" creationId="{9DE2658C-015B-4EA2-B0B6-EC9922389B54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95" creationId="{FBA14FA8-0557-47AC-9633-602A5ED57EC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96" creationId="{30761193-403B-46ED-8E2C-7E8A6962143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97" creationId="{8FC4E787-EB35-4AFC-8337-FD463A7846D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98" creationId="{9C182204-16A6-4CA6-8D8F-403A5AFBD3D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699" creationId="{3608A8B9-3582-4DF8-85AF-8F3B6160DE8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00" creationId="{226A9604-CE9A-4781-BB4B-E8A2DFBF298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01" creationId="{7647E40B-6A72-4816-8DA2-73B30D36CFB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02" creationId="{69F64C3C-84FC-4C58-BD18-63B3255C115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03" creationId="{7999C65C-A162-4BD6-B054-9950116F638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04" creationId="{00F6BAED-14B4-442B-8980-09EA22B8B9F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05" creationId="{ACD478DF-4A40-4A6E-8AC7-B4271238A36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06" creationId="{867AA23A-BC2C-4FE6-A10F-28117D0A973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07" creationId="{73DD95D5-A423-4638-A7E8-EC8ACEA26A9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08" creationId="{8EFCAE61-3595-4AF3-9EAF-E2E7BE39AD64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09" creationId="{FB1BC1B5-E8CF-42E5-9A9D-CDBA72E01B0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10" creationId="{55774E70-A7A6-4DF5-AA6E-DDCF42B8DCE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11" creationId="{9DC7159C-6717-4116-84A9-EDACB681F0E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12" creationId="{65B9162D-018A-45F7-A7C2-9BEC0804BB7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13" creationId="{713847FE-83E6-46BE-B00E-7DA8E3FC4F5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14" creationId="{0DC636E9-A78B-4F1A-ACCB-F097A203C53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15" creationId="{5BA6788C-C741-4AED-9A0A-A0F534371F3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16" creationId="{2666002F-C420-4286-BD10-64B1EF0E4C8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17" creationId="{F0F5AA52-0185-46B8-BDEC-F3B4A3A9933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18" creationId="{AADBCF47-0A26-474F-82E9-8683948F9CD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19" creationId="{1D9954FF-9F31-4BF6-8680-B807BA6BD69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20" creationId="{5F66D18B-2405-40B2-ABEB-ECEADAB599A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21" creationId="{6E0EB0E1-CF17-4AFD-B49A-6DC0E93CFE9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22" creationId="{13EC7272-8953-41C0-B888-96E864701BEF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23" creationId="{69E8D2BB-CEF3-4121-8C5C-99C4A84F0B8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24" creationId="{4C1797BE-C18F-450C-9DDC-B236B46EF2C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25" creationId="{E376DCFF-F46A-423D-8AA8-06F32956C60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26" creationId="{8A6AFC1C-BD18-47F1-8D56-7F4B20DE0E6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27" creationId="{061CD9D5-88C6-47E2-9ED4-38568D17127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28" creationId="{A23E5C7D-4EBD-4DBE-AAF9-C69ECB0244B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29" creationId="{597FE530-A1DC-4526-90E9-DF3AAED004E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30" creationId="{5E529C9D-6457-468F-8DA6-F98A6121B76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31" creationId="{5F4CBC79-732B-4277-9D7B-27227A042FE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32" creationId="{5AA536E3-2D90-4DD2-A0F6-44811DB005D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33" creationId="{608F4585-C768-48FF-BC35-0C2AE43A518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34" creationId="{794749DC-2D7F-4647-B349-7642740D7D8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35" creationId="{E404D4A7-0912-490F-92D4-52945B5532A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36" creationId="{E3A25175-277F-49A0-ADDC-55140F474B2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37" creationId="{A5DC2C4F-E842-4D8D-9E7B-0516CDE31EC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38" creationId="{49237B7B-55CB-4C45-A31E-CEBD38E7359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39" creationId="{D20D52DD-59C6-4A9C-83C1-6CAB747EC14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40" creationId="{578159F4-4E1E-4E17-86C6-74A7D43857F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41" creationId="{8F6667E3-2793-4DDE-82B1-E7FA6C68D55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42" creationId="{9ADF5AC1-65CF-4388-96C9-87A76F5769C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43" creationId="{BF4AC196-151F-43E6-8F57-8B6EBE5BD04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44" creationId="{7B859A98-4406-4E72-84F7-C10545DDB56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45" creationId="{CDC0B3FF-FAEA-471F-9435-F901CD4DF05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46" creationId="{1D22B7B3-09BF-48FE-AFA3-41A71E05369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47" creationId="{BF491AAB-C0DE-4D6D-8A67-83E0A96E5F1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48" creationId="{35C53C3B-30FF-488F-A0DA-EB304E83CA2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49" creationId="{BD51B485-F6CF-41DE-9056-8D8CFCE97CF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50" creationId="{43F4673A-9D22-46B9-82DA-C5B864E8A32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51" creationId="{2712300A-61B7-4355-AAE1-E68B4AACA2B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52" creationId="{16676F57-375F-41E7-8323-75C5EF670C7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53" creationId="{BD6994FF-7C3E-449C-9BAA-3FE07E83723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54" creationId="{A0652359-D620-47D8-B810-729D07A7070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55" creationId="{2A7ADAAC-CC44-4A6D-9BCD-9BE802B252B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56" creationId="{D8377CA6-B47C-4F87-8BFA-E622AF4DB73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57" creationId="{A5C33E60-625F-4652-B603-9AEFBB65498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58" creationId="{2CE18A56-2F7B-42C4-AF75-6EA82967783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59" creationId="{F9ABD7C9-AD2D-400B-B893-7CB3D889809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60" creationId="{450150DF-52F7-4514-B88B-B29F9D4676D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61" creationId="{8DA8531E-AC26-40B9-A378-2820983B6F2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62" creationId="{8A9CE4DE-3F09-4A8F-A7FC-C58FE906B8C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63" creationId="{B9DD7D2E-CC9C-4177-A281-471B991C2F6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64" creationId="{94724727-01AE-4F97-9CF4-39DDAA26D25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65" creationId="{49266AE4-C7EE-4A3A-9BDE-EFC72E1EC17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67" creationId="{49797242-3AD9-4ED5-A0BA-1E79A5C8BCB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68" creationId="{178987AB-9260-40E5-B653-393A540866C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69" creationId="{19F70624-C2BB-48DF-9AAE-A6D0F0106FF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70" creationId="{F186E0C5-5130-41A1-863A-4E0B075B5E7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71" creationId="{436AF8E4-5E0A-4C28-9E31-D34BF06D11F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72" creationId="{3541FF52-9557-4663-BBB7-D1EB84F66F2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73" creationId="{1033F8FE-2E0E-4D7B-AD7D-31C69FCFD8D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74" creationId="{93AF75B3-3F1F-4573-9A4A-5489CAA4DB7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75" creationId="{10C7D4F2-8594-4B5E-B55F-85ECB27AD02F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76" creationId="{9ED69D41-DEAA-420A-8879-A8169E4C463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77" creationId="{4402831E-09E1-427B-9931-B74EBDE5596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78" creationId="{261688E9-E24B-4097-A769-6CF433DA4A5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79" creationId="{3F053151-54D7-47B5-8938-5F12EB1130C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80" creationId="{45B4FB12-F9E0-4BE1-990C-C71B371A6C5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81" creationId="{2CEB8693-2D4D-4711-B7A9-362DD8E55F1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82" creationId="{E3061274-A34F-48B3-8521-47D31FB834F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83" creationId="{F742E1C3-969B-4666-A1B8-1AB36B31B50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84" creationId="{FF2FE783-819B-4C9A-AF7A-B755AAD1287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85" creationId="{CF4189AC-EB93-4850-843F-23727354A35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86" creationId="{4D95FCFD-AADA-4552-B2AF-1C8F094F3BA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87" creationId="{1E813447-9FD6-42EF-8A91-9336C44BE744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88" creationId="{DC5BAF58-D6CA-4C55-A8D5-BB961D0930A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89" creationId="{315F5E17-CA6A-4D15-9D5C-9D41BDDD210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90" creationId="{22D301BE-4AED-45A4-885A-E1DDEE53958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91" creationId="{43FFDF82-C7FE-41B9-80D1-54EBB4B9E28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92" creationId="{6F6DDB40-36AF-4010-A287-319FED7DD64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93" creationId="{38AA86FC-1390-4BF3-AA55-FD0D78B4C23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94" creationId="{A89FF577-E7B7-4590-8224-E88179031A4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95" creationId="{4D57F19D-6EEB-4527-AD98-73B8D79DF5F4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96" creationId="{E9C642D7-335A-4B3D-B4EA-8A6DB35B334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97" creationId="{73F565ED-2D50-4550-8C7F-FC5A57C5BFE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98" creationId="{A06FA63B-44B4-40F1-BDFD-5F702CF1993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799" creationId="{7972FE79-F567-4B26-97C0-67D57C6B850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00" creationId="{78A31BFB-2CB0-4ED9-B012-5C24997C2FA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01" creationId="{F01FD9D5-CBD9-44B8-AC60-06C8A979B46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02" creationId="{2E6CBD41-A48C-445E-8FA9-07920D6D3F5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03" creationId="{6A2C1140-5770-467B-B3E7-D4AC9891BEF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04" creationId="{850A7012-0FA2-42D5-AF4D-A2C020E3043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05" creationId="{53632BF5-68D5-4A83-82DD-B5BD1BBFA6C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06" creationId="{BB84FEC5-EBFE-4C9B-9702-A785DF901BC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07" creationId="{19E513BC-CC16-4643-9493-BAA125A3EB14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08" creationId="{F0E191F3-9292-4677-AFF1-48095C5A214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09" creationId="{41155256-E361-423A-8FBF-A9425E0D60D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10" creationId="{6B3D6EA9-2CB2-482D-9540-AB35934B771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11" creationId="{2A0700A6-D8AC-425C-8FC3-0535D3078FB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12" creationId="{FA01B4E6-4574-4CA4-8B77-0A2D515B63E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13" creationId="{1CDD304C-56D7-4418-B305-EA8BEF733A6F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14" creationId="{0DEA68E2-457D-411F-A0DB-0110F8F9D16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15" creationId="{DBE5AA25-23F3-40F1-A7C6-F0649B020C0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16" creationId="{D633840A-C04A-468F-B2C6-C65A55C3238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17" creationId="{F7E41370-6C39-4BE2-BEB9-A7641535EF9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18" creationId="{B1974A58-C7B6-48F7-BE91-49AEC6BCB81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19" creationId="{DA9A76F3-8A64-4133-9AD9-8344C353651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20" creationId="{226A54BE-7AF3-4EC2-89D1-AA312C8F069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21" creationId="{15228A92-C5D4-48AA-974E-053D111BF53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22" creationId="{B78B7603-C1C4-454F-BBC7-69F65A935AE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23" creationId="{EA90B630-F908-4C5E-B798-8F3C53F4E05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24" creationId="{9AC229AD-7323-40EC-80EA-33050E6B953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25" creationId="{20F85BD8-470F-47C5-8EB2-87BE4DBB5CD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26" creationId="{4E92566A-1294-48E6-8ABF-5C613ADF1B8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27" creationId="{C21F791B-9542-42BC-962B-BB407989166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28" creationId="{31364D5E-2AF8-49CA-8D9B-1C76803FE0C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29" creationId="{BCD39042-EB67-4D2F-B32F-ABF1FA820A9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30" creationId="{A01A16B1-F2F9-4836-A79B-9085A015A26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31" creationId="{92975A28-E80C-44BC-83EA-BD2D2B24B87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32" creationId="{34A56BF4-8CEB-4FDD-8239-E311724A690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33" creationId="{53B5E431-98BF-4C94-9848-51C67490337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34" creationId="{4D00C7A6-65D8-4AFE-9CF2-9EF172D6BC5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35" creationId="{43EDAF4F-0A64-4FFD-8C21-357D58F093F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36" creationId="{9C592A81-93A8-49C3-8C85-8194A9EB7CD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37" creationId="{6154F47B-C152-438A-890D-1AEBB6123E5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38" creationId="{EDA07260-96A2-4C84-ABA3-C1EFF6C59C5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39" creationId="{215780EC-F359-4851-9E9C-73E38C4D694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40" creationId="{A2707128-A9C4-40FA-8955-75A9D1438564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41" creationId="{BFC39972-D23C-4E1E-97E7-5842023CCFD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42" creationId="{342BB733-0256-4155-BFFD-085B75B6E33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43" creationId="{6D4A9220-181E-4F42-9E6F-48FA575217E4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44" creationId="{362E37A5-958A-4CB5-B486-643BF2F222F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45" creationId="{C15BCEDE-E2EF-4A94-B3D5-B0E11E412694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46" creationId="{D0B856B6-E3EE-4F08-9E45-A3B55EBD5E2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47" creationId="{DF76271C-ECDD-4876-9CEF-B24757C59AD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48" creationId="{1C456ACD-580F-45A4-A9A8-A068AE33719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49" creationId="{31A788F5-8304-4D7C-96E1-93D42A282C7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50" creationId="{C344823B-28F7-4917-8403-72BF653345F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51" creationId="{65BE7158-D350-4D15-8D90-89567D94A344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52" creationId="{99BE5AE1-1DA3-48A4-BE2A-D03E2C91694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53" creationId="{913343F0-A8B2-47AE-8C6C-3BC476C90C0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54" creationId="{EA602037-ED11-4CA8-AA42-74035A9FAED4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55" creationId="{A8857EB6-C853-4BAA-98F7-D3235A0CFC3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56" creationId="{C8A59E77-BD71-42AF-91A9-FBB2EA21EDE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57" creationId="{BC046E5B-5E27-4B79-89B9-6B07CE31882F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58" creationId="{5D7D0EA1-E8DE-4784-9D9C-980A1D4CE0E4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59" creationId="{8B5C03D6-71B4-4261-ADC7-80A84E731DD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60" creationId="{4EA7390C-3213-4DEA-AB2E-738A8E8FC39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61" creationId="{867BD62C-52F5-4596-892A-4C396AE7DAA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62" creationId="{1E8860F2-1348-4C7E-9D92-1A6AFC32DB1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63" creationId="{83E4717A-1B5D-4988-A0CC-AF1D77918D8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64" creationId="{0A0F66A8-43A6-4FDD-8A15-09C409078E7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65" creationId="{9EC84365-DC8E-4759-B0EE-E4BDD0EAA2C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66" creationId="{AB6BDCF3-09F8-4B37-A1EB-AC4DD847A8B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67" creationId="{A79B6285-A152-4C33-8300-DEA4F2BC17A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68" creationId="{27461E01-46FA-4C31-9EFB-789D3EF841F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69" creationId="{82A69203-D25C-40C7-A04A-DEDAD66AA26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70" creationId="{E2810E96-6FE8-475B-9ACA-01006325EECF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71" creationId="{49DDD768-6039-4AF7-9AAB-B21FE7FE502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72" creationId="{A3397985-6224-45FD-A158-AA97DA9800B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73" creationId="{C4DF4222-09FC-4D9B-BECD-5FEC45EDAD5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74" creationId="{25DE6286-5375-4A64-97C5-DF5F66D6A48F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75" creationId="{C71FA782-FE11-44D9-8708-5EC4AC6158C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76" creationId="{FECA9DEC-774C-4BF3-9B81-EB5CABDD2CF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77" creationId="{39BD58C5-B325-48DD-9ADC-77799822931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78" creationId="{4A79C571-4988-4790-A44E-DA1D67512A3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79" creationId="{5AFB4A0B-89F2-4274-B14C-C5828680319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80" creationId="{CAD4D817-FEBB-4DD4-B72D-17C4C965B96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81" creationId="{168A2F95-4389-41CF-B0DD-A877FF51688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82" creationId="{E4658D0F-8FD3-4DF6-820B-C3F5BA24ADD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83" creationId="{179C57B8-19CE-4F9E-A14D-DDF08C6BFADF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84" creationId="{C4805F6F-A7A9-4196-951D-90F331E5A46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85" creationId="{8A8E6546-3120-436C-B7E8-240B470E5AAF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86" creationId="{160FB1CB-2FC2-4A47-BB86-916DECDBD6E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87" creationId="{9B8B63FD-D0B8-46F7-8F0E-F45126273D9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88" creationId="{CE6A77DD-EDFC-4459-84C6-ECEF6E5E22D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89" creationId="{5B08FF2C-2E49-42DC-90EC-4E7EBCDD268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90" creationId="{7914ACCA-E146-457B-B14F-DA405108600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91" creationId="{1EEB4156-363D-4284-B98E-55E09332844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92" creationId="{3EAF533E-9982-44CF-885A-C4345F45998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93" creationId="{78765047-ED7E-47FE-A704-2281A1E4DE5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94" creationId="{BA024B51-6FAE-4879-99B6-3B0FE9251333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95" creationId="{8F4B0E14-0E1C-4014-82E4-33F95F86458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96" creationId="{453A8007-327B-4E29-A97C-35CCA54035A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97" creationId="{5A1DA5BE-6032-4C60-90E6-BD6DE8AD438A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98" creationId="{68BE20E3-AC81-4DE0-89F2-065A50C1367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899" creationId="{38D06982-C462-4F1C-8723-F471DBB55635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00" creationId="{CC8278C0-AF20-455F-B49C-B7B67A2644A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01" creationId="{47662862-51CC-42F9-885A-ACA4FF579494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02" creationId="{39E0CECD-767C-4342-BAF0-F8607879FD3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03" creationId="{66CCEBF9-E497-4FBF-A308-9993E4556AF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04" creationId="{4DF15828-D433-415E-8357-19D5F545078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05" creationId="{F195B2F2-D483-47E2-B74F-8A398A2DB77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06" creationId="{BD7F10DD-13F9-4F14-BE7A-37E3946DE6A2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07" creationId="{56CABF35-1432-4CC2-84C5-453A0F2D056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08" creationId="{13BD3F15-E61C-4CDA-8FA1-A45089F423C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09" creationId="{FD69C758-AAA9-4016-A291-421824A97F6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10" creationId="{6553BCD5-EC82-4D38-9D00-61E7F5795B9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11" creationId="{5825E523-CAF0-4B7F-AAD4-DDA82000F9D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12" creationId="{D4136A69-FB87-48E6-BEC2-4E3A411D0C2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13" creationId="{FF8EEAF5-130C-4DB7-830E-70DC379D7BC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14" creationId="{63F244D9-7D32-4E08-8A23-CA90FB109CD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15" creationId="{64FA7904-8075-4BB2-A572-490B812A3C0F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16" creationId="{E6173998-B177-4A76-A920-8F8F31B3A03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17" creationId="{626B2637-D6DF-4957-9264-0C703001E626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18" creationId="{29345CB2-B986-43B7-8457-18DEF34EB260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19" creationId="{0E0B2955-111D-4AD5-892A-4D6EAF8CCA6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20" creationId="{C865E631-7CDF-496B-B070-8CE9631E5E4D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21" creationId="{84F7B695-D36D-4CF2-A43A-A5D09CA859C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22" creationId="{9475CE26-D6EB-4096-85B1-9971F123299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23" creationId="{0BDF5918-E217-4037-B3CD-7A65AA3C6A19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24" creationId="{AA07644C-C40F-425E-81A4-29113B5BE167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25" creationId="{C8754C3C-E5E5-49AC-BCE0-9C5726CFB7D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26" creationId="{BCC0F9EA-D6AB-4651-B6CB-53714DF02A2E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27" creationId="{6E5D059A-5801-4269-9401-C3EDA753648B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28" creationId="{79FB404C-B02C-4A49-B1C7-24C47599181C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29" creationId="{A327668A-4D76-4D91-A909-2CCEB9B8C2B1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30" creationId="{424DDC50-6315-417A-BE06-A9C5BAB95F28}"/>
          </ac:spMkLst>
        </pc:spChg>
        <pc:spChg chg="mod">
          <ac:chgData name="Susanna Schneider Banks" userId="70244129-6b9c-4916-bb19-2e9d1d3804ef" providerId="ADAL" clId="{6708A092-092E-4553-86C4-9A2190E29E80}" dt="2021-11-05T16:58:34.346" v="2984"/>
          <ac:spMkLst>
            <pc:docMk/>
            <pc:sldMk cId="1215956749" sldId="321"/>
            <ac:spMk id="931" creationId="{406A93AF-BF23-4688-B482-C73901D012DE}"/>
          </ac:spMkLst>
        </pc:spChg>
        <pc:grpChg chg="add del mod">
          <ac:chgData name="Susanna Schneider Banks" userId="70244129-6b9c-4916-bb19-2e9d1d3804ef" providerId="ADAL" clId="{6708A092-092E-4553-86C4-9A2190E29E80}" dt="2021-11-05T16:54:11.363" v="2926" actId="21"/>
          <ac:grpSpMkLst>
            <pc:docMk/>
            <pc:sldMk cId="1215956749" sldId="321"/>
            <ac:grpSpMk id="3" creationId="{F95ED593-CCA2-458C-870B-674C75DC758E}"/>
          </ac:grpSpMkLst>
        </pc:grpChg>
        <pc:grpChg chg="del">
          <ac:chgData name="Susanna Schneider Banks" userId="70244129-6b9c-4916-bb19-2e9d1d3804ef" providerId="ADAL" clId="{6708A092-092E-4553-86C4-9A2190E29E80}" dt="2021-11-05T16:54:11.363" v="2926" actId="21"/>
          <ac:grpSpMkLst>
            <pc:docMk/>
            <pc:sldMk cId="1215956749" sldId="321"/>
            <ac:grpSpMk id="98" creationId="{4796CF9A-10E5-433A-95EC-448DE615E3D7}"/>
          </ac:grpSpMkLst>
        </pc:grpChg>
        <pc:grpChg chg="add del mod">
          <ac:chgData name="Susanna Schneider Banks" userId="70244129-6b9c-4916-bb19-2e9d1d3804ef" providerId="ADAL" clId="{6708A092-092E-4553-86C4-9A2190E29E80}" dt="2021-11-05T16:16:36.027" v="2005" actId="165"/>
          <ac:grpSpMkLst>
            <pc:docMk/>
            <pc:sldMk cId="1215956749" sldId="321"/>
            <ac:grpSpMk id="283" creationId="{BBF751B8-76DB-4FC1-BF92-C3D6F7E27895}"/>
          </ac:grpSpMkLst>
        </pc:grpChg>
        <pc:grpChg chg="add del mod">
          <ac:chgData name="Susanna Schneider Banks" userId="70244129-6b9c-4916-bb19-2e9d1d3804ef" providerId="ADAL" clId="{6708A092-092E-4553-86C4-9A2190E29E80}" dt="2021-11-05T16:37:20.946" v="2489" actId="478"/>
          <ac:grpSpMkLst>
            <pc:docMk/>
            <pc:sldMk cId="1215956749" sldId="321"/>
            <ac:grpSpMk id="338" creationId="{153489A0-6D49-4903-B071-5BA32C10D02E}"/>
          </ac:grpSpMkLst>
        </pc:grpChg>
        <pc:grpChg chg="add del mod">
          <ac:chgData name="Susanna Schneider Banks" userId="70244129-6b9c-4916-bb19-2e9d1d3804ef" providerId="ADAL" clId="{6708A092-092E-4553-86C4-9A2190E29E80}" dt="2021-11-05T16:59:13.111" v="2995" actId="21"/>
          <ac:grpSpMkLst>
            <pc:docMk/>
            <pc:sldMk cId="1215956749" sldId="321"/>
            <ac:grpSpMk id="514" creationId="{AFBF7BB0-3EA5-4235-A900-1DFE9D28516A}"/>
          </ac:grpSpMkLst>
        </pc:grpChg>
        <pc:grpChg chg="add del mod">
          <ac:chgData name="Susanna Schneider Banks" userId="70244129-6b9c-4916-bb19-2e9d1d3804ef" providerId="ADAL" clId="{6708A092-092E-4553-86C4-9A2190E29E80}" dt="2021-11-05T16:58:45.069" v="2989"/>
          <ac:grpSpMkLst>
            <pc:docMk/>
            <pc:sldMk cId="1215956749" sldId="321"/>
            <ac:grpSpMk id="615" creationId="{CA169E40-B10A-452F-B5CB-E899AED2708E}"/>
          </ac:grpSpMkLst>
        </pc:grpChg>
        <pc:grpChg chg="add del mod">
          <ac:chgData name="Susanna Schneider Banks" userId="70244129-6b9c-4916-bb19-2e9d1d3804ef" providerId="ADAL" clId="{6708A092-092E-4553-86C4-9A2190E29E80}" dt="2021-11-05T16:58:45.069" v="2989"/>
          <ac:grpSpMkLst>
            <pc:docMk/>
            <pc:sldMk cId="1215956749" sldId="321"/>
            <ac:grpSpMk id="766" creationId="{3B4DC2D9-1A3A-46D1-8FCA-2D932ECF696E}"/>
          </ac:grpSpMkLst>
        </pc:grpChg>
        <pc:cxnChg chg="del mod topLvl">
          <ac:chgData name="Susanna Schneider Banks" userId="70244129-6b9c-4916-bb19-2e9d1d3804ef" providerId="ADAL" clId="{6708A092-092E-4553-86C4-9A2190E29E80}" dt="2021-11-05T16:16:40.975" v="2009" actId="478"/>
          <ac:cxnSpMkLst>
            <pc:docMk/>
            <pc:sldMk cId="1215956749" sldId="321"/>
            <ac:cxnSpMk id="336" creationId="{B3418DDA-2832-458C-AED6-C39739AD8E12}"/>
          </ac:cxnSpMkLst>
        </pc:cxnChg>
        <pc:cxnChg chg="del mod topLvl">
          <ac:chgData name="Susanna Schneider Banks" userId="70244129-6b9c-4916-bb19-2e9d1d3804ef" providerId="ADAL" clId="{6708A092-092E-4553-86C4-9A2190E29E80}" dt="2021-11-05T16:16:39.850" v="2008" actId="478"/>
          <ac:cxnSpMkLst>
            <pc:docMk/>
            <pc:sldMk cId="1215956749" sldId="321"/>
            <ac:cxnSpMk id="337" creationId="{135AF822-8FC5-4AF0-A426-E91BEE9353D7}"/>
          </ac:cxnSpMkLst>
        </pc:cxnChg>
      </pc:sldChg>
      <pc:sldChg chg="addSp delSp modSp add mod ord modNotesTx">
        <pc:chgData name="Susanna Schneider Banks" userId="70244129-6b9c-4916-bb19-2e9d1d3804ef" providerId="ADAL" clId="{6708A092-092E-4553-86C4-9A2190E29E80}" dt="2021-11-09T19:57:44.948" v="3692" actId="20577"/>
        <pc:sldMkLst>
          <pc:docMk/>
          <pc:sldMk cId="950259612" sldId="322"/>
        </pc:sldMkLst>
        <pc:spChg chg="mod">
          <ac:chgData name="Susanna Schneider Banks" userId="70244129-6b9c-4916-bb19-2e9d1d3804ef" providerId="ADAL" clId="{6708A092-092E-4553-86C4-9A2190E29E80}" dt="2021-11-05T16:56:55.372" v="2966" actId="1076"/>
          <ac:spMkLst>
            <pc:docMk/>
            <pc:sldMk cId="950259612" sldId="322"/>
            <ac:spMk id="83" creationId="{A784016E-C748-4F7B-81E9-09A7763938D5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84" creationId="{B873617C-0CC8-4EDF-8288-E104348FAA1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85" creationId="{D824B21F-519D-4229-8324-2E77D926322C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86" creationId="{A42D26E7-96E7-4170-83D0-4EA07C075A16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87" creationId="{049F270D-DE0F-417A-97DE-44DF35B26E9E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88" creationId="{0C1EF028-36D7-4914-B920-07C75F1A09AF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89" creationId="{E8B71E3E-8D45-4700-B3B3-D84DAFB477BA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90" creationId="{438C0CAA-2635-4712-8144-55197CA104B3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91" creationId="{CDBDF00C-1BA5-4C66-B7CD-E01D2D4F070D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92" creationId="{776FF1A2-593D-4782-A3DC-C6513570BCE9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93" creationId="{55EF0797-19FF-47D1-AE80-8B6C1DD15863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94" creationId="{B19F070B-322F-4418-AFF4-BE21FA947D21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95" creationId="{F3251802-B159-4737-8DD5-1AC49CEEFC56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96" creationId="{D37D745E-56A3-4446-9ACE-D1CDED90F7BF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97" creationId="{E41FCC8D-A5FC-4BA4-A0E9-FDF7E66173E5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98" creationId="{06D85F16-7742-46C9-A4A3-881F0A108893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99" creationId="{2F2E92DF-AD0D-40CC-B43E-0E1B20A7A9D0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00" creationId="{35EE00CA-2BD3-447D-901C-CE6FC1EC311D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01" creationId="{B5BB9193-5C9B-452B-BA8F-634C0A7A0507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02" creationId="{87578A9A-A8F6-4252-B8E9-B453B03263E2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03" creationId="{4B7B8CBE-2785-466E-A64F-E259010F706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04" creationId="{6182AB6A-E84B-449C-86D9-471507A45D4E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05" creationId="{99E214AE-9026-4DF7-8633-9EFFB49DDB61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06" creationId="{0F761CF7-0704-4B32-A660-67CB8C14434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07" creationId="{8DEC451B-D2C0-49F4-81CF-3EA3A8304F06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08" creationId="{A3651855-42F9-4C7A-863B-2E398A77CED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09" creationId="{E9244CF0-FCB5-4094-BBF2-5E6EF9F58D99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10" creationId="{E4FBB57F-F3AD-455B-8024-C2383198C4D6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11" creationId="{0531C303-AE2C-4CED-A494-7B8536FF2A9E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12" creationId="{59994276-5F69-4AD3-A45A-408FBBC5BF59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13" creationId="{75FD8A35-DCBB-48F8-BE3E-5A4AEDD5FCAB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14" creationId="{F07DAF44-2F62-4743-B114-8B4474BCF089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15" creationId="{C6670EF4-A68E-4543-95BA-BC293BE4B72A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16" creationId="{2461B64C-404D-4DB0-8D24-0F14EA163DF6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17" creationId="{92345C4D-D4B2-48E9-B5F8-BD8C21C8AA63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18" creationId="{6803E42A-779A-4521-8A65-829B1520C782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19" creationId="{D4F7228A-0BB0-46C1-B4ED-694C7885FB75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20" creationId="{6BC49A3A-1AFF-4571-84A3-405092D3788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21" creationId="{DF6FA485-626B-495C-BEAC-A80724B8898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22" creationId="{3AFC26D5-F5CD-4A19-A397-D56619EF5A0F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23" creationId="{6762D404-6576-44B4-B479-2B4BF7524382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24" creationId="{26E36DB6-8D2D-445E-B795-9AF40FD9C8E2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25" creationId="{D3C3712A-8537-45A1-A638-3E46947A0D3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26" creationId="{85A19904-E193-4540-8ADF-D28236002310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27" creationId="{A0D00A9F-C066-46EF-9E26-4C2F9458A7C3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28" creationId="{55E130DD-127E-4D7C-8F19-27684D1F2A15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29" creationId="{69440BE2-C997-41ED-A254-47B99005026B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30" creationId="{A1DC7111-26EA-459C-B1E6-9E50BAE99B5B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31" creationId="{6A288AE6-2833-436F-B429-4B2BA27D438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32" creationId="{25303376-76F1-4B35-8898-624F99200E67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33" creationId="{3386B594-E4E1-4CF5-814B-ABDA45606F1C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34" creationId="{A4DE7B63-FAA8-4382-817D-E5F3E55A5228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35" creationId="{193815FD-9424-473B-BA11-6DDA5D38D38E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36" creationId="{22929D5D-F8B2-4288-AD6F-47BEC1F914C7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37" creationId="{4F9EDFAE-D6E8-4E4D-9585-78593213CF8A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38" creationId="{E8ADF98D-972F-452E-955A-291212D97613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39" creationId="{2EAA30E0-CFFB-4BE3-8640-E5B93F0AE80F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40" creationId="{1E176835-A81E-4D1D-957D-9C64106EFEA0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41" creationId="{EC42DCA2-F69E-4F6E-8ABB-253D8EADF9BF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42" creationId="{7721DEC0-2C17-400D-B08A-B8F6A295C4B7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43" creationId="{B402D86F-6D93-45D1-8DCC-02B482F63FF7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44" creationId="{F754436F-1730-4DBA-98AE-DFAF587FFBBC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45" creationId="{84A92D44-8DA1-40A5-A62F-F15F927CE780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46" creationId="{ECD79DF0-5282-41A3-8AA9-75189F95C578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47" creationId="{1BCC91AD-BCAC-4E0C-A5B1-21A789AE70C7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48" creationId="{0FCF88F9-BEF3-48DA-9FBC-C19A990D976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49" creationId="{69FE57D6-6321-4C5E-BD27-830CED06D8B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50" creationId="{35880480-D5BC-41B2-A80B-6D3FDFC4DF27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51" creationId="{B44F74F3-793C-4B18-8E43-DBC9049B2A8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52" creationId="{3E2363D4-14D7-4604-8250-2850E9AC717E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53" creationId="{90BDEB2C-8E84-4FD8-83FD-251DD012BC7A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54" creationId="{3B508FC5-6619-4F61-8D26-D2A26990B293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55" creationId="{C18B08C1-7E58-453E-B52E-B4C19BA995C1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56" creationId="{686EE282-B13A-4BF7-97EA-E16D78FC17FA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57" creationId="{22F16072-2959-4AC8-A0DB-B07C3DAA6ADB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58" creationId="{572D266E-1CA3-469D-96DD-EC8AF0BFBD9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59" creationId="{2EB9B833-9AE1-4F94-B720-4B6AC51988CE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60" creationId="{1FD2C56F-8296-4601-A600-5C6167A7FBBF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61" creationId="{3598CCA1-A62C-4C02-A976-C9BB175AEF0A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62" creationId="{8E414738-99B9-44EF-9565-56BE318FCDD9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63" creationId="{ED7B0147-C98F-4A88-B537-0E3305A3256D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64" creationId="{84786674-8492-409C-820B-FFD14A19C41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65" creationId="{4B19BE39-3CD1-4579-A823-3AE3C276925A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66" creationId="{28472E56-B2F2-4006-8B65-F8AA3A198585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67" creationId="{48CB01D3-272F-4FE7-905C-A94BEA9E9408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68" creationId="{1F989B55-30C2-435F-A286-685081B4984F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69" creationId="{FF8B4070-B434-4AB3-BA5D-26257F1ED30A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70" creationId="{B8AF1CB4-9AD6-47B4-A391-B4B8266ECA53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71" creationId="{A83FBAAD-1B99-4D76-B9D4-3ECEC907B608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72" creationId="{4F4EE423-DCC4-4A76-8729-C430A2F1870D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73" creationId="{86642FF2-7B5F-46D9-981C-8F192A1BB5CB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74" creationId="{6E32C076-DE03-48F1-B496-8B92D8055973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75" creationId="{590DC6E9-00B0-4D0B-B4BB-8D2CD222BD02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76" creationId="{4A51AC0B-49F5-4BB7-A3D8-B29D7CDAF1D8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77" creationId="{C71CA5C2-FD70-49E5-9788-51D48D9C088A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78" creationId="{2D3152BA-2BD2-42AF-BA68-FB42B39D537F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79" creationId="{BE464E9E-40B9-490F-96C5-495769559116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80" creationId="{066FC4F8-AF2E-495B-80F8-E1A7489F2622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81" creationId="{F9D7F980-C171-4675-90DB-EE1DB74CBDB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82" creationId="{5FC98255-AC69-4556-B4D2-352D8232162B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83" creationId="{74EE0923-64FF-45B5-A9DE-CE44FBCC2FA9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84" creationId="{989372D8-8A23-4491-8D0E-A540AE2AE063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85" creationId="{52A1B769-A4F1-4799-8113-1E5758021D42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86" creationId="{DAC8C8CD-56F0-4610-9A2E-7F580EF98A4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87" creationId="{3605B1BF-82DE-4780-9AC9-F0CE15698507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88" creationId="{AFDDDBD5-125C-4C68-A6D2-73B1F7A88D1D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89" creationId="{BBDA12C7-7504-41B5-BD0F-B89E438C2782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90" creationId="{978035CF-2696-411F-881C-FF669647EBB1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91" creationId="{8A4CCC7F-A8B0-4CAD-ABAC-33FBF07C39F0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92" creationId="{CB144A09-ACFF-4DB5-8E83-47A5B1A6A0EB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93" creationId="{635DA5F3-BEC3-4293-9061-899F14F4C289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94" creationId="{C3EAEFD2-80B7-42BE-A337-0293CC0C4E8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95" creationId="{90A1F779-1D5F-4859-BA2C-A7A35183297F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96" creationId="{6FCA7926-B3A0-4392-A1FC-A3F83F5751A0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97" creationId="{501AD5FA-0C94-4E69-B232-9102DBA67B6F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98" creationId="{93E181BD-103E-4CBD-AE3A-94D1BC19A66D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199" creationId="{4795C592-B16F-43E6-A84D-8D0DC0979EA2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00" creationId="{E8E1F488-0617-47E9-AB9F-CEBC11145F98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01" creationId="{2A964BDA-93C3-434B-9B3E-10358E734A09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02" creationId="{47EB93B8-5C31-4317-A066-853E5CFB890D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03" creationId="{3DB18A05-90D0-4250-869C-ACD8241AF285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04" creationId="{29954228-5C3D-4797-AB93-B441057555F5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05" creationId="{5C34B71B-1316-4CD8-9528-375EE8C072E5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06" creationId="{DA7C68AB-4FEE-4688-AB8B-75B9C39D5690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07" creationId="{EF4532AA-409D-4753-9C66-222324AC36EE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08" creationId="{F4422AA6-21F4-46D5-B4BB-9ACDC0E5749B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09" creationId="{88C9A13C-0641-4EB9-8499-A8FE1650BF9C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10" creationId="{80B914CA-4848-4005-83C3-E12659E62D62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11" creationId="{A774B669-113E-4E9B-A8EB-73F87351E7FE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12" creationId="{E9C88AC7-008C-4091-9572-40ED5F1234CC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13" creationId="{088E1B87-C0CD-410C-A439-F6345BF30070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14" creationId="{42D90408-27D2-4EDB-AC97-5796FC17250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15" creationId="{F287264E-81B4-4D05-AC69-8982507847ED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16" creationId="{E6E61FE8-B477-465A-90AB-7425E6443CC5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17" creationId="{AAB583B6-0024-4A96-ACFB-D4A409782560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18" creationId="{280E3732-E1B1-481F-97DC-C92199520802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19" creationId="{B2F4C600-76B9-41C1-8FFD-4A8A2F6E2350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20" creationId="{A7FD99AC-8545-49B7-9727-8D6BE5C03AA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21" creationId="{C56B6A67-2C27-4A58-9F27-A60D0675B9C0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22" creationId="{5F362A5A-A4F7-4874-967A-FE6C008BAE36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23" creationId="{856413BB-7F84-468F-A3F8-6DB74F10C58B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24" creationId="{1F73CF8F-2B29-48B4-B84B-AC8BED895506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25" creationId="{802A151F-A319-4843-B687-22E8F056F06A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26" creationId="{9844782B-E484-4DA7-BA42-9F369BCAF54A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27" creationId="{4B931897-E169-4B86-97FC-9CCA68CB0BEF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28" creationId="{172AA8D1-9136-4FA6-9071-BC2A52EB1C1D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29" creationId="{9127FBBF-05A3-4C76-8F2E-25D6D861619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30" creationId="{E41E4B9A-0E60-4502-8997-17D132DEAA60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31" creationId="{6BF133F9-392D-4DA5-B508-9470AF2307E9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32" creationId="{BDF2C2E9-B61A-4D51-92FA-4C5727A19BEF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33" creationId="{34540301-7541-424C-9E32-8FB4F4039B35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34" creationId="{A841D7F3-CD09-49A5-8277-22AE737684C1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35" creationId="{9F71FC3A-2D85-461B-982D-B358E062CCEF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36" creationId="{B99C8108-3A2F-4F81-8F72-606406A675D3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37" creationId="{6294AC86-DAE1-410E-A889-EAE89A14E6C9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38" creationId="{37CA7150-E299-403B-B247-9F0762A1B517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39" creationId="{2243B8C9-24D3-4576-B126-3A941E11BD0A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40" creationId="{01D01375-DFDB-4217-BB3E-1136B19A38EC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41" creationId="{EEA590D4-A319-42B1-82C1-3DF1BF9D03C8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42" creationId="{3209D6BE-C412-47A2-BD9D-88E67B0B6C8E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43" creationId="{41B837BE-AF0D-41EF-96C5-2EFC91465CAA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44" creationId="{34815408-06C7-4A20-9EEB-FB948472A87B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45" creationId="{CEF92448-B628-41D5-A6E8-50AB80581200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46" creationId="{A678D14B-7DA7-4151-8A55-ED02EE43B9A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47" creationId="{B2951CED-D4D0-44CC-B62B-8DC20BEE78E4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48" creationId="{67693471-2E1E-4BFE-82E0-129DAB4F8C56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49" creationId="{5EF2341F-F113-4779-82AA-9C728F73F699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50" creationId="{029C332D-CC4F-4486-A36D-FDD5F8367A6C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51" creationId="{32462E37-15B4-453C-B5C6-28EEEA8E5B81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52" creationId="{E6031E49-906D-4A2F-B48C-82543EBAAD7F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53" creationId="{9BD792BC-20AF-46EB-B379-B2E32DEE0239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54" creationId="{392E1752-9643-4F36-BFAC-8672593C07D9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55" creationId="{CDD79E67-4AB3-413C-BDFD-A241BE5D0E02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56" creationId="{F83EE795-52FF-4937-ADCD-0FA2A289C30E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57" creationId="{38F6F6A7-4C0C-4425-AC39-A3027D426AB2}"/>
          </ac:spMkLst>
        </pc:spChg>
        <pc:spChg chg="mod">
          <ac:chgData name="Susanna Schneider Banks" userId="70244129-6b9c-4916-bb19-2e9d1d3804ef" providerId="ADAL" clId="{6708A092-092E-4553-86C4-9A2190E29E80}" dt="2021-11-05T16:37:14.008" v="2487"/>
          <ac:spMkLst>
            <pc:docMk/>
            <pc:sldMk cId="950259612" sldId="322"/>
            <ac:spMk id="258" creationId="{5030A712-925F-456B-A708-A8E674B1C878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60" creationId="{44821574-7C70-4B92-B5BF-342B9FC189C2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61" creationId="{C91C2FC4-525D-44EA-BD6C-FE44A584FFA3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62" creationId="{E13C59F4-1C88-40BC-A3AC-3A5AAC0F13DE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63" creationId="{F89E5CA9-00BB-48B7-A1FD-CEC6056BB1BA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64" creationId="{7185176C-8827-45FD-824D-DE8589438FD0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65" creationId="{5833B8F8-486A-4A6A-ABFB-9EC0A780E945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66" creationId="{0F2E69F0-0BFC-47EE-B863-871248932619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67" creationId="{D58D7911-79EF-4B84-84E3-AB024D4223EE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68" creationId="{EF83986D-A52F-4F83-AA7A-0C3913AA3F2D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69" creationId="{79F1B584-3E57-4672-A526-236F42A80CE8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70" creationId="{0C90B460-627C-4118-80A5-370B87E02DB5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71" creationId="{1D1DA618-B0B1-4AEF-A3E5-F9EA62BCAF08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72" creationId="{825B45B8-B817-4448-A4D2-DD6F23BA7122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73" creationId="{47093D1F-C759-472A-B083-13DDD205FB4C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74" creationId="{C87C1AE9-C9EF-48E4-8822-370149E21C3A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75" creationId="{55EE1E99-5319-4E29-9E1D-007EA324AB71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76" creationId="{F80D49BD-880D-4216-9CA5-3732AD7FBD66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77" creationId="{48CBBEA1-0B1D-4C1D-A52B-722FAAC2517F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78" creationId="{F6E9F479-C975-4008-933D-46E9BF9A50A2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79" creationId="{A8E13E80-BAF4-4D37-94D5-D0EDF4AB1DC7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80" creationId="{A5663671-6C73-45B0-A79A-D3FEF3797A18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81" creationId="{94C50563-6BCC-4949-BAEC-CB7DBFC9E0CD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82" creationId="{19F8400F-17A6-466A-BFA6-6A1E08920D05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83" creationId="{1ABEC0BD-D331-4ACD-9588-909F22A4110A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84" creationId="{6ABE10DD-CA0D-406A-8158-A2FD8272660D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85" creationId="{A2A87F67-E945-4F79-8C6F-FAD9655B273E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86" creationId="{4F6EFD6E-1CA0-4404-A106-B1AFE1C65973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87" creationId="{B9348387-3B47-43CB-8AB2-1FC16EF1F533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88" creationId="{16D23193-0358-49A5-90AB-5510A966D2E9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89" creationId="{6BC93993-66AF-4E61-A3AC-78F7E9493E90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90" creationId="{CF67333A-BD76-4ED1-BDC7-E79C35BAF55A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91" creationId="{A273BD54-1348-4CBD-B1DF-BD857AC82C44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92" creationId="{AEB54071-8102-469D-B5CE-D2F851A365BB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93" creationId="{745AE03C-546C-4B7E-907B-0D69AE37E81A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94" creationId="{9C501732-24C4-4245-89C9-D6E3AA578CAA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95" creationId="{44265E3E-9F9F-4248-ABDE-ABCF715E3187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96" creationId="{D76F8304-A439-494F-A7C5-6A5255BEA1E2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97" creationId="{AA902C8B-D83E-4B01-92C3-15E6F36E99E0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98" creationId="{0D0BBE30-E750-4C93-B136-5A1ED2E696E3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299" creationId="{F4DB7AB2-9F89-485D-8907-FFCAC12B4F14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00" creationId="{10272306-B974-4AE1-A1FD-F1B5E3BEE17E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01" creationId="{652E5294-43B1-467E-91F3-54EE7E40EA89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02" creationId="{631E6D6F-2DF5-4F81-BFDC-9BDA9A2AD3B5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03" creationId="{B2463D49-67D0-43DF-B558-664A3BDF037A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04" creationId="{6D0614B7-0F47-435A-A180-AFAC9E813CC6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05" creationId="{E951565B-3DE6-46B5-8FD0-4C951312E56E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06" creationId="{967BBAD1-876F-4ECB-8E97-159111949953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07" creationId="{49703994-B006-4BDB-8518-ECE14E781104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08" creationId="{63BD1C6F-E251-46AE-9600-4D188557E8EA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09" creationId="{F222BD95-7B88-4152-AB8C-CDA54860706A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10" creationId="{FED6DD81-F6D8-48B1-BF43-A5C8FE926D36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11" creationId="{66938045-5932-4CAD-8A66-81812D75ED3B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12" creationId="{941B5226-698C-4F2F-84A9-D9D2B68E9108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13" creationId="{4F01C9A6-F1FF-4BA9-A7E7-8663E4E6827D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14" creationId="{E11926D1-0F7B-4AF1-A409-329FE2446F84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15" creationId="{EFF7973F-4409-4177-B826-68F2C7598275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16" creationId="{02FFDD02-B189-45D3-8755-EE50ADF4DE7B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17" creationId="{7DBFB8B1-3955-4162-A6A6-0C50770DDEBD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18" creationId="{B4976287-43E7-459D-A797-BBBAF45C2DCB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19" creationId="{22EA4074-8E6B-4D2A-94E0-88AA89B03379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20" creationId="{1D8DE91F-B37A-4100-9744-0E2B9467DE88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21" creationId="{EC7C49C7-FD20-4A5D-A580-A8CA3146F336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22" creationId="{5C2AC510-D41B-44AD-B787-E5E676898D7B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23" creationId="{5CF2067E-46CA-41BE-B312-A939B197E1B1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24" creationId="{8C21A99E-D7EA-4BBE-9035-1391ADC718CD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25" creationId="{5A30BD62-7DC4-49EE-B6C8-1310533A9E9F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26" creationId="{172649C3-8C7A-4E91-A1BC-5CFF0E96CCD9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27" creationId="{95CB15DC-F9E2-4746-B720-7D6C4A52F0D6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28" creationId="{45CA64C6-7058-4830-969E-A3D1EC0A4994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29" creationId="{CFC7DDF8-B058-40E8-BA8F-3C7A41FD9B35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30" creationId="{C7567244-ED97-4084-B3C1-E039C947A43F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31" creationId="{B20D12B7-F399-4295-823B-56E860DDA212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32" creationId="{A837517A-834D-4160-A6E7-259F24981387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33" creationId="{13832569-91D1-47C1-A8D1-2EB0C8F2E4ED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34" creationId="{50697254-EE25-44BA-B3CD-788DE029A721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35" creationId="{777B209D-ED96-466E-AA20-3CE76C2261E0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36" creationId="{4CF7AD4F-1140-4F6A-BEBD-66DA97F4001F}"/>
          </ac:spMkLst>
        </pc:spChg>
        <pc:spChg chg="mod">
          <ac:chgData name="Susanna Schneider Banks" userId="70244129-6b9c-4916-bb19-2e9d1d3804ef" providerId="ADAL" clId="{6708A092-092E-4553-86C4-9A2190E29E80}" dt="2021-11-05T16:53:10.599" v="2919"/>
          <ac:spMkLst>
            <pc:docMk/>
            <pc:sldMk cId="950259612" sldId="322"/>
            <ac:spMk id="337" creationId="{93142CF5-6558-4A75-A88F-F8047237B27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39" creationId="{BB502237-BB62-4604-87E2-44D58346D3E2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40" creationId="{F9A3D429-047B-4F4B-B048-5D586EDD437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41" creationId="{7E76461D-0D08-4E24-8BC3-7274B1AA7CF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42" creationId="{9F7029AF-2659-4535-94F0-25D8112FA3D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43" creationId="{F33378BD-28E1-4BDC-8E4D-0E8647B30585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44" creationId="{9DC6525E-8420-46FB-8CB3-E178BE19707D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45" creationId="{EA62C1BF-DD03-4A33-B6AF-618A4E27542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46" creationId="{A5B140C8-B480-4E66-9DF9-C388DCFE631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47" creationId="{769D606A-3C42-4456-B340-3356DB8E200F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48" creationId="{5CBD9179-0D61-4205-91A5-5ECC94CBDE4F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49" creationId="{66211251-03B0-4140-854E-A0B357641C60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50" creationId="{4ECDDE50-345B-42F2-9DE2-C316D3C5BCB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51" creationId="{8163C58F-3D8B-4796-8BE3-6C4BA9AA2F6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52" creationId="{5055B59E-2352-45D4-9C79-9DC59BECD354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53" creationId="{BBF7DA48-ED8D-4577-8580-3260C8FD1A4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54" creationId="{D891D6D1-2E08-4E80-8A93-B20451E80B9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55" creationId="{A6E4FF53-D076-474A-94A2-28A28CA618F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56" creationId="{DB281FC8-F0C5-48CF-992C-1DAD2E1A1E8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57" creationId="{BCC51B6A-3704-4253-A619-61BBA35C7B9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58" creationId="{43FCF372-FCD4-4F07-BFDA-BB69CFEB740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59" creationId="{168D8ED7-7237-452F-BE87-36C2247396B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60" creationId="{5C2F9F35-BC59-4E6B-8FEA-424A41CCB9A3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61" creationId="{4CB8F2A6-9280-4068-AF3E-5C79043484DF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62" creationId="{ED36DD5A-D25E-4BC3-A606-BCEDC593B4F2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63" creationId="{381C415F-4AA2-42DF-92B8-0719F56E416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64" creationId="{BBBC88F3-B427-48FB-A1AA-F2394A657D03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65" creationId="{75F3A5E4-C964-4D5D-8C95-98CEBD5A228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66" creationId="{A7EDE808-7A0D-4E9C-9F89-FBDACA1A067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67" creationId="{9D437ED2-E357-47CF-8CAC-C77E9F78E85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68" creationId="{F10184D4-DD42-4A60-AC3C-9988098BCE20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69" creationId="{214039D6-FDBD-47D2-867A-A3689BBF70B0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70" creationId="{C675CCDE-7E3C-4626-8D98-87677D4EDF4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71" creationId="{6FE57BCF-FEB3-4F46-94D1-752A59AF6BE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72" creationId="{32AF93AD-ACD9-4C6F-952F-24750BB2A70F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73" creationId="{CEF41C46-85CE-4A3B-930D-9703373162E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74" creationId="{3CC5FF40-7F52-4392-8569-760A4DB65DF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75" creationId="{1972D377-3A00-47C1-BCA6-40C1DF08E0E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76" creationId="{0695E5AD-3264-46D0-B7D6-D135A12027F6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77" creationId="{E27B6250-78D8-43BE-BBA0-4224BE6D968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78" creationId="{BB4245BE-AFA7-4E3D-9425-508960B34C12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79" creationId="{12A88673-B5A8-4B1F-B5A2-DEF491C182C0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80" creationId="{3B53A14E-22CE-4702-A4B4-1DCF530473C3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81" creationId="{203AED19-93AE-4205-B9E1-327CDC40ED70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82" creationId="{656E9FE5-87B1-47DD-8590-607A32F395C5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83" creationId="{CAD3C2C8-2A1F-49A9-9983-E4165CCEA6B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84" creationId="{4A2CE02F-4000-4C4D-A4D6-946B91F43B2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85" creationId="{A3060DF5-F454-44EF-A8C6-A085A26CB4B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86" creationId="{C499EEB6-C65A-4235-8F73-2C1528E72B1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87" creationId="{4AFE2AF3-3304-4F62-9792-B536FABC274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88" creationId="{1FA78E1E-A20A-449B-B420-E7D6F2E2BEC4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89" creationId="{C3123488-DFF8-4758-B439-84A4D69F73E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90" creationId="{29108E8A-7F94-4EB2-AEED-8A07926174CD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91" creationId="{C01EA889-AA76-4E10-B885-791E440366A3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92" creationId="{9DE9E2B5-1AD3-4AB1-AE82-054B4FA9CF46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93" creationId="{333E10ED-DB5F-49E7-8914-727173717D25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94" creationId="{FEC418AB-1F7C-46A0-80E9-DBEF02E89B6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95" creationId="{285E3449-AD41-4D56-B09E-4BB226C1E64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96" creationId="{E2BE7090-0528-461B-9303-9E76862FFD54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97" creationId="{07E466AE-0CD9-4352-9472-5FB318FEEDD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98" creationId="{C70071E5-BE70-4D51-9419-6AEDFB83C6AF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399" creationId="{A84D1CF8-CA69-44D0-98B1-C71168764E3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00" creationId="{77895C91-AE98-4E03-AA89-F72E7FAACC8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01" creationId="{D1E22220-428F-4EC2-813A-D0BAE396A7B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02" creationId="{3D9DC3C2-1E93-4BB7-A8D3-C653054ADA3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03" creationId="{FBF5DB05-77F2-4E5D-BA87-ED321626E49F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04" creationId="{27B5FA4C-D036-4423-A3DE-7AE3E0FB5D23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05" creationId="{7BC9079D-DC0C-4BCB-A4A1-BADC9144DDE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06" creationId="{C6294D4D-D92F-4FA6-939C-1A9CF5C4C8A5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07" creationId="{91107EC3-10B5-49E4-9A06-504A9EFF12A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08" creationId="{482F5020-68DC-4C61-9970-F0C7D5E446C3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09" creationId="{BF2CB66D-B7E1-423F-B688-58CF29B096E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10" creationId="{FC5DC37A-F924-44F4-BFF8-3D011C629CA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11" creationId="{489D4218-2AE7-4F34-A379-A51A9261EF80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12" creationId="{EB3D2546-DFD7-4856-A734-36F70172A02D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13" creationId="{643CE7A1-436E-4670-BD86-0FA4503915F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14" creationId="{E2F8E049-92A2-4F63-8B5D-6CA3D36D8164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15" creationId="{48250BFF-ED0A-4754-95B2-3698D22C4E2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16" creationId="{AE6E32D0-ED7B-4C01-BA74-B5D0843E1458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17" creationId="{C0549D4E-0669-4943-9587-42787871B4EF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18" creationId="{14B33A7E-4C82-425F-A7E7-14561CEE48A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19" creationId="{300727AA-8F9D-4D8F-9056-5E1C2E54A0B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20" creationId="{A4B2B8BB-69FE-4F59-97C0-75F056CE3AA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21" creationId="{3FC1F726-4715-4030-9797-DFF9612FD3F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22" creationId="{97550BC3-88CA-43D4-975B-0A353260FC1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23" creationId="{2907EF5A-5CF0-44FE-B72B-3EAFF83134E4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24" creationId="{698B8B06-97B4-4A0E-AE2F-DA17803B5EC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25" creationId="{7AA0EBCD-4D76-4C6A-9006-73BC5E33358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26" creationId="{77FFEB6C-8B5E-44A0-9A99-3721486FD1F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27" creationId="{8D8A3AB6-C8D2-4925-9A83-0774F0020A8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28" creationId="{6AEBB881-D424-4FBE-9E07-3ECB3601141D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29" creationId="{89D52E4A-22B8-4AC0-8F12-CEFDD0A2E76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30" creationId="{6E119F9B-5A5D-4926-B0DE-8EA2C1AA8C5D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31" creationId="{4E04FD29-E6E0-49EA-9D73-29E4C8FE9B42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32" creationId="{848DD402-1F82-405E-8067-27964BA9FF3D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33" creationId="{80C35BC9-623D-4D80-B5AE-1514A2F9F53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34" creationId="{87C8527A-E7DF-4A10-8D7E-226DD1BC1AD2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35" creationId="{BA054EFF-5262-49A2-8565-A20DDD3751A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36" creationId="{28298F64-30FE-4E39-B95E-F787351C5495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37" creationId="{9137AD5B-550B-4D45-9992-3C0F952E20B2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38" creationId="{456AB91E-6C96-4493-8C38-E0CB9550153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39" creationId="{7B8ABD47-FC4A-4A92-B87A-13DF75F1A6D6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40" creationId="{E171D5EB-783D-47D3-97D4-25401CDF09F8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41" creationId="{9AE8C960-841F-4CC5-B54E-34A2FB9172E3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42" creationId="{E7648F28-2081-4809-9768-AFA03D735F16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43" creationId="{C8E7C7AC-AEC4-4BB7-9ED9-D387CCF14038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44" creationId="{68B66475-5759-4F34-A373-BA204AED5AB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45" creationId="{35109543-E219-477C-812F-338BF6F3FA62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46" creationId="{2B0CD390-82F7-431C-B3FC-C311A5BAFF5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47" creationId="{A7EA2A25-DFAD-4847-9FCE-5E03EF7B5C9F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48" creationId="{DDF7ED7E-F62E-41EE-A81E-D14E2D02CD7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49" creationId="{4E9E3EC1-C27F-4168-9053-0BEFA10AB5D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50" creationId="{D9487764-ACEE-4E6D-BF71-7FA4AB23751F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51" creationId="{CA05DA8D-8CFA-4279-B431-27DAB074562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52" creationId="{46AD6ABD-FAC8-4727-ABA6-757214D779B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53" creationId="{5153C841-D872-4621-B5C6-AFC79973EA78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54" creationId="{E4D722A9-9ED0-4A16-A341-F37358448480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55" creationId="{CE267089-0D87-473D-9E6B-80EB031FAE1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56" creationId="{83205DB3-B6C4-495B-BC5D-40152A19846F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57" creationId="{76A6ACC4-CFFE-4399-B625-C917CBC8161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58" creationId="{876031BB-70F7-4174-9B36-2FD6B7EA9CA3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59" creationId="{0F5031C2-24B6-4A0F-B6F6-E9929E74BCC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60" creationId="{3D42C27F-7B4B-4F99-9E21-4A1FF0A01F4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61" creationId="{318CA6FB-9796-4550-A2F7-A520725093A8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62" creationId="{8BB40657-7AAF-42B4-AB71-8F4F0D343C36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63" creationId="{64B2EC08-B99F-4E0D-B475-251388A7F188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64" creationId="{E2DAC0C0-7996-4B9F-A62B-2331FB4736B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65" creationId="{4FA52203-3269-4399-9F83-FF23C82A8D32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66" creationId="{5B16FAC6-CB08-49AB-BDC2-42D665878E4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67" creationId="{79DDB422-222E-45E1-8657-58A4BC3D11F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68" creationId="{FC2E97FF-404F-4A2C-81B0-3B63EE66933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69" creationId="{DA18C713-4E6A-4125-B2CC-43C0C0CC307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70" creationId="{0070ECAE-514E-4A5A-9CFA-7F0687A2DED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71" creationId="{52D7E8DD-7900-4DF3-9B98-627384E1D38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72" creationId="{47C4C881-40CA-4ED5-BECB-DFF01D4921D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73" creationId="{C6DA63BE-11D3-43EE-9D01-45CC8AFA199F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74" creationId="{ABADF7EA-B21F-49E2-987E-9D8CFEDB8FB4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75" creationId="{720AE268-ACBC-41AA-B3A3-171090B0D6F5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76" creationId="{1298E4FD-6163-48E7-8DAD-78D5AA04A8B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77" creationId="{B41C87D4-F998-4099-9C77-0E8ABB3961E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78" creationId="{D9CD56A6-33C6-4544-860C-97426803BCF0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79" creationId="{8C369E3C-E0F3-41B8-B8A1-FD249E25E51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80" creationId="{C4C36D0F-3226-422B-A111-3130E53FBFA8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81" creationId="{EE8274DD-8445-43ED-A346-35B86ED6392D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82" creationId="{DB5CFB83-3D52-4097-A20F-4F939C0CA3CD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83" creationId="{10C9064B-3BB9-4DDC-8414-A7407EA21D0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84" creationId="{8E226CA8-3A93-4B07-8AD9-1B9513613C2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85" creationId="{0A6E9F06-0148-4FF5-83CA-1F21450B737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86" creationId="{C76FE9E3-041E-45AD-A74A-683172B7776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87" creationId="{A4741FD3-5E72-445F-9B8F-F5921E7CD37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88" creationId="{D6737695-7015-4479-8C78-E33303256043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89" creationId="{F85C3CA4-3C24-43BF-B8B3-90AA193CBA3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90" creationId="{47ABCF64-416B-41EA-B55E-56A28D395BC8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91" creationId="{7D52DA6F-0A3F-40DC-9605-9B1339998A38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92" creationId="{B6A7B52D-3A51-4BAD-B6D5-2892E82116A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93" creationId="{94E469C1-E8CC-4720-9628-220062EFA80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94" creationId="{6BA466F6-7540-499F-B3BA-2E7967D4ABA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95" creationId="{3B7BF120-18F6-4C9A-94D1-63E0EB92A412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96" creationId="{905F3B69-3D5F-419E-9EB6-A3D8BB24E3C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97" creationId="{4A266C4B-8C22-4BD8-99F7-50AA6478B580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98" creationId="{4977FA9D-E81C-4605-9A18-AA50B588118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499" creationId="{143441F7-E0C7-40FA-A4C4-97138B21448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00" creationId="{764400F1-DBE5-4589-B1C7-207B7F052848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01" creationId="{3C8251A7-F766-4F84-8F3D-CED6EAA1F07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02" creationId="{189FB6CC-D580-475A-9D51-EB308BCEE1B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03" creationId="{38FE5641-89CE-4FA0-A978-7266C9DAE2C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04" creationId="{F1EE8295-07D5-48D7-9926-778511356DCD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05" creationId="{B5B58355-CA22-4273-B1CB-021BA1730CA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06" creationId="{7149ED25-54A7-4074-AC9A-C72229EAAA56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07" creationId="{F845A748-51B3-48AB-B9C8-8E59E7B15E5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08" creationId="{8926A562-D38F-4DA6-9D5E-119B3B112C88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09" creationId="{9B9486A5-58C6-4936-90AF-91BBE3F8B25F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10" creationId="{4844E066-2CE7-4736-99B9-C747C5ED2404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11" creationId="{F0989987-7F2E-458E-938B-034DF8496F2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12" creationId="{FBDACE77-63A1-4E21-A1E8-58394455DF36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13" creationId="{49FBDAFA-9C68-4447-8AA6-E0CE42DF7400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14" creationId="{505044D1-4B90-4730-B422-A113E3BBB1C0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15" creationId="{20032206-57E8-4492-9C67-B014AF3A52E2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16" creationId="{9A59FC77-A243-442D-B099-A93F072C6D24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17" creationId="{1AC3EEAB-7D2B-467C-9716-305C51C73FF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18" creationId="{2AD57144-63AA-49BE-8051-D14DBB518D02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19" creationId="{96A225F7-52A3-4C86-9C30-1CEC680B9400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20" creationId="{DA2C8549-3D87-42E3-A691-A9B193B3B08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21" creationId="{95A42A6F-5F7F-4317-BE60-D58B04B8725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22" creationId="{E86BCA66-13D0-43B7-A45E-4E08B4FA155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24" creationId="{3BA1D52E-E99A-433E-AA4E-62658A29FB8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25" creationId="{1F64B0FE-062E-419E-AF05-AA5E103B76E0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26" creationId="{F9903DF4-47D6-427D-952E-47271ED65A2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27" creationId="{E47232EB-BDDE-4948-BCD3-8652A81308FD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28" creationId="{94712473-9271-43EE-8393-A68502115834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29" creationId="{4695CEFF-31F2-4F97-96A9-668FEAC1308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30" creationId="{F427C869-0E3B-49D8-B8F5-8523ED968E2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31" creationId="{2879F397-0E0F-4331-A3D2-CA5E71817B9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32" creationId="{4D8FCB5D-6FA6-4469-AD58-ECFD41510B33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33" creationId="{1B36740B-39C9-445E-9C4A-D892747EEF5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34" creationId="{645C24EA-ECF7-409C-9AF2-8CD8D019123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35" creationId="{512150A1-37A1-44B3-8961-47A413F1D90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36" creationId="{88D8EEE7-106B-47BD-8D75-E5CC62ED759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37" creationId="{D321D364-0E34-4294-ACFE-ED8A6AF3441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38" creationId="{0D26E35D-A82E-487E-9AE1-1DBC1887D77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39" creationId="{4C63E970-1573-43D9-91C3-B2CCDEF1C9B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40" creationId="{0551CA80-AF39-45D4-B19E-53977E253D43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41" creationId="{30D5DD8D-AEC1-44BE-B3F5-B7F90085A4B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42" creationId="{074866CD-EBE4-4252-959C-F58F2ECAB3C2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43" creationId="{DE64D414-1DD8-4104-A08F-7ED17752B8A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44" creationId="{084B91C0-CA43-4AD3-A9EA-12529750974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45" creationId="{03409F59-878D-48F2-A0F1-D9CC4453814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46" creationId="{8E86E150-3826-4A1F-B205-87BE1FA11B3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47" creationId="{10209726-4EAE-4EE0-B894-D7D0C7304F5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48" creationId="{3C607903-773B-4904-A650-E1C0880851F5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49" creationId="{4AB90283-ED4F-4B03-ABD9-8A8BE1DE50EF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50" creationId="{8163A9D7-832F-4C15-8E05-DD49780D61C1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51" creationId="{289F9FF5-61AA-4190-94AA-FBD5B753F9C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52" creationId="{019465A8-C8BD-4974-BAB8-4370B58B8170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53" creationId="{F3B2CE3B-3CA9-4684-B7EE-69B5728B150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54" creationId="{ACF81F4A-9CA6-460E-AB27-DFDA937EB95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55" creationId="{F489F094-C5A5-4796-B166-38326450DA88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56" creationId="{C7104463-8F65-4967-BB49-18A379C60E04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57" creationId="{AD337720-6736-41A4-B4A2-7CCE654A9E57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58" creationId="{465087FD-3FE1-4ABA-A4DE-A77BA4BECE6E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59" creationId="{054A974C-746B-44C8-865D-4C9A3EF44FA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60" creationId="{6BFEB619-2643-4346-886E-5E46798CA63F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61" creationId="{4D9ED0CD-5E20-40F4-B80A-E35E5D1862B2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62" creationId="{3247A670-AA5C-4B49-8DFD-FB1981037D00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63" creationId="{0D67D955-708B-44AE-A018-BC2905FF04A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64" creationId="{075030D4-F531-4866-B029-12FE0C1DAFE9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65" creationId="{E149AD14-E935-4405-A262-7AD29F301EEF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66" creationId="{6D229A2C-3417-45E2-80ED-3B10E5597E1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67" creationId="{490CAC17-53F4-4C58-9CF9-10E04D52115C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68" creationId="{57DFED6F-AB15-4881-B5F5-D7F4F7B09AEA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69" creationId="{CC063C14-93BF-4D7A-9773-B680568F37FB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70" creationId="{DB5565D3-7EF1-4220-A3ED-CC7F454C4B70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71" creationId="{364580FD-D06F-4D63-905C-FA563A936465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72" creationId="{D22DD182-55A8-4093-B9D2-C443CD0FB094}"/>
          </ac:spMkLst>
        </pc:spChg>
        <pc:spChg chg="mod">
          <ac:chgData name="Susanna Schneider Banks" userId="70244129-6b9c-4916-bb19-2e9d1d3804ef" providerId="ADAL" clId="{6708A092-092E-4553-86C4-9A2190E29E80}" dt="2021-11-05T16:54:13.320" v="2927"/>
          <ac:spMkLst>
            <pc:docMk/>
            <pc:sldMk cId="950259612" sldId="322"/>
            <ac:spMk id="573" creationId="{0862A1CA-2172-4DB8-A1E4-597A4C46441D}"/>
          </ac:spMkLst>
        </pc:spChg>
        <pc:grpChg chg="del">
          <ac:chgData name="Susanna Schneider Banks" userId="70244129-6b9c-4916-bb19-2e9d1d3804ef" providerId="ADAL" clId="{6708A092-092E-4553-86C4-9A2190E29E80}" dt="2021-11-05T16:37:13.654" v="2486" actId="478"/>
          <ac:grpSpMkLst>
            <pc:docMk/>
            <pc:sldMk cId="950259612" sldId="322"/>
            <ac:grpSpMk id="2" creationId="{FCBF58DA-E740-458E-BA41-0FB0001BE988}"/>
          </ac:grpSpMkLst>
        </pc:grpChg>
        <pc:grpChg chg="add del mod">
          <ac:chgData name="Susanna Schneider Banks" userId="70244129-6b9c-4916-bb19-2e9d1d3804ef" providerId="ADAL" clId="{6708A092-092E-4553-86C4-9A2190E29E80}" dt="2021-11-05T16:52:04.378" v="2907" actId="21"/>
          <ac:grpSpMkLst>
            <pc:docMk/>
            <pc:sldMk cId="950259612" sldId="322"/>
            <ac:grpSpMk id="82" creationId="{FBF20A2C-4036-4F13-BD4C-BC5EFC7C8804}"/>
          </ac:grpSpMkLst>
        </pc:grpChg>
        <pc:grpChg chg="add del mod">
          <ac:chgData name="Susanna Schneider Banks" userId="70244129-6b9c-4916-bb19-2e9d1d3804ef" providerId="ADAL" clId="{6708A092-092E-4553-86C4-9A2190E29E80}" dt="2021-11-05T16:53:53.350" v="2923" actId="21"/>
          <ac:grpSpMkLst>
            <pc:docMk/>
            <pc:sldMk cId="950259612" sldId="322"/>
            <ac:grpSpMk id="259" creationId="{E9C8AB7A-483F-4EE9-BAEC-3263970FCE7B}"/>
          </ac:grpSpMkLst>
        </pc:grpChg>
        <pc:grpChg chg="add mod">
          <ac:chgData name="Susanna Schneider Banks" userId="70244129-6b9c-4916-bb19-2e9d1d3804ef" providerId="ADAL" clId="{6708A092-092E-4553-86C4-9A2190E29E80}" dt="2021-11-05T16:56:44.509" v="2963" actId="1076"/>
          <ac:grpSpMkLst>
            <pc:docMk/>
            <pc:sldMk cId="950259612" sldId="322"/>
            <ac:grpSpMk id="338" creationId="{5C15F5DB-6C1F-4C7F-824C-7797446B7DB6}"/>
          </ac:grpSpMkLst>
        </pc:grpChg>
        <pc:grpChg chg="add mod">
          <ac:chgData name="Susanna Schneider Banks" userId="70244129-6b9c-4916-bb19-2e9d1d3804ef" providerId="ADAL" clId="{6708A092-092E-4553-86C4-9A2190E29E80}" dt="2021-11-05T16:56:58.596" v="2967" actId="1076"/>
          <ac:grpSpMkLst>
            <pc:docMk/>
            <pc:sldMk cId="950259612" sldId="322"/>
            <ac:grpSpMk id="523" creationId="{63F28818-1EBF-48BF-8286-444A2755DADA}"/>
          </ac:grpSpMkLst>
        </pc:grpChg>
      </pc:sldChg>
      <pc:sldChg chg="add del">
        <pc:chgData name="Susanna Schneider Banks" userId="70244129-6b9c-4916-bb19-2e9d1d3804ef" providerId="ADAL" clId="{6708A092-092E-4553-86C4-9A2190E29E80}" dt="2021-11-05T16:15:35.101" v="1999" actId="47"/>
        <pc:sldMkLst>
          <pc:docMk/>
          <pc:sldMk cId="1310510978" sldId="323"/>
        </pc:sldMkLst>
      </pc:sldChg>
      <pc:sldChg chg="addSp delSp modSp add mod ord modNotesTx">
        <pc:chgData name="Susanna Schneider Banks" userId="70244129-6b9c-4916-bb19-2e9d1d3804ef" providerId="ADAL" clId="{6708A092-092E-4553-86C4-9A2190E29E80}" dt="2021-11-09T19:58:21.477" v="3724" actId="20577"/>
        <pc:sldMkLst>
          <pc:docMk/>
          <pc:sldMk cId="1037685600" sldId="324"/>
        </pc:sldMkLst>
        <pc:spChg chg="mod">
          <ac:chgData name="Susanna Schneider Banks" userId="70244129-6b9c-4916-bb19-2e9d1d3804ef" providerId="ADAL" clId="{6708A092-092E-4553-86C4-9A2190E29E80}" dt="2021-11-05T17:02:22.542" v="3035" actId="1076"/>
          <ac:spMkLst>
            <pc:docMk/>
            <pc:sldMk cId="1037685600" sldId="324"/>
            <ac:spMk id="83" creationId="{A784016E-C748-4F7B-81E9-09A7763938D5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84" creationId="{E900FBA9-ED42-4354-BA51-6DF92942BBB9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85" creationId="{6CC88C34-2198-49C9-955C-BCC10FC1E778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86" creationId="{54649737-FF25-44B5-8C01-91A430BAB774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87" creationId="{636E33BC-3B27-45AA-9DCD-904092FF9A4A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88" creationId="{23376C47-4BF2-4995-A5F6-95D6018581B1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89" creationId="{BA370555-3333-4FE6-BFC8-FC08B5E3FC2C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90" creationId="{03242A9E-58F9-41EA-8185-724744A86A21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91" creationId="{D56A319C-4892-4D7F-9937-7E5784C96243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92" creationId="{F90B6328-A835-4B39-9BCF-A77DDAAAD2B1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93" creationId="{5DC67B16-9E77-45FF-ADD6-EE5242A0668B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94" creationId="{9A3AD3CA-73FE-4294-B5C9-AF89DFF63ADB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95" creationId="{2A02ED91-DCB8-45BA-9019-594DCD3052CA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96" creationId="{D30D7E91-960F-4A0E-A17B-40E0295907E1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97" creationId="{FE2CE5C5-0976-48E5-8EEF-8710DAAFF568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98" creationId="{D4865BC3-6037-42C6-B072-E96CA916BB6D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99" creationId="{4776AC57-9114-483E-B84D-C75E501D165D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00" creationId="{497DEF45-0E2C-473C-AF46-F779FAC97FF1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01" creationId="{571BF933-3E74-4C0B-B7FD-6ECA0A868E52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02" creationId="{A7E20AA8-3ADD-4BE4-A3C5-2181D7AF4ADD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03" creationId="{006ED962-B5B7-4117-9B33-5F031DD59468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04" creationId="{78DCE8AF-4C7B-475F-97D6-CFF2532A58D4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05" creationId="{5C685520-1760-4A12-A18F-0F021FF251EC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06" creationId="{CA0C4D02-9BDD-47AC-B63D-D4883502BCF2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07" creationId="{FBCCA0AB-82A2-4987-A849-A8BB06DDD64E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08" creationId="{69C97855-C366-4D40-B232-4B88A85631DD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09" creationId="{7EBB49BF-68AA-43C1-855C-41B0A66EE8F3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10" creationId="{AB395DA4-71BA-45C2-A28E-7CC2112FAA54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11" creationId="{6DD22D1D-2869-492C-87FE-69FECF2FE883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12" creationId="{F2C18068-C8E6-4B0A-90ED-13AFBB1DF6E6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13" creationId="{FCDA7867-9A67-4029-BEA5-479B69FC3861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14" creationId="{B5A68774-F191-4C74-93A4-A5E5F4687108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15" creationId="{F4174862-9DCB-45DD-9308-079FB8FD5165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16" creationId="{EE8E8528-92D9-4CF3-B134-1FE28F135BBD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17" creationId="{52E6E0DF-DC12-4644-8F63-E00C3586810C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18" creationId="{B69A1791-6533-4E26-B137-FDF2644534DF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19" creationId="{1BD92528-A67C-42C4-AE39-0500881E9A71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20" creationId="{3DF92E9B-7141-442E-A333-C4DFA84E6176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21" creationId="{E79EC439-6FDE-40F5-BC46-D04619AB1C27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22" creationId="{C5781A4E-CEE9-4B63-BBBB-3C59B0CC5C4F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23" creationId="{6E97A62B-4D74-4283-BF16-222F0713DFE7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24" creationId="{B7438CDC-A8CA-495D-97BE-05A98126D29C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25" creationId="{E7670219-5F0B-4482-910F-6AD6182D30DD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26" creationId="{0CA8F927-3F8A-426A-A30D-3989F9916C0C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27" creationId="{5EBBF989-9EC9-4543-907E-5E5719118644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28" creationId="{5CB28CA6-E9A9-4FD4-88AB-4916163BA953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29" creationId="{F03171CA-DB00-4E59-AADD-9291A5879151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30" creationId="{DD321DD8-1D24-4EAE-9DA2-BBB3B08E6306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31" creationId="{6554F025-1458-467F-88E8-0652AAC8DB47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32" creationId="{FB9DEFA4-AEF1-4A05-B971-11659B7FDD0E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33" creationId="{67C425C0-F529-432A-8F83-A94EE25C1FEF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34" creationId="{59CD6366-B913-4108-8387-84A27E2CEDCD}"/>
          </ac:spMkLst>
        </pc:spChg>
        <pc:spChg chg="mod">
          <ac:chgData name="Susanna Schneider Banks" userId="70244129-6b9c-4916-bb19-2e9d1d3804ef" providerId="ADAL" clId="{6708A092-092E-4553-86C4-9A2190E29E80}" dt="2021-11-05T16:16:27.370" v="2003"/>
          <ac:spMkLst>
            <pc:docMk/>
            <pc:sldMk cId="1037685600" sldId="324"/>
            <ac:spMk id="135" creationId="{FDDF410E-CE3B-4747-8832-4637BF1934EC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39" creationId="{6E6760FA-5DBD-4921-A611-AC1364D094D5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40" creationId="{B09F9A70-F763-4242-A38F-615D179E344F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41" creationId="{053CE243-9F53-4BF0-B8C5-29DFFB3590A6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42" creationId="{971B994C-4147-440F-AE37-2DBCE8322511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43" creationId="{E63C92BA-8A58-433A-A5E5-436F3F339695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44" creationId="{720877A3-A642-433A-972B-69500D0DB2EA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45" creationId="{FD652BBF-E584-4CD0-9B04-488EE52962B7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46" creationId="{94154C19-CA0E-4BB5-B840-86D9CC9809DE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47" creationId="{F1BE2F25-6559-4CC9-B1F1-CB352AF3D744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48" creationId="{565B5AA3-4803-4967-9C39-AE110A81CC73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49" creationId="{AF50C946-AB0E-4E0E-A1B1-CF3F9CBDB92F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50" creationId="{F2E48206-2AD9-43DF-A8D5-1AB10AD1FB13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51" creationId="{208CF71F-BC7C-4157-A8BA-C177FE12DA38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52" creationId="{621B6C8D-CC16-45BF-ADFC-A96E2334204F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53" creationId="{370E65B0-E21C-4AC7-83CD-CBC4A3AE0821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54" creationId="{F4353EC9-0904-4971-B6DB-E397DAC37D5A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55" creationId="{AB5B9BF7-BEE7-40A3-BAA6-645AAA10E2C9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56" creationId="{17D9D2C3-1582-4819-B99E-BB817B318829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57" creationId="{8011FF61-ACF9-4B93-B9BF-7402A76A239A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58" creationId="{0549B395-DE6D-4D85-897F-E9DBBC59FAF7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59" creationId="{92689F5B-A6E9-4B0B-8BE1-9CD578D979B6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60" creationId="{1F926961-0C4D-4241-86FC-2D8C1E5BDCF4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61" creationId="{41A9F11F-0757-48EA-872D-46C7EC41BB9D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62" creationId="{73053992-ACB3-4687-A85C-2A168919F6B9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63" creationId="{BC7E4DCB-6ED5-46F3-9DA5-62FBE1BA0E79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64" creationId="{2A0D6AE7-6330-4103-A95B-B4AB57D22F71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65" creationId="{82E63B06-3971-4DFE-8E63-B0F665EA3C24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66" creationId="{55EF6C7C-4CE6-4306-A9B4-BA58DF8FA100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67" creationId="{66EDEBED-71E1-4BEE-B341-8C48F7BE622A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68" creationId="{9AD156D2-D378-4E94-BEE4-C60320C98B5B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69" creationId="{5BB2F26D-B8D9-49CB-8E4C-C784367BEEB6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70" creationId="{4CD16098-B90B-4D50-BF36-C52042AC0D26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71" creationId="{DD273F33-511D-4044-A295-958A31A2DFAB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72" creationId="{F30935DB-95DA-4BAC-A4FC-0C5CAA756599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73" creationId="{33AC05C0-96B2-491F-A2B4-78923E7E570F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74" creationId="{1BADF87A-24FE-4CE1-8DBA-162F4F9896DD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75" creationId="{FD51EE03-1020-4E96-8F72-A61AE3E40030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76" creationId="{E381FB78-AAA3-4C52-BF47-BCCBE6956D62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77" creationId="{6A97212F-F213-4986-ACB9-61EC56BAD9D4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78" creationId="{65F7F8B4-6C4C-4487-95D5-5C930988BBC4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79" creationId="{A92AA30D-4AC0-4813-BFD8-3481715201A8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80" creationId="{646E9DCB-3E30-4637-AFB8-93B876258DB7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81" creationId="{924C431C-EAC1-4919-B66F-61FE8EF404B1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82" creationId="{01CF3CA5-D3FA-47F7-AB1F-6564602A1793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83" creationId="{438F41C9-C3A2-424B-965B-B301C3BF2E9D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84" creationId="{7C934AFD-20F0-4D21-B4F0-6BAC73FA7CB3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85" creationId="{FD8D99EF-16A8-4A62-B94F-38463A9B5C4A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86" creationId="{4E9E0414-3A86-416F-920B-ACE1ADF77E10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87" creationId="{AD2F023B-8879-4118-81B9-0C22036C39B0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88" creationId="{1908B5DA-08B2-48E0-BBC3-5512290DDB26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89" creationId="{D61DF3DC-E41C-4076-A6E3-1228DA015F1D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90" creationId="{840FB1AB-5A7B-4ABC-9293-4111B6AA2002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91" creationId="{5EE041F2-5AF9-4DE0-80DA-28099ACB45AF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92" creationId="{3023121F-96B3-4346-95E8-C406CF705D26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93" creationId="{B90FD168-3CED-4DC7-94E4-4735EE274C41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94" creationId="{FD3DBEB7-7F18-41B0-B53F-5F33CF5F31CD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95" creationId="{2ED753B1-3F96-4A1C-8D34-3D8E2C6C9D5F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96" creationId="{B47C9EC2-CB74-45B5-9B50-1355349DAC82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97" creationId="{AF698A44-C64D-4621-811D-53A9EF109307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98" creationId="{FFA793E0-2DFF-41E8-BE05-70D0AB7C599C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199" creationId="{15B2EA15-50AD-43C2-8F42-F428F4FD21D7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00" creationId="{DF7D63BE-13A7-42B0-BFE0-8C0F73EE821D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01" creationId="{A19F153E-0B91-4752-BDF4-BB5DFBCE5177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02" creationId="{9D293082-C28C-4A63-A0CB-BB6FEC3090FD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03" creationId="{F771D0E6-24CC-4597-AA63-09354A3EE6C3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04" creationId="{5F45A257-C7C1-41FB-8726-89AB450CD235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05" creationId="{461C07E9-49AD-4FF6-89EB-A7FCE0897974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06" creationId="{8EEA7978-B7DF-4486-9D0B-0263907E143E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07" creationId="{91E81161-704E-40CE-91B2-7400D80EABDB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08" creationId="{5C9EA33C-7253-4DB9-A218-3056A5E59A09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09" creationId="{30D34921-0ABA-4050-AC7B-14A3CF563D31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10" creationId="{0AB76D87-1EDA-40FA-BD60-58F6633E3F48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11" creationId="{136DFE74-EAED-46EF-A428-CE23CF639B20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12" creationId="{D488F8DA-0C2D-4D27-8A8E-6CCB34F504AC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13" creationId="{1D87B456-DDFE-4D70-B63C-CC93E1BB4EE6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14" creationId="{F21D93A7-CD36-47A1-8DD0-74773904D30B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15" creationId="{D289E780-B30A-49F9-9279-9A497E5084D0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16" creationId="{D1A3766B-CEC2-492D-945B-A5F104DD3724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17" creationId="{B1284EB4-DF5B-4783-B558-80DF3C00A468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18" creationId="{BA5DE027-A5C6-4F3B-B1E3-0681F4D99E2C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19" creationId="{E8499BE2-EC0E-412B-9232-0CD8C939DB90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20" creationId="{143B69BD-DD96-4F32-95C7-3B54F3777218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21" creationId="{31BED0B4-F9F8-42F8-8613-DEABDA3A83D5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22" creationId="{8C180B67-00A4-4353-B0A6-B6CA0C572254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23" creationId="{62C59883-A772-40A3-95A6-4EBA8B529B82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24" creationId="{1924E27E-0126-40B9-A750-CE774E4D8C21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25" creationId="{3A1E6DBF-9A4C-4CEA-8806-5FAEB1FB79C9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26" creationId="{1FBBD993-6C8A-4A40-88DD-7733E5C1A5B5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27" creationId="{3A074FD8-AD93-480F-8296-3BAB0631CAA9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28" creationId="{0B827EF0-A5A8-4604-882E-691ECBA4C095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29" creationId="{9670827B-BF92-4BB1-A55D-AB00E497503D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30" creationId="{B4018D73-D69D-4933-B637-EBCABC76DFFF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31" creationId="{606C6B57-1879-46B3-B3C3-679267D75283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32" creationId="{3ED51837-C4CE-4F1A-8101-1B2FF2C0C453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33" creationId="{3BE900E7-378A-46F7-97C2-F6C5EA22426B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34" creationId="{33DEC970-258B-4066-BC2E-95E9B9783A16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35" creationId="{DA5CBC3D-2E54-4EF5-8D93-DC6E3C261600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36" creationId="{A7DF8CCA-88FD-483E-93A1-D4078FA436BD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37" creationId="{36CF8B01-33C0-4495-BFC7-244DE27D509D}"/>
          </ac:spMkLst>
        </pc:spChg>
        <pc:spChg chg="mod">
          <ac:chgData name="Susanna Schneider Banks" userId="70244129-6b9c-4916-bb19-2e9d1d3804ef" providerId="ADAL" clId="{6708A092-092E-4553-86C4-9A2190E29E80}" dt="2021-11-05T16:37:41.557" v="2495"/>
          <ac:spMkLst>
            <pc:docMk/>
            <pc:sldMk cId="1037685600" sldId="324"/>
            <ac:spMk id="238" creationId="{A18D4782-57B6-402C-B9FA-4E8DAE70797F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40" creationId="{40E847B9-F61A-4650-9D87-740E08B24E0C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41" creationId="{14165868-7492-4EEC-834B-18F842C34590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42" creationId="{F891E497-F593-48DB-B162-089691FE9083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43" creationId="{A7AA4130-BA63-4223-BA4F-A5CDDD8ED70E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44" creationId="{2AB34716-EEC7-4393-BAAE-9C0494F0B0F7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45" creationId="{878840F2-1FEC-4901-BA19-0E795886DBA4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46" creationId="{00883AF8-6330-4AD5-BD65-B5E17436BA4B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47" creationId="{7FD7ADAC-E4BF-4FA3-8699-E2CDCB775C5B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48" creationId="{96D2267F-4B3A-4839-9E1A-4B1640E4520E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49" creationId="{01FD9BB9-4077-4ED1-ADD2-EBA9AE9E5809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50" creationId="{3DD0F072-1105-43F2-BEA6-567433197D62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51" creationId="{8CE5F0CC-05AE-4E0A-9109-7B19D7A596B6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52" creationId="{27F5BC7C-30D6-40D1-BA19-738B21B85A52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53" creationId="{596D661A-4D21-411B-A126-1E5966AF03FD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54" creationId="{F43721DB-F148-4FA8-91A6-CCEADED1994B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55" creationId="{1386745F-839F-441E-A192-BBAE0388DD24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56" creationId="{5F1EFD64-8E73-40DF-A2E7-2BC031C921EC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57" creationId="{8F68B6D3-F1BA-4C40-84A8-725A818D3823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58" creationId="{81F16C88-DC32-48EA-9CC8-874068E147C4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59" creationId="{16EE13E4-EA69-4857-AA99-E1B650F1F6DD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60" creationId="{76073A58-BA80-4CED-9084-F5A4EC2A25E0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61" creationId="{61187702-4FD8-46C2-B19D-44A61D39F653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62" creationId="{FF11E42B-AA14-4554-B56D-BA032960A24C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63" creationId="{49ACE045-16AE-462B-9058-E74F4B84B49E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64" creationId="{892CD7E0-B0B7-4BE2-80FE-B78EC85B4E5A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65" creationId="{FFD58530-2C10-4FDB-9F93-617F6DD9AEE8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66" creationId="{FA91319A-0CAC-4F6C-ABDF-2264AA96F32D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67" creationId="{70A34435-6425-4791-9679-664B79A115E9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68" creationId="{BAC4D93D-336A-4415-91FE-262B17DDF50D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69" creationId="{42FFF3DC-7D81-4C80-91FC-4850E1640AA9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70" creationId="{358B05D4-856E-4042-808E-5956FE16B4ED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71" creationId="{78829A23-DF4D-417B-848D-68AA1BF4F553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72" creationId="{07CE49F4-82D9-4E2F-8DAA-A50574842A33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73" creationId="{8DD0F7E8-9690-4FBF-B4B6-D5370B1A5167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74" creationId="{F15F66CA-60CF-45CB-8053-640F87CA6D94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75" creationId="{16E21C07-FBC7-4789-AABF-7B738166B180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76" creationId="{078E3F0B-AA86-41B2-8858-E3E1632E8D7E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77" creationId="{1D866BBA-A6E3-4DE8-B1E5-3AEDE6C8C433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78" creationId="{67BAAF1B-CCFC-4176-AD36-702A78C37495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79" creationId="{356AFEA5-687D-4DB1-9E49-436CD11B5CEC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80" creationId="{BB156BC7-FD3A-4878-94F4-F2AFFC7F9C24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81" creationId="{484738C5-7A5B-44B1-A4B9-1AB912CDE0E8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82" creationId="{79B75663-6231-481B-9B8B-917DFCF68B2A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83" creationId="{96AF506F-FEF6-4277-AA86-145EB7CC237E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84" creationId="{D6DCB08A-0D4F-400E-A8C7-C1FD06C95CF0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85" creationId="{42246BE4-EB78-4B25-8969-8F4F0B413E0D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86" creationId="{DCB00424-7D26-4353-B1A1-26349A2FCF50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87" creationId="{C49BEC83-AEFB-4110-AD29-6564A72E7368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88" creationId="{8E3F277D-EC2A-4CBF-AF40-59FDA3293C00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89" creationId="{36CD0213-0E0E-49AE-B3E7-529F1938FF86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90" creationId="{BA273029-CA78-45E7-8F31-F95D44C84910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91" creationId="{F80E9987-5834-472F-8E2B-F8AF22393755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92" creationId="{47D1F22C-2772-4CAA-97F3-FD96873AF6DD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93" creationId="{8340E1F1-D1A9-48F8-BD25-0D83AF4D1289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94" creationId="{B5474E62-A673-4A77-B821-15E7797B1B36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95" creationId="{C022DA5A-73A6-46F5-93A6-4B9DD120673B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96" creationId="{AD497FBA-48C5-4D67-B3E2-70ABB81C8593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97" creationId="{E743A21C-580C-4F27-849A-18AB5D88A445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98" creationId="{9CB1BC28-5E47-49A8-AEF9-CA7DCFCAB786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299" creationId="{0E39EAD1-FD2D-4639-8C64-16D14AB58F1E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00" creationId="{5597C551-DA44-4273-9276-98752D0BE608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01" creationId="{91FFFC9E-EE81-499B-A9EE-4DAA010AA1A3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02" creationId="{BB2D7F1D-5FAD-4FDA-8074-2D0C65953D3F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03" creationId="{7FD7A578-5727-4DD8-85B0-5565AB57825E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04" creationId="{90C8B3AF-365E-4608-9052-C1C77C269FDD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05" creationId="{EBB4001E-A930-4E85-AA1F-88302BF3064E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06" creationId="{A5EBDE57-3F3B-470B-B15D-79A9E05D521D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07" creationId="{1631C775-27CC-4EC4-A6C0-992839A15257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08" creationId="{AD4101FB-634C-482A-A201-98878D0B17C0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09" creationId="{05E4070B-4BB6-41E7-AFDC-B16F8E3FF430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10" creationId="{DA92F369-FA1E-4428-806B-090D63B5DB98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11" creationId="{3C45BB93-1688-4CEB-8136-460533990BEB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12" creationId="{B09D4A42-82B1-4748-A2EC-6A4953A0BD46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13" creationId="{54447162-1C82-4A4A-9812-296D34FD2E9A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14" creationId="{90861397-8368-4BDD-92C8-2FC4493A228F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15" creationId="{CC593C68-0A3F-4119-BD48-C4773B069337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16" creationId="{8D87737C-6E0C-4501-903A-A05567691F8C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17" creationId="{CD216EE8-438C-4940-824E-C892D0A6D20E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18" creationId="{2D3B506D-B07C-4CCF-8197-D66DAEC5640D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19" creationId="{ED5ED5C4-EA94-48C3-98AE-A174948BB1CE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20" creationId="{D7116C47-7673-46FA-80E1-0A16B06F34E8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21" creationId="{04964A30-01CE-4487-8891-48A5501165A2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22" creationId="{A12E78C8-1358-41DF-A989-08E670EB4F2D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23" creationId="{A9525781-F248-4451-AFBB-49442E720F43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24" creationId="{889F3F9F-BCA0-4DC7-9F75-0CAEC78416CD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25" creationId="{E6B5D424-3F04-4F22-A884-5EB2889BA89B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26" creationId="{134CA935-13F5-4D85-A5AD-E6391D93A990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27" creationId="{DDBBF9D5-6469-46B9-B01C-90D3D5F329FF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28" creationId="{43B961E3-B32B-4D24-9019-301E0668863D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29" creationId="{999F8241-F0BE-424A-A5D6-24953291DDA9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30" creationId="{67888DFD-727C-44E2-9528-29F0ACF307D1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31" creationId="{C0FFE756-BA09-4E75-BC1F-DCC2EA4908BD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32" creationId="{F307BB35-3EB9-48EA-9DA2-0F3C15455501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33" creationId="{F6A272E3-B954-49B3-A33E-835DD49DF2FF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34" creationId="{834F24E4-3790-4EE0-8410-9D1D3D26667D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35" creationId="{B814925C-DA12-4B12-9BAC-E530239D7F7C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36" creationId="{868F54A5-5DBB-4F33-ADD3-3F0662B099A5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37" creationId="{76BBB787-2AF8-4891-AFF9-57765F393997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38" creationId="{53B97F54-E350-41AA-BAB1-CEC3DB36EA98}"/>
          </ac:spMkLst>
        </pc:spChg>
        <pc:spChg chg="mod">
          <ac:chgData name="Susanna Schneider Banks" userId="70244129-6b9c-4916-bb19-2e9d1d3804ef" providerId="ADAL" clId="{6708A092-092E-4553-86C4-9A2190E29E80}" dt="2021-11-05T16:54:43.465" v="2930"/>
          <ac:spMkLst>
            <pc:docMk/>
            <pc:sldMk cId="1037685600" sldId="324"/>
            <ac:spMk id="339" creationId="{1A50A792-CDBC-4F2D-8516-A5024410D8F2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41" creationId="{2071456A-3B09-4B7E-B0C8-EFDB8AC78299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42" creationId="{745CDF81-7354-442A-9716-908FA236767B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43" creationId="{087D3D58-1FFF-48CA-9C23-EE329CD26ED8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44" creationId="{A2D292F8-ED33-401A-BCC3-88630990E70B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45" creationId="{C5A725AB-AFD6-43B1-92FB-5B4AA7A07BA8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46" creationId="{13510871-7BC9-4D2E-AB97-42A47750FE16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47" creationId="{620EB076-6238-4B15-AE8B-5661C3C7044C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48" creationId="{F6B587E3-0075-44C1-93BB-77DCF75B8896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49" creationId="{B058F411-5965-462E-84FE-BE026BFC67E3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50" creationId="{A5426F95-E504-440F-8FDC-D3464676DD78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51" creationId="{59425BB1-1F31-4D09-9F44-4FFF6B80E66D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52" creationId="{4951534D-A1D6-4FF5-8536-096645BD42F2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53" creationId="{30D2D32A-7077-4DAB-ABC6-9CBABD82CB25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54" creationId="{A67384F4-EC08-4BD3-A55E-148F00C1968F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55" creationId="{6D6FED78-305A-40E7-866D-3ADA9B9872F4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56" creationId="{368E7D2B-77E8-4CAF-98DB-6D4837C808F4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57" creationId="{E0802448-B772-43C6-B072-8B9CB5FEC9FD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58" creationId="{DEABDC80-AF7C-4911-9865-A13A883360BD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59" creationId="{C00CD79A-2AAD-4AA2-8256-12C07F253C64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60" creationId="{5C94666A-8C1A-4EA4-9489-1678179DD046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61" creationId="{4DA57343-7335-4BBE-8E98-F59F567DD9C5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62" creationId="{7CB3C0C5-B7F2-41F0-BCEA-DF492EC8BEA3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63" creationId="{201B5CBC-FAAD-46DF-B52F-AD055033087B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64" creationId="{EAF10765-D778-447F-B803-1C829998F918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65" creationId="{B407BFA3-8271-4CB3-903E-6D0393C8029B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66" creationId="{D681501E-6588-452A-983F-E10FD0A94728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67" creationId="{DC5ADE16-4B91-4E31-A18C-D7A683B4DEEF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68" creationId="{09C38469-24C7-41FC-9D15-7A90749000BC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69" creationId="{20496E49-4274-4B8B-9E66-D33D3FF6B535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70" creationId="{956E023E-DA5F-4937-BD3F-3E630ED5E7B5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71" creationId="{37A40BD8-00C2-49EC-904C-8A36A450883E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72" creationId="{833D29E3-ED6E-4766-94F2-D105345B88BB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73" creationId="{C9298DF4-14CD-413C-A89B-1D115C61A71B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74" creationId="{7EE70EAD-9B86-4496-A1B6-D8725FE5A259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75" creationId="{11639B55-F703-4A68-8EE1-E8F96C13B673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76" creationId="{C1F5125A-C4C3-4A77-AD41-2B3D0C3E8093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77" creationId="{687D0415-EF8F-4870-8C20-E2B1F0769C5A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78" creationId="{8C6011FF-292E-4125-9EEC-33DA0F36A456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79" creationId="{650BB687-3DE2-411C-B52C-E95608656F93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80" creationId="{02FFAA21-E69B-4369-9730-4B78272115B9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81" creationId="{3962B272-F935-4CF4-AFEC-E6BB5D7C9254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82" creationId="{F2724FD9-3ED6-4920-8A28-B76C4D875C99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83" creationId="{8F92D584-7F09-4AA8-A64B-EBE54D978273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84" creationId="{D73195E4-EDD0-4A81-889D-DEFD50F9E67C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85" creationId="{36217F26-DD72-410E-B518-F1722150A3A0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86" creationId="{5137796E-686C-4621-A0BF-A4FBD64A123C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87" creationId="{9B0C6C84-1986-45C9-9431-8CDE8AE44D50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88" creationId="{636096F2-124F-4A45-B887-B7A9E0108C3A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89" creationId="{6A09C8E1-0C14-4254-9838-92C0A21C2903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90" creationId="{16EB9721-DF15-42FC-8215-6567E1875A18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91" creationId="{AE15EA54-B6E2-43DB-B336-36A549AD227F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92" creationId="{D4EA4A1C-9EF7-4B19-8C27-BFB6E43BC029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93" creationId="{4703D0F8-3C4E-4694-9D10-8B9F7CA2CC01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94" creationId="{838FB652-BE8A-4305-9DEB-4540F21A0D5B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95" creationId="{F9FEA013-DD06-47A9-89B2-4E53CC6F3772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96" creationId="{54747687-B192-44D5-84FE-9D2E37F31CB8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97" creationId="{926DEB23-7DC3-424E-A884-531EBC7A9F10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98" creationId="{7CFB5F03-A1CD-4C90-89E0-AD44E82B9BCB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399" creationId="{BAD593BC-C5D3-4FDA-ABDF-2CC85E208364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00" creationId="{B35E64CD-6A35-4241-B1EF-BD2F328681E1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01" creationId="{A6C4EFE8-D131-4A61-837D-6E2197FDFB5C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02" creationId="{508414DF-F21A-42A4-83D1-30E5DF8A45CB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03" creationId="{EA0F6855-1E12-4B88-A174-113A6508053E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04" creationId="{BC9C4154-7C18-4FB3-8C17-C79FD48B9205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05" creationId="{7B2A32E1-EBE8-4A0B-B404-80E19E43E489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06" creationId="{E9DB87B0-15FA-4953-9BA3-A74959C81F0E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07" creationId="{E8CF58A4-26B6-4BFE-A223-4C57CBFDD28E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08" creationId="{6B8730ED-5D4D-4944-843D-D258B9C1AC7E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09" creationId="{76276A2E-A8F2-433A-86DE-3B2A856C39A5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10" creationId="{38AAFF28-880F-4EF5-8C57-15BBBAF40090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11" creationId="{BCF74B03-6AC1-4100-9C32-51B92CD877E8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12" creationId="{538D963E-9206-4A2B-A98E-053B8AAD6581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13" creationId="{8C55DB01-C7B6-4301-871C-7425BEBEE204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14" creationId="{9B40B7F6-DDAC-495C-9CDD-59C4AAF574E8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15" creationId="{B95F773D-4779-474A-A33C-B7686C06335E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16" creationId="{D0C426AE-22C5-4DD3-9D2B-51F022313C25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17" creationId="{45D1455A-E277-43F1-8A03-8A9E14A5864E}"/>
          </ac:spMkLst>
        </pc:spChg>
        <pc:spChg chg="mod">
          <ac:chgData name="Susanna Schneider Banks" userId="70244129-6b9c-4916-bb19-2e9d1d3804ef" providerId="ADAL" clId="{6708A092-092E-4553-86C4-9A2190E29E80}" dt="2021-11-05T16:54:55.715" v="2934"/>
          <ac:spMkLst>
            <pc:docMk/>
            <pc:sldMk cId="1037685600" sldId="324"/>
            <ac:spMk id="418" creationId="{07D0F00C-D522-4FB0-9072-66E15B63A512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20" creationId="{C10A5F51-76C4-413C-BF5D-91D25636DC09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21" creationId="{4A090360-4FA0-4D69-82AF-E4BEBA9E16E4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22" creationId="{2F4A0086-97BB-423E-8AF4-130B203D2879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23" creationId="{025C7108-D10A-41F3-BD3C-7B1DC0F1E0AB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24" creationId="{479A9613-46C5-43D0-9342-4F8F5DED8102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25" creationId="{816B9343-8F65-4FF6-9CF5-B0AD9E0F9AF3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26" creationId="{4225536A-FCA2-4ECF-B21D-2AEA56AB85B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27" creationId="{C1F1B8B5-81C9-4C39-8A8E-F60BD73CDA63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28" creationId="{BAE57A21-3B4D-4513-98DF-8948F54E9A6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29" creationId="{F1798E54-6A44-48DF-94DE-1BBCE3B0C31D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30" creationId="{5576D478-1706-459F-A68D-A0B8167820CD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31" creationId="{05A36B4E-38FD-45D3-B4B9-BB562B6FB07A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32" creationId="{FEC7C319-B053-4209-AF65-AA141E432456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33" creationId="{7D835831-926A-42FE-ACAF-A8D328C91CDF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34" creationId="{F7F99952-CC48-4266-8865-2B24C2C2AD0C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35" creationId="{0C98A8CD-CC1A-49A7-9429-AF86654ECC03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36" creationId="{A6EEB032-3B94-4C85-80A4-BF98DE8A548A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37" creationId="{C8BF24D5-4A8F-41EE-A477-E8989AC455A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38" creationId="{719887A1-960D-4801-BA49-7E580986E297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39" creationId="{ADADC02D-B808-4FA6-9036-C4C99687814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40" creationId="{198F3EF9-2A21-48FB-A564-8E8F07028061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41" creationId="{B677FEB4-60EF-4A98-B31A-D919515059B9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42" creationId="{0884667C-417A-4144-89F9-EB6356E89D8E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43" creationId="{35FEF80C-2D01-444B-BE16-8876338C54D4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44" creationId="{815586B9-4D55-4244-8B09-3CDF4B904234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45" creationId="{D2F9BD63-9514-42B4-8326-06D53AC366B8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46" creationId="{F867B510-C260-4A98-BCEA-68C7D04135A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47" creationId="{A1A46F69-9A98-4C60-953E-7D2FF439837A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48" creationId="{42834FD6-9961-45EC-893F-EB6F6CE0516F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49" creationId="{42C61BDF-6828-4334-B7B7-0B92F59B8895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50" creationId="{89839C20-CD58-425C-983A-DDB244844AA5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51" creationId="{99A165F6-D824-4C6E-A1BF-CE992FC77345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52" creationId="{574C2287-28AF-4021-B61D-8652A37C3B75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53" creationId="{BA10356C-8A20-4FF4-8B39-A67561DA56A4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54" creationId="{5540A4DE-74F7-476A-A27B-0B121314B9B8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55" creationId="{CD7C163F-0264-4F86-AC1C-868889C0FB3B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56" creationId="{769163EF-A678-4373-8B7E-C21D3BBA8ED5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57" creationId="{FE9DB858-5DF3-4503-AB2F-2613241B5D48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58" creationId="{124D533E-714A-41D3-A613-51B17929BA4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59" creationId="{09C41FD2-7BEC-40CC-B584-E59EB915F527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60" creationId="{47333D50-92A9-46B6-852E-DA9E23417C4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61" creationId="{B7ED2748-980E-4F7C-9CEB-6207767E8337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62" creationId="{5F0C3BDB-2916-419F-AFE6-F70AAA92AF7B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63" creationId="{FACF2C41-C1A2-412A-B5DC-28AA851476FF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64" creationId="{4C87536D-7E62-413D-BA3C-F2F3C5209332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65" creationId="{BE644294-4B05-4325-AA91-0496D7E11099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66" creationId="{A2E24A07-C604-415B-8C54-A87894D9E63E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67" creationId="{2A1F730B-EE7C-42EA-A1B0-21216876CA9A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68" creationId="{756BC621-1BB3-4A15-A61E-D38B8C4FC319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69" creationId="{1C9C71F3-7D65-4B04-9451-EDCA820AF45E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70" creationId="{451280FD-20FB-4E62-9088-D72C0BF1DC0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71" creationId="{2BAA7838-EF73-4E3E-B3F6-0246A2B59EB8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72" creationId="{177755BD-523C-46AB-B491-511BEB6B26C7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73" creationId="{93745D2F-BB57-4D3C-9A70-EAB57FF78C86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74" creationId="{FE674D73-F535-45F5-AC77-64BE3173683E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75" creationId="{882D99C1-7B03-4581-9F65-424903668AB2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76" creationId="{03B8512E-9BA6-43DC-A070-BC25CDAF2F74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77" creationId="{AEA95FA2-4FF9-4565-8658-5672F59E4245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78" creationId="{2B67E9EB-6F46-4B5B-A653-A5171A0801F8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79" creationId="{38C6261F-3BED-4755-BCBB-0CE9DB07961F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80" creationId="{1454DB72-24B1-4B5C-BA7D-E455D3D47B4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81" creationId="{595FE5F4-0412-4699-97A0-48B8A817CE17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82" creationId="{D4405F90-C8EF-48B8-9AE9-56CA1AA67A0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83" creationId="{45632712-3EEE-4FE9-8D3C-C786E99D6658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84" creationId="{7988A8DE-4904-4F7C-8819-880076EA3A5D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85" creationId="{20804E84-A868-49A8-A59E-357F117B31B7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86" creationId="{5F66D6D9-56AD-4AA5-A031-CB29C964BF05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87" creationId="{4C0B8A6F-AEA6-42E6-A1E2-890C0735B26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88" creationId="{B3375776-F8F6-4D7C-9C81-E06405547E33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89" creationId="{160B2B0C-ACF5-46BD-BDE4-4F8B4D042E97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90" creationId="{CF70932F-7C50-4F54-9FC7-87F290901F78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91" creationId="{7684461A-6331-4438-A82C-109116EAA612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92" creationId="{DEE2FE60-BCE1-40FC-82D4-BD3F3CA3C73D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93" creationId="{39575328-5EE3-41F7-8647-9A351F0D3AAB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94" creationId="{780BD660-7373-4FAA-B1F8-09D406C70B51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95" creationId="{371E6A5C-004F-4CD3-99A5-7BB81F283C2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96" creationId="{F6549349-3917-40E2-9E2C-309A6CC483A1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97" creationId="{CD6A6032-A42F-4286-856B-6E398DA2BB07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98" creationId="{CA027F29-C734-487E-B6D3-E84858E8DE13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499" creationId="{E0339B07-0EF8-4ED1-9D88-AF33455567C8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00" creationId="{94EE1D09-E2A9-4F01-96C8-D37E0BDD1C6F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01" creationId="{3A6C6E6A-7D4E-49BF-8769-798FB16E68D6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02" creationId="{264FC5E1-6789-46C1-84AE-089A7EA69E7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03" creationId="{F8E5470B-CBB1-4A61-A3F5-26CA3E71FE79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04" creationId="{135A374E-1C2A-487F-936D-14DCEC7B4CFC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05" creationId="{40F88AD6-38D6-42D9-8651-0B3C5257C8D3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06" creationId="{0954026B-3B61-45EE-AEE0-619D99E29B8D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07" creationId="{505B035B-B528-4E2F-8FB8-8EEA96F9E5D1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08" creationId="{6E38172D-086C-4264-A69D-8718E139B8A7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09" creationId="{95AFE749-0D63-4123-B5AE-4AC45923AF14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10" creationId="{004F5D5A-4AD9-4105-B206-33B5D3D7ACB4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11" creationId="{1387570F-681A-4E38-B347-D8D90DF78D84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12" creationId="{DA587763-195D-43FD-A440-70FA9BBE0E4A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13" creationId="{0FABD134-7589-4ED1-AAAC-F04789388EB9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14" creationId="{C98552E2-9B05-4C6C-8FC4-EFB3EA316E1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15" creationId="{B2239A2C-70E2-43DC-BF90-831334ECD453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16" creationId="{259E0F91-C5C7-4ECA-A39D-FE954567DD2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17" creationId="{53BE8C4B-DFB5-4A15-8A4A-BAA6DA177664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18" creationId="{63E23E0C-A14A-4751-A509-13E20B8B0A73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19" creationId="{0B666426-FFC9-49F2-ABC2-C605AFC3015C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20" creationId="{7709DFEF-1394-4B3E-92C2-39B1C0769CF3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21" creationId="{3B6985A4-A026-4441-B7D4-75D1B0DF6331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22" creationId="{B8877982-EE55-41F9-903E-30FA9580B4E4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23" creationId="{2D0D469D-DD06-44EF-9989-5636CF6C96A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24" creationId="{B46A6864-F35F-48C7-9181-F9660D1570C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25" creationId="{236DEDEB-D0DC-4204-980E-15BA19007B17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26" creationId="{A7D62DAD-A766-4B27-B330-B5EAE68B5344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27" creationId="{FA5A4CDD-CFFE-40A8-BAD8-6A5C60A227FC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28" creationId="{89B53103-1C74-4958-864A-3BFCBEF87DDB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29" creationId="{4855BA39-098A-4E2F-B38D-307FE025EC7B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30" creationId="{DC96C197-6DD8-416A-8965-9F2AA8C76B29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31" creationId="{27F5F1F8-AFDE-4A8F-8AF9-40BFCE152ACE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32" creationId="{C7E3C02E-A2B6-4A6A-BCC1-15BAED346CBB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33" creationId="{512A1665-C1DD-49BF-B4F2-C5F874C445FE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34" creationId="{90C41600-51A1-4373-B42D-73503249B684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35" creationId="{6B5DE840-3149-42C5-A090-734E9C3D84C6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36" creationId="{0204EB51-0DF5-4823-886B-70A1C3F3B39D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37" creationId="{48D499E4-FCFC-4478-A0A4-0420A8109468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38" creationId="{AA50A7C8-2C30-4ABE-90C1-A5D776A75535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39" creationId="{F7CE66CB-EA28-4EFF-A5A4-A0006139B868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40" creationId="{7648B2ED-0B93-4FF3-8282-4FAC2986B2E1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41" creationId="{D3D116AE-57ED-4221-AF74-29C1E84314DB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42" creationId="{63736081-D63C-4A2E-BC34-466ECFEA0B4D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43" creationId="{C1EE63A3-E5FA-4E56-A3AF-2FC23BE16E7C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44" creationId="{4995B722-53EC-47D9-8A18-AEF0DFEA0111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45" creationId="{A336471F-3E83-4223-85DB-47F302BF873C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46" creationId="{36998A81-9189-4C2C-A042-0D70ED6AF769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47" creationId="{F7A99FB1-609F-4213-85FE-DFDB6F973DE7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48" creationId="{DBE93B9F-346C-49D0-840F-619E5EB2FFC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49" creationId="{9AAA6A55-8CE4-4E30-B25E-0A7288CBA1C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50" creationId="{44ABE376-ACCA-4D5A-A852-AF6FB3C916B2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51" creationId="{13CAC9FF-7E4A-4B2E-9758-1C903322C7A4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52" creationId="{0CE23129-8E15-433C-AE84-982ACC7373A1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53" creationId="{CE5C4FA4-E122-439D-99B2-44E9C00152A4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54" creationId="{C8D8AB4E-33F7-4A4E-92C6-2BF361E6A3F7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55" creationId="{3A558BB0-4B8A-4016-AC89-23B61860A1C8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56" creationId="{64D88365-2C94-45E7-AA1F-11D150F5467D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57" creationId="{F8B7574F-0E32-4A98-8ECF-D789CAFFDFCD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58" creationId="{AC6CB847-524E-4E07-9A38-BAACB24634A5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59" creationId="{33AC86CF-2F63-4B16-8B36-A3AD19729DDE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60" creationId="{8D341279-F29D-4704-BC1D-FC38A408706C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61" creationId="{B9100354-99A8-46E2-8110-F74A0A165BF4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62" creationId="{F26B028E-D3EF-49EB-A924-A82009B91CF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63" creationId="{ADF759DE-3122-4B17-914B-C86F5F2DD101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64" creationId="{8596E332-73BD-4AB2-9281-7A418AF5C6E0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65" creationId="{D0E9835A-520F-4158-80B9-3A0ABB2FAECE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66" creationId="{21AC1D4C-FBFC-40C5-8CA2-3353D7CD4994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67" creationId="{75C1934F-9FD1-4A0B-8C69-30C8CC027B88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68" creationId="{F595B858-3EEE-49CF-95CA-A34DA5A6F97C}"/>
          </ac:spMkLst>
        </pc:spChg>
        <pc:spChg chg="mod">
          <ac:chgData name="Susanna Schneider Banks" userId="70244129-6b9c-4916-bb19-2e9d1d3804ef" providerId="ADAL" clId="{6708A092-092E-4553-86C4-9A2190E29E80}" dt="2021-11-05T16:57:58.443" v="2975"/>
          <ac:spMkLst>
            <pc:docMk/>
            <pc:sldMk cId="1037685600" sldId="324"/>
            <ac:spMk id="569" creationId="{0606BB22-E611-4908-91B4-8A5C6DE984AC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71" creationId="{2CF56D06-A27D-4666-A70F-5C42FC84F54B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72" creationId="{819A4BA4-55B9-4084-AEC6-FB21F848E6CD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73" creationId="{0BA56DE1-D967-48C0-84FB-07E9E45E7AEA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74" creationId="{64A600F6-4820-480C-A2C4-1514926CD300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75" creationId="{9F2AA8BB-DBD4-4AA4-BE5E-505CBB005044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76" creationId="{CBE18099-D9CF-42AD-AB8E-BB9A860274A1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77" creationId="{00666DF3-E270-48B0-8EE8-72978368D738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78" creationId="{B0DC8110-952A-45BC-A9D9-FB74469E0FA2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79" creationId="{C0A08187-9370-47D1-B295-CAC6034C294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80" creationId="{DCB0316E-D2BC-48D6-BB20-B3E8DAFE80FB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81" creationId="{C2F46B11-2108-43C7-ABBA-F2631D7FCD27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82" creationId="{A782A625-5D37-4A9F-81CB-A397272A57EB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83" creationId="{122B51D0-7167-42A0-A9A0-32BDF2E6ED4C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84" creationId="{FD7A57F2-AF47-49EC-AEFD-E0F2947B1303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85" creationId="{79B705AB-587E-4403-A455-BE3176C112F4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86" creationId="{456E5850-785A-47F8-AF0D-7EF3538DFB26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87" creationId="{A9161552-75B9-44E8-856B-627AC5750E9A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88" creationId="{7BBEAA28-C920-4BC9-9F59-EFECAE766E5F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89" creationId="{CC4CD42F-D399-468F-8C0F-2A3C804B6B4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90" creationId="{61F8A7AB-28B4-4448-885C-3054F32B39EA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91" creationId="{73FF4BF1-8488-4375-9124-23BF6C2F7B81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92" creationId="{7C5DAACE-A134-4403-B6C4-0B2E5FAEC3C6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93" creationId="{09893048-FD02-423E-964D-775F9B24D3C6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94" creationId="{896D6C13-98A4-4674-9A27-E10D4D3E869A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95" creationId="{290ABCFE-ACCD-4525-8521-C966CCAD3D9F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96" creationId="{30D7CCF8-D687-444F-9AE5-26826ED413B6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97" creationId="{B8905622-7E89-4B9A-AB48-3F3D2947C028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98" creationId="{12C24963-1FA7-4B46-ACA3-30F0E8A7BAD0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599" creationId="{96DB491D-ADE5-474E-9D09-0DE8CA0006FA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00" creationId="{A73ECA83-A2D9-480C-B47C-55831D13FF8A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01" creationId="{80BD18AF-BA8D-4726-8CBB-55A47A737B00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02" creationId="{53369582-E868-47D1-A213-66FE9E64895D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03" creationId="{0A68CFED-2E9F-4849-B028-64A8AAF9B0BB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04" creationId="{6870FF0C-92BD-4140-8D14-CCF387D6C813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05" creationId="{2DA1FADD-48CF-4120-BA15-6505B07922B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06" creationId="{AE987653-689E-4942-8606-C5499317C45C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07" creationId="{C0C4324A-DBD2-42A5-825A-5864E4250842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08" creationId="{D4AAB896-1F23-4A60-99F5-5230E1F14EC7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09" creationId="{EFD271C6-E9C5-40E3-A79D-30D5A45B9A3D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10" creationId="{61AF81F6-F013-48F3-A18F-9B3180F23CA8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11" creationId="{DDF6384C-86F7-4D49-9884-57CDA4948A0E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12" creationId="{82958DBE-2EE2-4DEB-AF31-D4CFF60ABD6D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13" creationId="{C6536334-2F60-44E6-86B6-BF82864ABEB7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14" creationId="{DF56ED86-5A78-44FE-A524-EF55B92C6D84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15" creationId="{6459FC61-B892-454A-AF8B-C314CD595F76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16" creationId="{93C0A46A-543E-4726-B5AE-844CE1EDBEEB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17" creationId="{1259318C-51ED-4CEA-8983-EC70FF8B389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18" creationId="{3C82D8B7-03A5-4B0A-872B-62B26CB7A48B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19" creationId="{69C0D3F7-6FE5-46AE-B9EB-11A0BB846708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20" creationId="{B5028B0E-8DEE-4E9B-AFD2-590852F2776A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21" creationId="{76B30C58-BF6C-421A-9F8E-9534CDCD1BB2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22" creationId="{AE66E44C-7B6B-4FBF-840E-155258EA3604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23" creationId="{A2C38051-9091-47C7-B2D6-43FE4DD387A3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24" creationId="{0B028E55-0175-4E13-8A54-D7E6C67613BC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25" creationId="{27EF1578-3E58-46CA-97DB-59F4DE87FB25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26" creationId="{4DD643BF-C982-41E6-A19B-75CBE0F25520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27" creationId="{9891D614-9892-4502-84B9-4CB2356713A4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28" creationId="{9F06021D-0706-4050-A034-732B52949F6A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29" creationId="{68A4B58D-03A5-4A40-8356-EC7CF40EC2AB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30" creationId="{08DD6C64-3D0A-414A-B2F8-BF5370640CEB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31" creationId="{1B803E6B-614F-4D58-A4E6-6B9250469F95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32" creationId="{690C4CC3-29C9-4E7F-A78B-B1187AA0CE9D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33" creationId="{733B2FC9-0690-40D7-9E90-335E0BB17AD0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34" creationId="{B1122AC9-8171-44E7-9990-4FFEA72A2736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35" creationId="{2627C85A-D029-4B0D-9D70-7576FFBD81FE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36" creationId="{C9EE9AF8-B9A3-448E-8D81-04B1BEEB9E4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37" creationId="{C64FC577-A640-47EA-A876-637015EE78CC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38" creationId="{D30B2C60-A3EB-4EE3-B14D-C8676A56BA86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39" creationId="{7E00FD4A-9B32-4703-A833-DBAA83246FBE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40" creationId="{BB07E5AC-542D-4DC3-934D-D351F481EB82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41" creationId="{3F745D6A-ED43-4674-9D1B-CE1CF37F7BD2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42" creationId="{938FFE37-CAE8-4868-B0D4-A890B09554C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43" creationId="{499F6E6A-E80B-48FF-A3A3-2FDF9AFF2855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44" creationId="{C9DF4DED-F0D9-4BCF-93B9-805814F327E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45" creationId="{578A0AB6-F8F7-4E06-B9A5-EE363CA66585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46" creationId="{E1C1E64C-15B6-462A-9DB6-A236E180C8B3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47" creationId="{337E8401-8CC8-4F75-97D8-69F82C430C56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48" creationId="{9A683749-1500-49FF-A084-45DD897B8176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49" creationId="{F7388674-5D08-4009-B9CF-F0F0B350064C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50" creationId="{90058C0F-86A8-433F-B7DD-A506E8808D56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51" creationId="{426467A3-6F5E-4E0B-B2B2-9B54266D62C0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52" creationId="{B661ECDB-8D95-41B1-AF62-42EC806DE82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53" creationId="{83E7CAE6-06F6-47C2-A0E9-3F01A563CD0B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54" creationId="{6FA7D54D-C21B-4ECF-82E7-78DE1FF5B0AA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55" creationId="{46517CC8-83C0-44B0-A5E5-21344F308FDE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56" creationId="{48C61C09-B4F8-41DC-A7F4-460E91B3BD94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57" creationId="{CFC8A3C5-18A0-4929-80EE-61916DA3B2CE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58" creationId="{62A69E87-2FC1-41EB-B044-DE54BDBFD08F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59" creationId="{586AAC37-9391-4C07-A778-E65F8FD033A4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60" creationId="{7D72298D-4049-4550-881D-8865B7F19F03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61" creationId="{317D3956-7FD1-4032-803A-FF44AB0D5986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62" creationId="{95FB931E-62E2-47B1-A1D9-2D845FC8507C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63" creationId="{28CA1E63-86C0-4997-8D34-E9B4C2B12232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64" creationId="{F8E6B87D-5EBE-42EB-98CB-1C6A5A860806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65" creationId="{7FDA0B45-75FB-4C8C-A711-0B24B4305CC5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66" creationId="{3DF6A433-B92D-4990-A36C-60BFFE46F1AB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67" creationId="{4B527C3A-2FA4-4BF6-B066-579EA384A272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68" creationId="{347743F0-DBDF-4D4F-B776-16F6D5C3D52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69" creationId="{91A8C993-BDCD-4C55-B6F1-1967224BC1DD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70" creationId="{51648575-7450-49F0-8AA0-35EED1DA6774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71" creationId="{48B20916-DF12-4660-A61C-79FAA8E974EE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72" creationId="{16C9AE6A-445E-4D98-843B-4CA84056E1F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73" creationId="{18DD494D-FA40-4069-A174-7913108CC7F8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74" creationId="{51C887FE-E759-4BB4-94D7-ACFF855E53C0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75" creationId="{22F2913D-8AFA-4C3D-AF00-5407C923A5F6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76" creationId="{50FAFE59-9875-48D3-AECA-6ADCBEE8B2C5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77" creationId="{9BB7449C-4FFE-4F38-846A-6E92B7C132FB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78" creationId="{89EA8672-E352-47D5-B0C1-4AEEE451DD3D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79" creationId="{2D750C40-5DB3-476E-B33B-DC05A6568F3D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80" creationId="{5556643C-0FE4-4067-AFEE-58C167069EC7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81" creationId="{775FAE90-131A-42F4-AF6A-F513B33F2F2F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82" creationId="{146938FF-3A35-454C-9CCE-F42AA2F6B548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83" creationId="{DF586497-E973-4916-96B4-EA255FAF2DB5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84" creationId="{D883D1F7-E12D-4D18-8E8A-BA61AAF03F37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85" creationId="{1B265B69-6712-49EB-A49A-755DEB4E3A6E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86" creationId="{29F115BC-EDCA-4385-A4E2-10940BF788E0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87" creationId="{DBD8F58E-55EA-4D6A-90E5-956DC06DCE64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88" creationId="{F30949D5-9B98-4CB7-A712-D5A655E66C6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89" creationId="{A8B53337-D02B-41AC-956E-CC7BDFB56971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90" creationId="{3F1F0A92-2582-4986-B1BC-10C10C4CAF01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91" creationId="{A56E458A-4650-4E92-B462-36CC7F19010C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92" creationId="{DDB54570-FD05-41C9-A96F-5ADD72B135A8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93" creationId="{6089D208-7A44-40F9-A381-2FDC7E9AE754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94" creationId="{3CFA6B14-3F8A-4690-A711-CB3E2B496A88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95" creationId="{05C44C4A-9B4F-4C5E-AF8E-C82639B3A3C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96" creationId="{FD2043BB-A5BC-4130-86B0-0E35366E2584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97" creationId="{BFD3E179-06AA-4610-B2F1-9278CACF4108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98" creationId="{C83816A4-0903-4720-A811-C4B176AC342D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699" creationId="{C20B011B-D7AE-4F9B-BA5A-9006739FE87D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00" creationId="{76C9F21D-7E96-4CA0-9CCA-CA4DBA60EB80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01" creationId="{73CA8EBE-542C-4FA4-9A3B-387BE8040B6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02" creationId="{2AF8F64F-AEE0-4994-8B91-75C04D1BDD5F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03" creationId="{A04059BA-A341-4672-A803-0A22F808CA2A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04" creationId="{FFD0EBA7-4195-413E-871E-597B20B9E228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05" creationId="{3FDA3BDB-2F44-4FC2-A6CC-ADB862C9B587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06" creationId="{4F5235E0-B5E4-48EB-8A08-0AB14B5DB95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07" creationId="{A0E9A962-9762-4D0F-9CE6-2A9C34930321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08" creationId="{3CB1AB86-A1A5-466E-B8F6-4B2CE0085F1E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09" creationId="{19E13BDB-F041-498C-B9F8-8BF97B0EE9EE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10" creationId="{4E5488A9-F46B-4EA2-A9E1-8CD576DC2FE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11" creationId="{DF3E4A91-E1E5-431C-B6DB-47D946BC7E23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12" creationId="{030F2A7A-E05B-45A9-B713-A29B6A9E6A8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13" creationId="{1CFB3377-C83E-4CCD-BC99-894B082AA410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14" creationId="{0D90D89A-BB87-4F39-A46C-297B3380130F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15" creationId="{F56E809E-2A00-4C55-BBF2-AA4192E9680C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16" creationId="{7BA362D8-BED2-4F30-AA1F-5147BF641512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17" creationId="{C567FFE7-A58A-4EDF-907B-AE7BBE05E816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18" creationId="{BC570E4E-A005-4107-8D0A-F4E84B0A54A6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19" creationId="{68E37520-EF9D-42AF-A3EA-9BDA007FF65F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20" creationId="{6C31066E-691C-4613-9431-C657494C5BC8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21" creationId="{7A8433D8-EE7F-47B0-8553-022EFB9DFD1C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22" creationId="{0355C24D-6312-4C75-923E-68A56088B081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23" creationId="{83D2ABD0-6D9D-4599-9F77-A1EDA58A353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24" creationId="{C67EF019-E7DC-4A1E-98DB-E3621D70E91D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25" creationId="{4877C034-A90C-46AC-B57D-67429921C909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26" creationId="{2CEF21BA-6636-4158-9E1B-248BFD69FCBB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27" creationId="{D532EEA9-26DE-4FCE-8163-9F0C3937547B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28" creationId="{4FE09D01-25BE-440E-80D6-F700E8AC0411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29" creationId="{3AAE4BF4-FFB2-4950-858D-B9F71396E677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30" creationId="{BC45A2A9-4A14-43BA-945E-643ECD0B1F2B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31" creationId="{819CD079-9810-4109-8200-5D4DB09EC658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32" creationId="{A85DF84A-79DB-40B3-9337-CA21F6630EAA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33" creationId="{8E6ABF44-1D6C-4046-880E-92082FEB9096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34" creationId="{3E7810DF-0D37-4352-9B1F-81E3871CE93E}"/>
          </ac:spMkLst>
        </pc:spChg>
        <pc:spChg chg="mod">
          <ac:chgData name="Susanna Schneider Banks" userId="70244129-6b9c-4916-bb19-2e9d1d3804ef" providerId="ADAL" clId="{6708A092-092E-4553-86C4-9A2190E29E80}" dt="2021-11-05T16:58:15.431" v="2980"/>
          <ac:spMkLst>
            <pc:docMk/>
            <pc:sldMk cId="1037685600" sldId="324"/>
            <ac:spMk id="735" creationId="{E9007EE5-5BDC-4D83-8637-A0145B8C0E39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37" creationId="{57537FFE-3FB9-42A6-8389-E7B028E6554F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38" creationId="{5078DC0A-7A5A-4EC4-A416-06330E18A550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39" creationId="{6D5E5ADC-6408-4EFB-B5BE-8A35CDA47E3E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40" creationId="{55668663-BA59-4936-88FB-56B5DE9BB761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41" creationId="{8FF3A83E-1361-4252-9015-6CA81DB6854D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42" creationId="{51B66A3C-2613-43BB-8256-009A2B87D80A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43" creationId="{040DE473-F6CE-43E5-B78E-FF2F1F67E309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44" creationId="{94AE4F8B-0303-45D5-8174-63D04C259F0B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45" creationId="{D9DFDB6C-4229-41E5-8E35-B38C017B9645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46" creationId="{D498642F-6534-4781-B0CD-A0330040BE69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47" creationId="{36A6A882-669E-4C32-B3CF-10022A6C0E01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48" creationId="{93FFDABD-B0C4-4BE1-859C-FEBF314F9248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49" creationId="{7E826F44-A885-4921-B6B5-5A3A9C63C6EE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50" creationId="{08D3E048-69F2-4C48-8BAF-5CBA4E6B33C8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51" creationId="{644CB9BF-4C8D-4470-B689-6B8CBBA18DF9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52" creationId="{ED9471FF-CD9B-471C-9253-54EF1D537F0C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53" creationId="{F6E23286-73B9-45AA-969F-07E9EC748714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54" creationId="{EFD7AE17-84C5-4073-91A8-CBDD92CF47B9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55" creationId="{9D64F8D5-0491-4BF8-B5CF-D3765E662049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56" creationId="{64DEA45E-8969-4E47-AC75-E6359B963CBE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57" creationId="{F74596F0-0575-4B3B-A35D-57B727171984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58" creationId="{B4F332AC-0CE6-4FA3-A651-5E5F6AAA4448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59" creationId="{9DD08487-A901-4C2C-8453-56689E564B05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60" creationId="{C8580E70-D4F7-49BF-A883-7A49B7453A13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61" creationId="{42936422-DFF6-44B4-906F-A25629ABAA8D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62" creationId="{CC1CC744-9523-4C14-9590-1FDB64A4514D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63" creationId="{751258C5-D6CF-423A-9BEB-1E818B66E55C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64" creationId="{CCED821A-F190-4663-8191-881937A377B0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65" creationId="{3627FF52-F4C0-49ED-B126-FFE435470BC6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66" creationId="{B44B80E1-F27F-4587-A90A-CCEF1A1A0618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67" creationId="{10D6286E-FE3A-48B8-9805-E2D39661195C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68" creationId="{4797BA9F-B348-4C3E-A85D-C29A926BE85B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69" creationId="{F1E107F2-2994-43DE-AAA9-1F1B041000DD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70" creationId="{3003E455-8A63-4648-8152-AA17D7F614B5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71" creationId="{9FB245B8-F641-4FE2-82A9-5F12519C2BC2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72" creationId="{8B4E11C2-DB7F-4A9C-8AC1-6870D94F1014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73" creationId="{9E4864A8-9410-4759-ACD3-7EDA09BFB219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74" creationId="{A1837FCA-C0E7-40D1-AF0A-B9AF11609E49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75" creationId="{BCE97DAB-04C4-43CC-B43F-D70992B79A7A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76" creationId="{2FEBD647-E534-482D-9776-4021DF6A4542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77" creationId="{EC9C258D-32C6-4A04-BDB4-BFC5B4E7577E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78" creationId="{8AF1B556-C44E-462C-B135-8B02951A447C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79" creationId="{23AB9236-8796-4695-8179-1B860912FA2F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80" creationId="{E3BC85A0-6A2D-4447-B09C-1459355252B0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81" creationId="{C8014A79-86FB-466C-862E-DC15887457CF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82" creationId="{659AB918-E585-484B-B8D0-CB0622464F19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83" creationId="{E230FB47-D7FD-4464-8C9C-3967DB494527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84" creationId="{686C5BE6-2E96-49DA-9140-761D28445AA3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85" creationId="{7EDB9D02-3402-4B8A-8E21-82085381A22E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86" creationId="{ABC8FF97-29EE-405D-882A-F9E2D63BD7B4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87" creationId="{6C2F7052-D35C-4E75-9082-69A27712F18D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88" creationId="{8B4D7987-D8D2-47AB-9218-A748D2C6BA35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89" creationId="{4DFF0936-FAEF-4561-A614-BA62E4195360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90" creationId="{5599B348-F1BD-4D2C-99F9-0B2FADF7FF08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91" creationId="{CF4D73F5-7EEE-47FF-9AD1-67B23E32FC06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92" creationId="{3F364D2C-C088-47BB-ADBE-E40C91DC7417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93" creationId="{C2F0B73E-A153-4F88-ADCD-EE8EC7BB565D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94" creationId="{BB6BE55B-7AD9-4C0A-B270-8FF6CE52FDAE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95" creationId="{6D9F59D0-6B6B-457C-9311-6ADABC2FA8F3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96" creationId="{47A4E6A5-58F1-4ACA-A19A-90BDED9F97B5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97" creationId="{543F75AC-1D08-406F-B225-5AC9A63DCB35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98" creationId="{523AD64B-5C5A-47CA-8565-3988EA494320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799" creationId="{AF8E72F6-1AF5-4463-9474-EB383AA30DBF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00" creationId="{0103AAB6-62B8-48FD-AA64-5881EE931692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01" creationId="{12EEF25F-01B2-46A4-AE26-B46E29D12A96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02" creationId="{644D046B-C997-4434-AD2E-8943D6C917A5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03" creationId="{242324CA-312B-477B-9056-D33FF7FEB1EE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04" creationId="{6F7A1007-7BA3-4FF1-9F9D-C6DF948D877F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05" creationId="{2029023F-0681-45B9-A3BD-78B42F44B56E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06" creationId="{D8C036FE-7561-4ED7-9434-1138EE9C5340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07" creationId="{AD3953B0-D7D3-4D2F-938E-449B7F75C1CC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08" creationId="{F648EB92-B4DE-4651-AF12-C16CCC732F20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09" creationId="{C144C712-0967-4E1B-85D0-866DC2A094A4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10" creationId="{9523D093-6C21-4FC4-956B-455DD684A68E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11" creationId="{D7A4F587-432F-4D59-92A0-046FA944069F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12" creationId="{95051A0C-56E0-47E4-8D25-96B6B768250E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13" creationId="{2C7E3348-1DC2-47B6-BBCB-91C026228AEB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14" creationId="{3E1690C4-D608-4BC2-93AE-86AF5CC4FA27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15" creationId="{CF742148-A944-4CA7-A0A0-81C3D769D614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16" creationId="{53A58F51-53B7-4B2A-A578-441CDF451E53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17" creationId="{82CADD26-E4E5-4694-913D-0C895B8F8B61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18" creationId="{D50A0FE0-DCFE-401B-9F99-49411809F110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19" creationId="{6FB5D7BA-FE39-4CE1-9410-4C54F12F985F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20" creationId="{C063B18C-37F1-4228-B82C-FCE1F80B6FAF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21" creationId="{B682B92D-A82A-4C5E-81B6-238D5611DA58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22" creationId="{8207158D-7BEE-4335-9BBA-A669880E6C0E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23" creationId="{BD48EE34-4FF6-4DEE-959A-10ECA5F0CF60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24" creationId="{C06DE647-5BB7-432B-B613-2A933F0D6A88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25" creationId="{903102A0-FA38-4FC9-88CE-74B542C7DD01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26" creationId="{950D715D-6DFA-4182-84ED-7C8F86B713EE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27" creationId="{C628E723-C641-4C07-9E4B-418F15E85EBC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28" creationId="{3C50D05A-00A5-4619-BC41-915DF232031A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29" creationId="{BBA5789A-1E67-47D3-B401-4AC9F43217E9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30" creationId="{6348E887-683F-426B-A7DB-08AF5DD16C31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31" creationId="{8085CD22-6674-467C-A4AE-442D97AA26D6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32" creationId="{3D52EFC4-87B5-4173-94A4-BA3A254E5DB6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33" creationId="{31B797BB-91DB-4C41-9D39-4EBDADFCCFA0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34" creationId="{19BC6880-5AAA-4030-A4E2-8745EA7DF57A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35" creationId="{6BA8C484-3434-4011-8D3C-1C83EBCE5FC2}"/>
          </ac:spMkLst>
        </pc:spChg>
        <pc:spChg chg="mod">
          <ac:chgData name="Susanna Schneider Banks" userId="70244129-6b9c-4916-bb19-2e9d1d3804ef" providerId="ADAL" clId="{6708A092-092E-4553-86C4-9A2190E29E80}" dt="2021-11-05T16:58:38.581" v="2986"/>
          <ac:spMkLst>
            <pc:docMk/>
            <pc:sldMk cId="1037685600" sldId="324"/>
            <ac:spMk id="836" creationId="{556959B3-FCDC-4BEB-B459-9B5535360915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38" creationId="{02D33B68-7EAE-47A7-9276-3286CDE5BFA3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39" creationId="{7C727486-178E-4539-865D-C0AA5501E06D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40" creationId="{E16211BF-3ADB-439C-B783-842C8F0C700E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41" creationId="{92D596F1-1969-4EF1-A6F7-365EF3DB07AC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42" creationId="{107477ED-888C-4A4F-A8E5-B5CD08028C3C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43" creationId="{AB8321A8-E0D9-43D6-96FE-AB62C34CEBC7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44" creationId="{16138505-43E9-4993-A307-7937FF375461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45" creationId="{1D512CB3-6CD1-43C5-9E2B-3F68945D677C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46" creationId="{D48AD064-2A34-4AB8-868D-4731B351B9BA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47" creationId="{FD6B28B6-C91B-4659-AA31-2A0344E13504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48" creationId="{A07C3103-C359-4E0E-918D-C18AB4940681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49" creationId="{C31D472A-C671-4227-9344-CF6D03D8E1F6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50" creationId="{C417D4B8-E481-49A8-AE00-200FF9EB92C8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51" creationId="{E99070AA-A736-412B-9779-93F2E09242D7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52" creationId="{2D1821D8-0641-4EBB-B608-BD94F3CFAA3E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53" creationId="{C4470490-BD03-42C1-9400-81C0573D4EEF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54" creationId="{8A374137-C60D-4688-A4B1-9B5C11505445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55" creationId="{B8BD8920-5BAA-48FB-AF4C-CB76AFC0124D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56" creationId="{A98C2D5B-3DF1-44D2-AD6C-DD7724B154AA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57" creationId="{BB5BEA3A-EB54-43C3-9D41-DC5C81EE8956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58" creationId="{740FA934-4E50-4F4D-A627-1C338E7B6BD0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59" creationId="{F938B38C-B287-4F3A-81CA-3B6A12FED0CB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60" creationId="{22AB9FD1-C271-4D1E-9DA6-7E8B019446A8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61" creationId="{94923E57-7E40-41EA-BFE2-FAFF40A8C2BF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62" creationId="{5ADB557F-AF7A-4847-B584-EF454009EC30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63" creationId="{375E05BF-B4BF-46C1-ADB6-349BDEB805C0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64" creationId="{56351B6B-FA6C-4FA9-9659-316E56033F80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65" creationId="{632F7B17-0A4D-4075-814E-AB863A3B9690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66" creationId="{CC7121C1-41B4-4999-BCBD-5BA110CFAF5F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67" creationId="{34AF9A6C-80F1-478F-8CFA-145F510A8A50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68" creationId="{74BF11B9-EB2D-4709-991F-369B99984DE9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69" creationId="{1EF9FBF4-6CA1-47E5-B2B0-7D85EC29C0DD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70" creationId="{3BDE396E-F52F-4E1D-9343-5E2282FC754F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71" creationId="{828017BD-65A8-4160-8D55-48FE050F4DF9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72" creationId="{08265178-20CE-4626-A157-79A2E2E013E7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73" creationId="{D63206A0-B46B-46C5-89BC-DC43871CA28C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74" creationId="{FEBDE0C9-2A39-43AB-BF14-CEA348B55A38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75" creationId="{5C306AF5-EDDA-424A-AF9B-9967BC9409C3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76" creationId="{A90AE2B2-09E2-4BD1-96F4-5020A5162CC3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77" creationId="{A54A1B9D-7DE8-48AB-8CE9-B468E511FD85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78" creationId="{51016804-7A0B-4B43-8745-69EF17C4396D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79" creationId="{23463EEC-CDC2-468D-BD40-B005383503A6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80" creationId="{3ABD8664-4DA6-4525-9B27-CB202F2B6009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81" creationId="{457501B5-DE0A-440E-965A-6E7654CFC3CE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82" creationId="{1D068AFA-4B3E-4231-8B6D-908835EC2970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83" creationId="{B52F6EE5-4312-4AC6-AD31-D3ED36FDD615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84" creationId="{C9D6908A-46BC-44DF-AE62-89838FD91067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85" creationId="{3888EABE-2663-48DA-AAE8-130BD290C7D4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86" creationId="{E89E1025-BD07-484A-9135-B26DC2157EE6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87" creationId="{C436F4E1-5A17-4643-A0B4-E8BB882BA134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88" creationId="{F0BDB5AA-3DE6-4C3F-9E1E-0CB17C1FF205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89" creationId="{A37897F8-454A-4576-BA62-0088B84FC85F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90" creationId="{A32D1E10-4BC8-4439-BFB6-E0C032B4570B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91" creationId="{8CE97C0C-D3B4-4883-8FEC-EB2DD2FC805B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92" creationId="{3C2D1CAE-CD50-4FC8-9B92-217E81F929FA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93" creationId="{D3168AD2-6516-446A-821C-F2969B0C9E26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94" creationId="{DD8D877A-1E04-4C7A-B475-CD3B6A45323B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95" creationId="{24E810BF-3E1B-4A4C-A917-9F7744BDAABC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96" creationId="{9DFC754A-8A63-41CC-B1B8-962AC50A19B5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97" creationId="{8DB3E387-1328-4EB7-AE77-7CD93535CAEB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98" creationId="{0090D1FF-2C4E-4679-88BB-7CF0EE2482EF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899" creationId="{21B636A9-7B94-4B27-9F4F-3A5804469BC4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900" creationId="{4293942A-7F77-4C6A-BD76-895ADC1774EA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901" creationId="{132763CF-B3F0-499D-99AD-1D55AC91B183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902" creationId="{6C1CB574-25DF-47FA-AE62-5877E11E177A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903" creationId="{56A75D95-934A-4D84-AE5F-BE48532EA803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904" creationId="{20A00BE8-6148-4FFD-898F-D6948DD813FF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905" creationId="{8F658A0F-E978-4AB7-9C09-DB709411F189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906" creationId="{7EC3DD5C-671A-428F-A5D7-E0D783A17E16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907" creationId="{06FB2A1A-21D5-49C5-9071-0CC1DD383425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908" creationId="{AD3865D1-3F4F-4707-8FF2-16E1D4BD7AFC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909" creationId="{0081E9FE-EA67-4C6E-B6CB-C64B43F7AC32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910" creationId="{F2C05B3F-812C-449C-A106-715E985565C4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911" creationId="{66B0E6BE-8C84-4369-8B54-E3154929F9BC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912" creationId="{53096B41-A57F-4022-850F-FE18381C6EFD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913" creationId="{3131818F-82DD-4587-8595-A7E2FE4DF5B2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914" creationId="{190982EC-907E-4779-8E1D-C139D877A12D}"/>
          </ac:spMkLst>
        </pc:spChg>
        <pc:spChg chg="mod">
          <ac:chgData name="Susanna Schneider Banks" userId="70244129-6b9c-4916-bb19-2e9d1d3804ef" providerId="ADAL" clId="{6708A092-092E-4553-86C4-9A2190E29E80}" dt="2021-11-05T16:59:03.766" v="2993"/>
          <ac:spMkLst>
            <pc:docMk/>
            <pc:sldMk cId="1037685600" sldId="324"/>
            <ac:spMk id="915" creationId="{D9CC80CC-3A68-49E1-A5E2-5F2E64794705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17" creationId="{5C782838-2DD9-4916-BB29-84C9B85E7390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18" creationId="{AB794B9E-4C9A-4577-A21D-2B951C716A90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19" creationId="{F7A3F856-4129-4477-BA4C-5FF00B87D8B8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20" creationId="{1FB44E79-C410-460A-973F-240C8E949D6F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21" creationId="{8F3EDBBC-3181-48D8-8DD9-7F956A88729C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22" creationId="{6AC3A926-467B-49E3-B141-757EBECF878E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23" creationId="{A9EF2498-1B60-4DAF-90B6-074B333E0332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24" creationId="{C9B6089C-6E37-45FC-8821-C968E82125C0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25" creationId="{62B5EF28-68CE-4A6F-9740-BFE3BBF622E1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26" creationId="{DFC7EA29-A3B2-4E80-9199-62C710865473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27" creationId="{E8B40F13-423E-498A-82CF-96E266789415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28" creationId="{3FB6E55A-A6F4-4DCF-BEE4-263FCAA23ADB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29" creationId="{4072C0A1-44DD-43F1-9DA4-8F38F251DF8B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30" creationId="{2A4BEDFC-F0D0-4551-BA03-1F955BEC9569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31" creationId="{8F22C112-08B8-4CBE-AB08-A5D5A87828E2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32" creationId="{3292CA85-ED62-419E-A08A-FE7FE67E6BFC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33" creationId="{F097C83D-666C-4A9B-B0A4-6925CA6C5172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34" creationId="{44FA8EAC-BD50-448E-B4E0-5295413F48AD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35" creationId="{B8459EAE-1F45-4F69-A1C2-A5CBEAAC9668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36" creationId="{8A165505-8659-4AF4-A639-9B0CBBF8D3DD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37" creationId="{375A2505-BFCC-4056-888C-7AE957CA43D9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38" creationId="{FC05F8E6-6913-4FF0-B236-D1DB912A6A72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39" creationId="{314919AE-BC33-491E-93BE-F93F2A21C42D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40" creationId="{0929A8E9-38B2-4AF6-B1FF-99E9713E2626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41" creationId="{68B4B363-2B4D-4331-B8D0-BF725EA68B91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42" creationId="{F86D3F4E-8518-4A3A-805A-AA56E31FBE62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43" creationId="{7DC5099B-5962-46AF-86C8-AF5F24C52AE0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44" creationId="{F2916A3E-9841-4CCF-98CF-454759B3DD04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45" creationId="{FAC162EA-6BC6-4B5E-AF44-547910B96683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46" creationId="{F51B729F-0C0F-4C4D-A833-08D3BE7EC25E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47" creationId="{A4A17F46-569C-4DE4-9220-165AA34A9FED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48" creationId="{02836722-E3CF-462E-B435-952BE7D26F88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49" creationId="{9F595BC3-B0FD-45EA-BD3B-FE0D8186A69D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50" creationId="{7369C496-40DD-4309-BC2B-9DE083557F25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51" creationId="{3D512AF7-419C-42F5-9B2E-76E71471C174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52" creationId="{771C0284-9ABA-475C-9E26-5CB592788A85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53" creationId="{4DEAA889-E4FF-425D-BCAA-8609770270DC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54" creationId="{2A22023F-98AD-4929-97C6-03E7012993F2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55" creationId="{0E4B5384-F77F-439F-AC81-694D32CC37B7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56" creationId="{80D1E0EB-615B-4386-8D1B-CFE19B739451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57" creationId="{C073C99E-5D42-4001-81CD-8D62AE16E35A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58" creationId="{2513E6A8-AE3F-41C8-9114-2794E56F04C0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59" creationId="{9A4D028A-E8BE-4F3F-AF7D-F34888FFB469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60" creationId="{6BABF8A2-C575-4B6D-BB5C-BC2374E12C2E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61" creationId="{B1295EE7-76DC-4FA6-B5D5-3A0BB2E3E6F0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62" creationId="{21042C18-530D-4CC7-B2FC-C538D1D0D815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63" creationId="{263E6EAF-D8EC-4600-A52D-DE322AFDED7F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64" creationId="{2F32A666-671A-4019-B035-9FF2900C6F68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65" creationId="{B99E0BE2-22F5-4206-8F67-B55C801D8267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66" creationId="{7BF2C3B4-817B-466A-B7A4-2DF2DC4C2A4D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67" creationId="{6C5A2E56-9EAC-49F7-AB62-B1D47DA7BBE1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68" creationId="{C86450BD-07B8-4BC9-BC1C-A30E7AC7811D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69" creationId="{875926BD-B205-453E-A5C2-EC176F33FB28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70" creationId="{29C4B75B-B540-4E07-B1B8-49ECF8B08A00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71" creationId="{E2FE9C97-15B6-4B94-B2F8-5402C1C9B60C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72" creationId="{D2694154-D0D2-4D9C-98A4-ACC64B397B6D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73" creationId="{28E5D207-4406-49B2-8B3C-433E440D8315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74" creationId="{73408F6E-D500-488E-A105-4E6B9B2AB8C6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75" creationId="{ACDEBC62-0536-4ED3-87C8-A1D6620A4250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76" creationId="{8B5F5B38-6217-4D4C-BDA3-EE9D2FF78152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77" creationId="{97470FAC-8B62-40E1-880F-CFA0480EB2A6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78" creationId="{2FAC55D7-0B8F-4EF9-A801-8023BAE5E359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79" creationId="{720B8E1A-4801-497A-A1DF-278B7B9B4802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80" creationId="{824D2CBF-897B-4933-9744-9F8DBB3B3996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81" creationId="{AB85CC40-6680-4D53-A5B9-C2C2E5F74C52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82" creationId="{D510E38B-B5D2-4A22-BC36-39850943DA69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83" creationId="{8D9E04FF-33B8-48C1-BAC0-F29D978506CD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84" creationId="{80FF23C2-0330-4F8C-8461-A4FC1A2BF37F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85" creationId="{A3A0B345-562A-4821-90C3-44DA68CD3C80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86" creationId="{660D8DE7-371A-4291-A0C1-A8483CD68D1B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87" creationId="{79EB9F17-F0FC-4A1B-971A-9B802C13C106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88" creationId="{C21C494B-E4B8-4798-8997-466A2DF335BB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89" creationId="{0E960269-D4E0-49DF-9C42-0DB1C159FF53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90" creationId="{96101693-8C76-4C95-8287-736E66B90CB2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91" creationId="{55209155-D538-43E2-BDF8-BD87AECBDACC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92" creationId="{06E567B0-C49A-422C-9F4C-1D2E92CB07F1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93" creationId="{D0B9DA23-AA3E-4BAB-A08C-005B58FA84E4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94" creationId="{E8B09535-DBCA-47FD-BE59-131CBF62A2EF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95" creationId="{DF9734D0-3ECA-4506-8A0A-BD63C0487565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96" creationId="{14BB348F-16BE-4194-8D7E-F473007CD4BF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97" creationId="{17C35DEF-99CA-41C9-9C38-5FCB4187195B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98" creationId="{77537981-2B56-46F8-998E-63AD540896A3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999" creationId="{92AA1817-6FF1-4F13-B39F-3AA84DF3BEEA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00" creationId="{18E3D14D-AEFE-4E15-AD65-D95BD76A1359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01" creationId="{9622B609-0BB1-4505-9CC4-F5434CC78FF2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02" creationId="{76FFBE16-0067-43F4-A082-7C3CD9895A0B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03" creationId="{0697C02E-5320-46A9-A44D-6C8716E7E0A7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04" creationId="{FABC1F9D-6E1D-42FE-9A51-44FED2F6B7DC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05" creationId="{DDD5BC37-3F57-4BFE-981D-88F0D29C0703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06" creationId="{110928F4-77BD-45E8-9713-654E418AC190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07" creationId="{DA1EEDEA-D28D-47AA-ABD7-2D55A38CB67A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08" creationId="{F61584AE-09E1-409D-93CF-1F467E3F158E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09" creationId="{CF961B6F-63A6-4DA7-AF13-AD733B0E6C6F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10" creationId="{FFA7C895-0DAA-4EE1-BE20-7B13D47DE03E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11" creationId="{24CAA9D7-38BA-42CE-85F7-DBCCE1CA8D75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12" creationId="{EA20FEC3-B107-4A11-8E69-430B16A35549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13" creationId="{152C1075-0E3B-455A-A4EB-4904B4E81854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14" creationId="{7F7C0FAE-B386-499E-B7C7-C12BE2B6E5CC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15" creationId="{2B04DF7F-2A9C-4B21-9134-9C5B994181BC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16" creationId="{6228A3F3-A9A8-4B7B-8DE0-F68AD951D437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17" creationId="{15ACDFF1-94EB-45A5-87F8-35B5FC5F5842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18" creationId="{EF442D24-43F1-48F7-B917-E27BA1970484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19" creationId="{0F9B7D7C-6ABC-4D67-9B10-17C349704C37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20" creationId="{A85A4CF0-FF89-42B2-ACEF-E2413029B7CF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21" creationId="{CB99A9E8-51FE-4B3B-BF1D-56EF8E1F084B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22" creationId="{D5DF6A4C-874E-4C83-BB5C-7AED2D79B205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23" creationId="{9FC1BE98-1984-47B7-8DD6-8BEA91BEE616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24" creationId="{91FBDD87-A0BF-4973-8255-F99BB7960F83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25" creationId="{E03912D8-A5A2-4578-93C0-B399390B8AEE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26" creationId="{52CE6D88-84C3-4C99-AC4C-F07FD3561AE4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27" creationId="{C3337D85-8AEF-45F9-880D-51C3413C15F9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28" creationId="{069F7726-169E-4CFE-B1E7-295F1E79B354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29" creationId="{F2F560E0-D7AF-4C16-929B-94DFD583F480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30" creationId="{D795508A-9EF7-42EE-93D2-77B1C7BA626E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31" creationId="{FB26F23D-A88D-4F0D-92CE-952886F63806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32" creationId="{95623102-DE98-4870-A066-C615CB1304B3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33" creationId="{DF9A339B-4B16-4BA0-B157-730F82DC457C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34" creationId="{E0B6F2C8-ECA7-428B-ADB3-8729338220E9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35" creationId="{43503015-3D1C-4B5C-B921-260520149EBB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36" creationId="{40E66F1A-FD4B-41D1-8368-CF4DCB086C8B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37" creationId="{599B1E1C-A85E-470A-BCE6-064AF56025A0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38" creationId="{FE6435F0-2C72-4B95-939B-982B329278E9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39" creationId="{C3D06657-F872-49E8-B119-B7A8F22BF652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40" creationId="{540663E3-438C-47A9-B1BE-0F1B7C3E91EA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41" creationId="{25A6E110-02CF-4876-9541-04C5ED8351AC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42" creationId="{E81931C0-3532-4DD1-821D-22B5C7E988AE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43" creationId="{467BC801-1A25-479D-B8A8-AF817EF9674B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44" creationId="{2057EE72-B9AA-4AFB-B5D7-77DE901F1176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45" creationId="{6315F38D-7D11-48F5-9D1C-62EAFB17AF42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46" creationId="{FA80DAE2-206A-4056-A71C-DFC01DFFA302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47" creationId="{9446B14A-D8EB-45DF-B1BD-D87D3E0252AD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48" creationId="{749C8F35-79CF-427F-A699-558641780E05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49" creationId="{1EACC825-4CB4-48EB-ACD4-0AE332659B2B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50" creationId="{AB48DF9B-F9A0-4778-86C6-5764D9F8C089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51" creationId="{A5F5A8F6-03C5-4DF5-93C4-20348D1762B7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52" creationId="{2F02E579-3E34-47A9-8ACB-4814C775F46D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53" creationId="{2CBCDF01-A3D6-480C-B319-B662F845208E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54" creationId="{7F5C7788-9B79-43C3-82C4-DE22976C8DF5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55" creationId="{B6D50501-1845-47B3-BC8E-558629E0A268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56" creationId="{96127FFC-49B8-460A-A182-D9B49F7D807E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57" creationId="{C20BF7F6-5E84-450C-9688-995D32458AC0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58" creationId="{16E0200A-C09D-4DAD-A18B-C5F297EEAF1D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59" creationId="{62FF2B2D-EF7C-48A3-9772-A31232045CBF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60" creationId="{FA2154F0-777E-4757-B0FE-F119C58DB3F1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61" creationId="{F6B7F8D0-620B-4004-B4A2-F5392F340FD6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62" creationId="{C2CA6615-3DF1-476C-A99A-F4A2660752C9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63" creationId="{7DEB5F71-29A8-41BF-A3DE-0B83C7A12E88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64" creationId="{5E44713B-7B20-4056-B6CB-BDCB1A9F911B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65" creationId="{148F3C9B-507A-4E60-9081-7254FED9FF32}"/>
          </ac:spMkLst>
        </pc:spChg>
        <pc:spChg chg="mod">
          <ac:chgData name="Susanna Schneider Banks" userId="70244129-6b9c-4916-bb19-2e9d1d3804ef" providerId="ADAL" clId="{6708A092-092E-4553-86C4-9A2190E29E80}" dt="2021-11-05T17:00:42.472" v="3018"/>
          <ac:spMkLst>
            <pc:docMk/>
            <pc:sldMk cId="1037685600" sldId="324"/>
            <ac:spMk id="1066" creationId="{86722D0A-1A1E-42F4-B3BF-29F41EB45021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68" creationId="{866E3707-235E-4C56-9A85-9D1A0A4C5BF4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69" creationId="{77A27EE7-BFFE-4C8E-9E01-B7D19ECF6FF7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70" creationId="{F095A109-D5F2-4014-96A2-8EEBA213270B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71" creationId="{716066AE-59B1-4EB7-AD2A-11F826DB0295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72" creationId="{C1422025-738B-40BA-A7A9-4B4E41BB4409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73" creationId="{C82F78AE-4BD5-41EC-8143-F8BD4B1A730E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74" creationId="{74A94CB1-EF39-4D3E-A5BC-3B5FBD88D3FC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75" creationId="{14F2D183-799E-4D36-BB27-E381703EB9D2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76" creationId="{E35D1907-81A2-44C6-B850-0F284711E66D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77" creationId="{1FEBDE56-62FF-43B5-84B8-EC46C117947F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78" creationId="{4E6B0DC8-7861-4FAF-A176-910B7612D280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79" creationId="{7735477E-E253-4C04-8F5E-E1ED38A225ED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80" creationId="{AA4F84F3-051D-4D28-A8AD-E2A501AA8AB9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81" creationId="{AE874775-41E2-4111-945A-C29579EFE318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82" creationId="{D1E88035-6A67-4C6C-AE6C-4745459ED168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83" creationId="{0DF0F8EC-97E1-4F95-B960-0E5088BC88EF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84" creationId="{8371F025-9FB2-454E-AB86-270B24D56606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85" creationId="{85F15EF5-9323-4BE7-A2D0-5A9818059C94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86" creationId="{6A6185FF-710F-4F51-AB07-1505C65F7AAE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87" creationId="{3F69B032-62E4-4863-A79A-30E06F02A723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88" creationId="{15D4877B-D712-4FA1-AE35-DE149DD3F6D0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89" creationId="{63D692E3-2B1C-4CEF-BE20-AE13184726E1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90" creationId="{DD093A4D-2779-4F95-881D-63D7A01A3838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91" creationId="{DE064807-C59D-48CC-BDAD-F5BB94F74F16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92" creationId="{B2D305E9-7A87-4924-99A3-CD5FEC29F0AA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93" creationId="{DE48D828-C36B-4FDE-A71B-9478A4CDD031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94" creationId="{175BAD76-6509-4EF9-BE7C-D2C0FFCCF661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95" creationId="{C3924FD8-5A47-4E54-A09D-1704D2C5811F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96" creationId="{64B58532-D9A5-4C92-9338-3FB9336D2409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97" creationId="{F16FE08E-C190-498F-86CE-BAC7928D6D97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98" creationId="{2F0554D0-F018-4F36-A679-02BF60E8ACCB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099" creationId="{15EB0A15-1CAF-4434-BB69-C71E5FA16D6A}"/>
          </ac:spMkLst>
        </pc:spChg>
        <pc:spChg chg="mod">
          <ac:chgData name="Susanna Schneider Banks" userId="70244129-6b9c-4916-bb19-2e9d1d3804ef" providerId="ADAL" clId="{6708A092-092E-4553-86C4-9A2190E29E80}" dt="2021-11-05T17:02:09.234" v="3034" actId="207"/>
          <ac:spMkLst>
            <pc:docMk/>
            <pc:sldMk cId="1037685600" sldId="324"/>
            <ac:spMk id="1100" creationId="{262DA65B-363C-4E14-A507-835BBDEC4DA2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01" creationId="{E835FDF9-2E81-44B6-A833-F2C8454F6F35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02" creationId="{FAA4D87B-3C75-4DB5-9D0D-B700330E6B7E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03" creationId="{64149D8C-B66B-4AF5-A2BA-8F2A7E28BF25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04" creationId="{A81D0E37-DC17-41CA-A4DF-7C9C8D6DA8B2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05" creationId="{BB5EC8EA-5E31-43AB-9DC0-66A624589EA0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06" creationId="{BBE4AFD1-A3BB-4906-AFF5-E82A3049CC65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07" creationId="{FCC777CC-14C2-47F1-9E3A-EC530064500F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08" creationId="{22090C47-F099-4839-9164-1D26C9846C8D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09" creationId="{C9B086DC-0ACC-45B1-B6FB-E8B19DF130FD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10" creationId="{A54811ED-A83D-4159-8BCD-7C6BC16D34C0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11" creationId="{1421A2C4-781E-4262-9138-9E709A4C2C32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12" creationId="{78B9B310-4C28-4CF9-ADE9-A203A4F661C5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13" creationId="{A8181F1B-1693-42F2-BAF3-9D2D02BA4240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14" creationId="{880C830D-6D60-49A0-B5A9-1DB2BE928C0E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15" creationId="{034FC81A-E319-40CB-AB78-8F8089042622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16" creationId="{49959E56-CD7D-41CF-8CC6-7E193571F8BF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17" creationId="{3A783365-8C36-4488-874F-34A63E0CCA44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18" creationId="{992E7A2A-CC4D-4B92-BD44-87EC83CAD913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19" creationId="{BBC5D4FD-3EE9-4413-86ED-BE47AA887D0A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20" creationId="{721064E5-9441-4E14-BD34-9BF01B528A4E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21" creationId="{467328ED-FDC4-46CA-B16E-BC0E14195EB2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22" creationId="{4FCFB011-B382-4484-8E50-E28698391CDF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23" creationId="{5A6239FC-6A08-4905-9627-A2D4C790810E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24" creationId="{0E275B07-DFFD-49C3-9422-3D2D10D00B74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25" creationId="{72648E35-2586-4172-A048-BC0632608B3A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26" creationId="{41B64024-5115-41FA-9F36-5A36F25FB96A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27" creationId="{A016F814-E035-4239-A6DA-6A14FF1A46A6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28" creationId="{6C9E1B12-27C0-4E65-92CB-525159DC27E1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29" creationId="{4CC3A954-C7BA-477B-9EFC-1CE3F7BCABC2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30" creationId="{D30CC1F9-24FD-4E4E-BE72-24541ED9D930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31" creationId="{39B63016-C0AB-4DF2-ABCF-4DA68F1D7A89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32" creationId="{05E47D13-BD41-475D-B21C-7A4ECD9FAA3D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33" creationId="{7B01EBF0-DDE6-4CC3-8EB8-334928601D86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34" creationId="{64686A3B-01D6-4545-80C7-3096E5155F77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35" creationId="{7B919682-09E0-400C-AB13-E7E30790F42C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36" creationId="{D7800F85-B28B-4A1C-91AD-79662AC5031E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37" creationId="{82FC3955-40A2-4F58-BF0C-D05DAB3BA36B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38" creationId="{83002A6A-57BC-494B-BFF8-72B2FC67AAE0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39" creationId="{6220CE14-19B1-4D12-A8CD-4BD760EA915D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40" creationId="{41523AED-40AE-4B7B-87D2-6C62A4D70309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41" creationId="{E83B8DDF-767A-4895-8210-6C2E03A64053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42" creationId="{8CBFB798-AAF0-4179-9E4F-F7530E29F658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43" creationId="{1E9A2F14-01BC-4AA2-A348-40CCBD041A7F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44" creationId="{0A9F4AB3-40B8-430F-850D-6910D3CA08F6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45" creationId="{B36117D9-F605-4A7F-A127-3FBDFAC8AE84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46" creationId="{E9CF070A-F725-4E5F-A3E5-869EFA273DA5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47" creationId="{CDA521A9-47E4-4321-BD0E-68421E697948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48" creationId="{E5250A80-EA0C-4048-86EF-7FE828F08FCA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49" creationId="{A44A1D3B-3527-4092-AA43-F438A1705F85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50" creationId="{3FFE2FB2-8190-4B47-B8FE-BBCCE88DC574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51" creationId="{FEB49026-1848-41ED-B62B-4106536A0073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52" creationId="{7D9F8744-3A8E-41DA-8AE1-9114F1828E1D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53" creationId="{1BAB8329-4B8F-4004-AFCD-594382B1A4DA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54" creationId="{11D318EE-2586-49B1-AD13-CE78E35D526D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55" creationId="{4EB79466-AA66-457E-AC9D-A4964BAB7B65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56" creationId="{42ABDD69-6E5F-4DCD-8660-8C7F1B4BBA6A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57" creationId="{35C13A22-0E92-48C8-9719-C5429EAF63F5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58" creationId="{08CC68D5-E97C-42BC-9CB5-C4220787ECA8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59" creationId="{2F32987C-8216-4E6B-8677-54352011B015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60" creationId="{10D2DC53-A3FC-4AAF-A779-4E3C88C2F48C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61" creationId="{F6562379-42C5-498F-A294-F52F8FD0D63B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62" creationId="{C4FFDD4C-4CFC-409A-9078-C51E675CE4D6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63" creationId="{928DF15B-F58F-4D90-B043-D4001CF11A33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64" creationId="{B44213B8-B725-432F-8AFE-3E6F6205A9B8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65" creationId="{F03F075F-8FB0-4CC4-BFE3-5B66DD4099AE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66" creationId="{EDCDC807-24A0-4F72-910A-E1C0EAE24176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67" creationId="{9408F248-3892-4648-95F1-F4113D4133A7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68" creationId="{03609651-3C3F-4E50-AE5A-A746DB1A2937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69" creationId="{C2EAC4E5-3EF6-4BA5-8694-7CEB0F8EE3DB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70" creationId="{5A8DA666-6258-4A2B-8E6F-5EFD29C626B6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71" creationId="{4934D179-3650-47C6-AAC1-2511012BCD15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72" creationId="{A33D52B7-088C-4C06-A66B-D99ED052300C}"/>
          </ac:spMkLst>
        </pc:spChg>
        <pc:spChg chg="mod">
          <ac:chgData name="Susanna Schneider Banks" userId="70244129-6b9c-4916-bb19-2e9d1d3804ef" providerId="ADAL" clId="{6708A092-092E-4553-86C4-9A2190E29E80}" dt="2021-11-05T17:01:49.481" v="3031" actId="207"/>
          <ac:spMkLst>
            <pc:docMk/>
            <pc:sldMk cId="1037685600" sldId="324"/>
            <ac:spMk id="1173" creationId="{455BAADD-1E40-4FB7-8232-F9C298D9C014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74" creationId="{C04819A7-4FAE-4336-916B-84FBB088E592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75" creationId="{5620DC6A-5259-4444-93F2-CBC5113096CC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76" creationId="{80CE4963-36E9-49CA-842E-791EC76CBC75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77" creationId="{FD996730-343F-4EE8-BC60-F603A28F921B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78" creationId="{991C7096-7037-4EE6-933F-0ACE06E6E0DD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79" creationId="{99059585-9D62-4823-A648-55F822D49A7D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80" creationId="{0A9738CC-FD98-4570-8B74-67F7FB8246FE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81" creationId="{B151835D-1A40-4ED1-9E2F-F13EB18B908A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82" creationId="{58919107-9612-4540-9523-C6A59D5E972E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83" creationId="{8BA1BF0A-7182-4F33-B280-26F332054608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84" creationId="{19E71B39-1D32-4EA5-A98B-DD025423C558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85" creationId="{670A1E0E-BEB5-49A4-8388-6A2CA05F1C7D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86" creationId="{D7F35ABA-2858-4988-9415-ACD56D9397EE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87" creationId="{66504E6D-BEBA-402D-999C-E61E018EC3EB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88" creationId="{E67CA519-9DEE-4854-BDA6-6052EE35A63A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89" creationId="{6ABABC33-1CC8-435B-8B5B-7D81B5F179DE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90" creationId="{0A934525-28E0-4B3D-A09D-5AD0F877AA07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91" creationId="{6E0E77BC-D05E-45DD-B632-5F10BA2187BB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92" creationId="{40CB2A80-F23A-46A1-A440-EC3C179E544E}"/>
          </ac:spMkLst>
        </pc:spChg>
        <pc:spChg chg="mod">
          <ac:chgData name="Susanna Schneider Banks" userId="70244129-6b9c-4916-bb19-2e9d1d3804ef" providerId="ADAL" clId="{6708A092-092E-4553-86C4-9A2190E29E80}" dt="2021-11-05T17:01:49.481" v="3031" actId="207"/>
          <ac:spMkLst>
            <pc:docMk/>
            <pc:sldMk cId="1037685600" sldId="324"/>
            <ac:spMk id="1193" creationId="{C391BD53-A085-4385-8074-B49A275F0F8D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94" creationId="{63F87194-35A1-46CB-82C3-15B2B6AD5B3C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95" creationId="{B220B8B9-C813-4737-BF3C-5199BB4AF309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96" creationId="{409BB182-4042-4533-9A79-78B78596AF8A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97" creationId="{1ED6768E-88D3-441B-85E6-BC2465F47CB3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98" creationId="{D69DA2CA-93DB-44C8-8B32-C95242DD09A6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199" creationId="{B3D805ED-B978-4731-9FB8-F8E7671F9E9C}"/>
          </ac:spMkLst>
        </pc:spChg>
        <pc:spChg chg="mod">
          <ac:chgData name="Susanna Schneider Banks" userId="70244129-6b9c-4916-bb19-2e9d1d3804ef" providerId="ADAL" clId="{6708A092-092E-4553-86C4-9A2190E29E80}" dt="2021-11-05T17:01:49.481" v="3031" actId="207"/>
          <ac:spMkLst>
            <pc:docMk/>
            <pc:sldMk cId="1037685600" sldId="324"/>
            <ac:spMk id="1200" creationId="{80E1DF07-3283-40C3-B535-79533C8B7C3E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01" creationId="{58250FDC-122F-4C84-8F39-B48171092ECC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02" creationId="{72E36BAC-CA89-432F-9EB4-640F1BC1283D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03" creationId="{A2DC467E-5DC9-4DF7-AEF2-56DCA02ED59F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04" creationId="{9F40C78C-BF07-4CA5-BC9B-22FCE09C1279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05" creationId="{2EB998E5-2298-4C16-A028-41EB65DA0C6E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06" creationId="{CA419806-DED0-452A-8207-7E315A08475C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07" creationId="{43918A72-A91B-48E6-8284-D75DA7E6EBCF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08" creationId="{E145D67C-61BE-45E3-924F-2A944F781B4F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09" creationId="{9E5CDEE5-2C3A-4B10-BCBD-DF1682DE6598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10" creationId="{31FBDB36-5234-4B28-B782-E21C1928F242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11" creationId="{67824E2E-65A2-40F3-B198-241E41749A96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12" creationId="{654DC8CB-B022-4BBD-BAA9-1AD4061C3207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13" creationId="{7BCD0244-19A9-4E52-A84F-72933E6C0510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14" creationId="{620C6528-D8DF-4D97-9E5B-40AD5FD31EC3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15" creationId="{43F85838-B593-4F04-B293-1C41A5413C70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16" creationId="{DEB207EF-420B-4F71-B8ED-3E0745DDBE03}"/>
          </ac:spMkLst>
        </pc:spChg>
        <pc:spChg chg="mod">
          <ac:chgData name="Susanna Schneider Banks" userId="70244129-6b9c-4916-bb19-2e9d1d3804ef" providerId="ADAL" clId="{6708A092-092E-4553-86C4-9A2190E29E80}" dt="2021-11-05T17:01:36.922" v="3029"/>
          <ac:spMkLst>
            <pc:docMk/>
            <pc:sldMk cId="1037685600" sldId="324"/>
            <ac:spMk id="1217" creationId="{0575D4FC-C623-4D60-BB51-9F8C21F4D2D8}"/>
          </ac:spMkLst>
        </pc:spChg>
        <pc:grpChg chg="del">
          <ac:chgData name="Susanna Schneider Banks" userId="70244129-6b9c-4916-bb19-2e9d1d3804ef" providerId="ADAL" clId="{6708A092-092E-4553-86C4-9A2190E29E80}" dt="2021-11-05T16:16:26.907" v="2002" actId="478"/>
          <ac:grpSpMkLst>
            <pc:docMk/>
            <pc:sldMk cId="1037685600" sldId="324"/>
            <ac:grpSpMk id="2" creationId="{FCBF58DA-E740-458E-BA41-0FB0001BE988}"/>
          </ac:grpSpMkLst>
        </pc:grpChg>
        <pc:grpChg chg="add del mod">
          <ac:chgData name="Susanna Schneider Banks" userId="70244129-6b9c-4916-bb19-2e9d1d3804ef" providerId="ADAL" clId="{6708A092-092E-4553-86C4-9A2190E29E80}" dt="2021-11-05T16:54:28.047" v="2928" actId="478"/>
          <ac:grpSpMkLst>
            <pc:docMk/>
            <pc:sldMk cId="1037685600" sldId="324"/>
            <ac:grpSpMk id="82" creationId="{0AEDB592-EE48-4E26-9965-7AD11C4B9C1C}"/>
          </ac:grpSpMkLst>
        </pc:grpChg>
        <pc:grpChg chg="add del mod">
          <ac:chgData name="Susanna Schneider Banks" userId="70244129-6b9c-4916-bb19-2e9d1d3804ef" providerId="ADAL" clId="{6708A092-092E-4553-86C4-9A2190E29E80}" dt="2021-11-05T16:37:43.283" v="2496"/>
          <ac:grpSpMkLst>
            <pc:docMk/>
            <pc:sldMk cId="1037685600" sldId="324"/>
            <ac:grpSpMk id="138" creationId="{553D1125-4D3C-4B5D-AB3A-6C689D630B27}"/>
          </ac:grpSpMkLst>
        </pc:grpChg>
        <pc:grpChg chg="add del mod">
          <ac:chgData name="Susanna Schneider Banks" userId="70244129-6b9c-4916-bb19-2e9d1d3804ef" providerId="ADAL" clId="{6708A092-092E-4553-86C4-9A2190E29E80}" dt="2021-11-05T16:54:55.340" v="2933" actId="478"/>
          <ac:grpSpMkLst>
            <pc:docMk/>
            <pc:sldMk cId="1037685600" sldId="324"/>
            <ac:grpSpMk id="239" creationId="{85F12174-F18E-4128-B108-05F18ACD9990}"/>
          </ac:grpSpMkLst>
        </pc:grpChg>
        <pc:grpChg chg="add del mod">
          <ac:chgData name="Susanna Schneider Banks" userId="70244129-6b9c-4916-bb19-2e9d1d3804ef" providerId="ADAL" clId="{6708A092-092E-4553-86C4-9A2190E29E80}" dt="2021-11-05T16:58:11.036" v="2977" actId="21"/>
          <ac:grpSpMkLst>
            <pc:docMk/>
            <pc:sldMk cId="1037685600" sldId="324"/>
            <ac:grpSpMk id="340" creationId="{7D6D2C76-46A6-4094-AC42-13847BE7046A}"/>
          </ac:grpSpMkLst>
        </pc:grpChg>
        <pc:grpChg chg="add del mod">
          <ac:chgData name="Susanna Schneider Banks" userId="70244129-6b9c-4916-bb19-2e9d1d3804ef" providerId="ADAL" clId="{6708A092-092E-4553-86C4-9A2190E29E80}" dt="2021-11-05T16:59:49.852" v="3003" actId="21"/>
          <ac:grpSpMkLst>
            <pc:docMk/>
            <pc:sldMk cId="1037685600" sldId="324"/>
            <ac:grpSpMk id="419" creationId="{38B177A6-27B0-41E2-AE7F-935E0AAF3508}"/>
          </ac:grpSpMkLst>
        </pc:grpChg>
        <pc:grpChg chg="add del mod">
          <ac:chgData name="Susanna Schneider Banks" userId="70244129-6b9c-4916-bb19-2e9d1d3804ef" providerId="ADAL" clId="{6708A092-092E-4553-86C4-9A2190E29E80}" dt="2021-11-05T16:59:22.776" v="2998" actId="21"/>
          <ac:grpSpMkLst>
            <pc:docMk/>
            <pc:sldMk cId="1037685600" sldId="324"/>
            <ac:grpSpMk id="570" creationId="{DE0A18F6-2A0B-40A4-B72B-EE506CDE9D07}"/>
          </ac:grpSpMkLst>
        </pc:grpChg>
        <pc:grpChg chg="add del mod">
          <ac:chgData name="Susanna Schneider Banks" userId="70244129-6b9c-4916-bb19-2e9d1d3804ef" providerId="ADAL" clId="{6708A092-092E-4553-86C4-9A2190E29E80}" dt="2021-11-05T16:58:43.989" v="2987"/>
          <ac:grpSpMkLst>
            <pc:docMk/>
            <pc:sldMk cId="1037685600" sldId="324"/>
            <ac:grpSpMk id="736" creationId="{1F46A80A-5BEE-4156-A3E7-91780D50E141}"/>
          </ac:grpSpMkLst>
        </pc:grpChg>
        <pc:grpChg chg="add mod">
          <ac:chgData name="Susanna Schneider Banks" userId="70244129-6b9c-4916-bb19-2e9d1d3804ef" providerId="ADAL" clId="{6708A092-092E-4553-86C4-9A2190E29E80}" dt="2021-11-05T17:01:15.437" v="3025" actId="1076"/>
          <ac:grpSpMkLst>
            <pc:docMk/>
            <pc:sldMk cId="1037685600" sldId="324"/>
            <ac:grpSpMk id="837" creationId="{EE891A12-139A-4024-AE63-3259BD13410D}"/>
          </ac:grpSpMkLst>
        </pc:grpChg>
        <pc:grpChg chg="add del mod">
          <ac:chgData name="Susanna Schneider Banks" userId="70244129-6b9c-4916-bb19-2e9d1d3804ef" providerId="ADAL" clId="{6708A092-092E-4553-86C4-9A2190E29E80}" dt="2021-11-05T17:01:05.251" v="3023" actId="478"/>
          <ac:grpSpMkLst>
            <pc:docMk/>
            <pc:sldMk cId="1037685600" sldId="324"/>
            <ac:grpSpMk id="916" creationId="{E2ACA075-3682-49E5-8BA7-89D37C11FDC1}"/>
          </ac:grpSpMkLst>
        </pc:grpChg>
        <pc:grpChg chg="add mod">
          <ac:chgData name="Susanna Schneider Banks" userId="70244129-6b9c-4916-bb19-2e9d1d3804ef" providerId="ADAL" clId="{6708A092-092E-4553-86C4-9A2190E29E80}" dt="2021-11-05T17:01:40.336" v="3030" actId="1076"/>
          <ac:grpSpMkLst>
            <pc:docMk/>
            <pc:sldMk cId="1037685600" sldId="324"/>
            <ac:grpSpMk id="1067" creationId="{72A56320-2530-4B6C-93F0-88FB57206941}"/>
          </ac:grpSpMkLst>
        </pc:grpChg>
        <pc:cxnChg chg="mod">
          <ac:chgData name="Susanna Schneider Banks" userId="70244129-6b9c-4916-bb19-2e9d1d3804ef" providerId="ADAL" clId="{6708A092-092E-4553-86C4-9A2190E29E80}" dt="2021-11-05T16:16:27.370" v="2003"/>
          <ac:cxnSpMkLst>
            <pc:docMk/>
            <pc:sldMk cId="1037685600" sldId="324"/>
            <ac:cxnSpMk id="136" creationId="{BC2D9D3F-3C09-4A43-B5C3-01EF293FD6F2}"/>
          </ac:cxnSpMkLst>
        </pc:cxnChg>
        <pc:cxnChg chg="mod">
          <ac:chgData name="Susanna Schneider Banks" userId="70244129-6b9c-4916-bb19-2e9d1d3804ef" providerId="ADAL" clId="{6708A092-092E-4553-86C4-9A2190E29E80}" dt="2021-11-05T16:16:27.370" v="2003"/>
          <ac:cxnSpMkLst>
            <pc:docMk/>
            <pc:sldMk cId="1037685600" sldId="324"/>
            <ac:cxnSpMk id="137" creationId="{32CBD1C4-3ECC-4D9C-AF7C-65CE69E7A4C6}"/>
          </ac:cxnSpMkLst>
        </pc:cxnChg>
      </pc:sldChg>
      <pc:sldChg chg="addSp delSp modSp new mod modNotesTx">
        <pc:chgData name="Susanna Schneider Banks" userId="70244129-6b9c-4916-bb19-2e9d1d3804ef" providerId="ADAL" clId="{6708A092-092E-4553-86C4-9A2190E29E80}" dt="2021-11-05T17:44:42.014" v="3613" actId="20577"/>
        <pc:sldMkLst>
          <pc:docMk/>
          <pc:sldMk cId="1849331914" sldId="325"/>
        </pc:sldMkLst>
        <pc:spChg chg="del">
          <ac:chgData name="Susanna Schneider Banks" userId="70244129-6b9c-4916-bb19-2e9d1d3804ef" providerId="ADAL" clId="{6708A092-092E-4553-86C4-9A2190E29E80}" dt="2021-11-05T16:19:10.006" v="2017" actId="478"/>
          <ac:spMkLst>
            <pc:docMk/>
            <pc:sldMk cId="1849331914" sldId="325"/>
            <ac:spMk id="2" creationId="{0655894F-6359-4013-B948-5D72A798F1EC}"/>
          </ac:spMkLst>
        </pc:spChg>
        <pc:spChg chg="del">
          <ac:chgData name="Susanna Schneider Banks" userId="70244129-6b9c-4916-bb19-2e9d1d3804ef" providerId="ADAL" clId="{6708A092-092E-4553-86C4-9A2190E29E80}" dt="2021-11-05T16:19:08.271" v="2016" actId="478"/>
          <ac:spMkLst>
            <pc:docMk/>
            <pc:sldMk cId="1849331914" sldId="325"/>
            <ac:spMk id="3" creationId="{3B3F3022-3A06-4369-84EC-E53D27B24178}"/>
          </ac:spMkLst>
        </pc:spChg>
        <pc:spChg chg="add mod">
          <ac:chgData name="Susanna Schneider Banks" userId="70244129-6b9c-4916-bb19-2e9d1d3804ef" providerId="ADAL" clId="{6708A092-092E-4553-86C4-9A2190E29E80}" dt="2021-11-05T16:23:20.715" v="2452" actId="1076"/>
          <ac:spMkLst>
            <pc:docMk/>
            <pc:sldMk cId="1849331914" sldId="325"/>
            <ac:spMk id="4" creationId="{83B63B90-CA02-485B-B606-C75FE9AD1950}"/>
          </ac:spMkLst>
        </pc:spChg>
        <pc:spChg chg="add mod">
          <ac:chgData name="Susanna Schneider Banks" userId="70244129-6b9c-4916-bb19-2e9d1d3804ef" providerId="ADAL" clId="{6708A092-092E-4553-86C4-9A2190E29E80}" dt="2021-11-05T17:44:31.116" v="3608" actId="20577"/>
          <ac:spMkLst>
            <pc:docMk/>
            <pc:sldMk cId="1849331914" sldId="325"/>
            <ac:spMk id="5" creationId="{9EA74B3C-9B6C-462E-B250-DAD238569035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7" creationId="{859C8BDE-AF37-4F00-A2B5-164E84C3779B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8" creationId="{50A54901-3B3B-45F6-875B-5FD9B4173975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9" creationId="{D9FF4F61-38AB-428D-805F-CD408AE7CDF6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10" creationId="{179255F5-C90F-4E5E-B0A1-D11B2E8529A4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11" creationId="{1ACE8CB4-D977-444D-A655-539CF2F0028D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12" creationId="{C09F38FA-DD93-41F4-9B50-6D4890C652B8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13" creationId="{F840AA6B-5EC0-4C33-86AB-431729C6F670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14" creationId="{ED55225F-5E5E-4164-831C-5E5F6FF7BA85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15" creationId="{C6A315B5-BF50-45BE-B7C5-1DFEFD3AE344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16" creationId="{BF16ADB4-9B4E-4464-93CC-4009CBF142D5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17" creationId="{C60E887F-0C66-4FCC-9ADD-258E6CF39575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18" creationId="{FEF45785-E387-40FC-98C5-D25B678EA442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19" creationId="{50AA02B1-794B-4566-9FF8-D9C417F9ECFE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20" creationId="{2F4FCBCF-CF1E-471E-AC3F-AB0D2215EB80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21" creationId="{2727313A-101E-40B4-8830-FB03117F2599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22" creationId="{23A87C8F-34FA-4AE3-BAA7-55EC20E931CA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23" creationId="{F9D7A58C-690A-4DE5-A033-44EEB73939DE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24" creationId="{6A6D9AE7-A38E-4FE5-96DE-CC151B09DF2D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25" creationId="{C5F37359-B13D-43E2-92E0-C1F3F91E3A47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26" creationId="{CBD23D9B-69A4-4296-A14A-81E1ECE1A9F8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27" creationId="{97FE74AC-7BE5-428A-A97E-8E7B8F72FB3B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28" creationId="{9485F729-93CA-453A-9537-9F7EEDB87711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29" creationId="{4BCE8C76-814A-4CFB-B8B1-1E60834A816F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30" creationId="{F801554B-B446-42A2-9232-17781CE9C592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31" creationId="{E8197B20-7649-4CB0-98C8-B48D8D3110AD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32" creationId="{1B20F8A1-11BD-4885-8A17-E316C70476D2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33" creationId="{7AE2DBA4-8BA5-4507-8627-4F1FEDE55A5B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34" creationId="{8EF0E1EA-DFAB-42C3-9B9B-3F5945B2C8D5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35" creationId="{8DE1D625-7DDF-4748-B352-EF70F52291D0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36" creationId="{B6662133-9755-4ABE-B4FA-5C3DCAB6ABC5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37" creationId="{945FF931-9424-4058-871B-E21AAF477156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38" creationId="{0397FCAD-D136-4A03-A8B6-2B4F97E9CD0A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39" creationId="{68AE143D-B9DF-4568-A7A9-4CF274AD9F9B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40" creationId="{F0F7C2C5-0AC6-4114-83BF-1B0FA5516020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41" creationId="{4C381168-FAEA-436F-8E18-06FFE8EA9385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42" creationId="{BD51FD8A-0C2E-415D-898E-EC6A04F2B1C2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43" creationId="{694D3482-1CBD-4025-AB32-7518CE929D94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44" creationId="{A3C1DAC6-5881-4D25-AB10-01556B6E62BD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45" creationId="{50F871CF-647F-4F29-AC6F-1083AC7B173D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46" creationId="{697B3DFD-B464-49AD-AB5E-324FA40BD447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47" creationId="{560F2566-E10E-4C05-B36C-DBB24A91E887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48" creationId="{6463FFAE-DF8E-4250-A1ED-91061AD79F34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49" creationId="{80C69734-AF83-4DAB-851A-9B9B97C48B65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50" creationId="{FEE1CE90-DE35-450D-ABF7-63D07FE1A060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51" creationId="{53A79C4C-C1E9-4290-B5B8-6F37B00003F9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52" creationId="{902E5A1A-5C9C-4ED0-8515-55E39B349F04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53" creationId="{5F170820-1280-468F-BD7F-AACF63D96105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54" creationId="{263E607D-6EFC-4F57-8DFE-6B5536A7540C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55" creationId="{64117E68-6DFE-4457-8CE3-D91A4AF909D2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56" creationId="{15DCBDAF-36E2-4AFD-B862-B01204CC76DC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57" creationId="{294F2F12-589B-48BB-888C-E9C9D8B536FA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58" creationId="{38DE0228-B891-406E-9BA7-F140118D8EB1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59" creationId="{C6801DD7-6E5D-4AD5-9F3C-3A1D1AC6E67E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60" creationId="{9E35FDC8-47D7-4971-9810-8B559C47139A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61" creationId="{D8ADC5E8-169C-4507-8ADC-D06DCC0A7FD2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62" creationId="{AE944788-9BB2-466A-BE5D-7918DC2BB828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63" creationId="{1A9A958E-0EED-42AA-BC81-8772901A5C49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64" creationId="{4FEB9CD0-B65F-45B5-AFA8-D3349A0A87B5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65" creationId="{5F9AF6F7-594C-46F4-B349-BE491892E3C3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66" creationId="{07858877-30C7-4280-9924-EDF9BF51AFA8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67" creationId="{BD043F71-34FF-4937-93EE-444F0BA6C5BD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68" creationId="{D1395966-EA70-47FD-AD18-386DC18C68D1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69" creationId="{00631146-FF47-468B-A888-4CDF38BB93C7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70" creationId="{F8BE9B30-FEAF-4F6E-AA1F-7A141CFB4B60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71" creationId="{7BB60D6D-D85A-433B-9CCF-53C6C8727BD1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72" creationId="{3DBEF12B-2804-4FCD-A5C4-D9739C0D5079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73" creationId="{49664FDF-FB74-437A-9A3C-A41A864B4A70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74" creationId="{AE9E962C-2F33-4BAC-9835-CE23970F86C4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75" creationId="{4403F5FF-BC93-473C-BD5B-27CE87348002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76" creationId="{FE1C1CAC-EAD0-48A9-9A81-7DAF85EF7A55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77" creationId="{96ACD7C9-ABC7-4F8E-AA15-7F4F367FE640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78" creationId="{32A157D5-89B1-4101-83D2-64536EA2195E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79" creationId="{1A9C8BC6-E219-458C-B980-14920C4E5404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80" creationId="{CE5B5188-1FB9-4A27-80B6-FA12B8602AA4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81" creationId="{CB531557-DB9B-450A-BF49-74D9760F5DBF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82" creationId="{EA26B40A-1FE5-4D45-9E45-BBB0A61B3B66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83" creationId="{73A5A08C-A895-443C-8887-F182D5378986}"/>
          </ac:spMkLst>
        </pc:spChg>
        <pc:spChg chg="mod">
          <ac:chgData name="Susanna Schneider Banks" userId="70244129-6b9c-4916-bb19-2e9d1d3804ef" providerId="ADAL" clId="{6708A092-092E-4553-86C4-9A2190E29E80}" dt="2021-11-05T16:53:56.660" v="2924"/>
          <ac:spMkLst>
            <pc:docMk/>
            <pc:sldMk cId="1849331914" sldId="325"/>
            <ac:spMk id="84" creationId="{97850F82-62AE-4C6C-A78B-3A7D6AF5318D}"/>
          </ac:spMkLst>
        </pc:spChg>
        <pc:grpChg chg="add del mod">
          <ac:chgData name="Susanna Schneider Banks" userId="70244129-6b9c-4916-bb19-2e9d1d3804ef" providerId="ADAL" clId="{6708A092-092E-4553-86C4-9A2190E29E80}" dt="2021-11-05T16:54:53.340" v="2932" actId="21"/>
          <ac:grpSpMkLst>
            <pc:docMk/>
            <pc:sldMk cId="1849331914" sldId="325"/>
            <ac:grpSpMk id="6" creationId="{6A2F9F6E-A0C0-4D70-B931-0893717EE7D9}"/>
          </ac:grpSpMkLst>
        </pc:grpChg>
      </pc:sldChg>
      <pc:sldChg chg="addSp delSp modSp add del mod">
        <pc:chgData name="Susanna Schneider Banks" userId="70244129-6b9c-4916-bb19-2e9d1d3804ef" providerId="ADAL" clId="{6708A092-092E-4553-86C4-9A2190E29E80}" dt="2021-11-05T17:04:26.696" v="3043" actId="47"/>
        <pc:sldMkLst>
          <pc:docMk/>
          <pc:sldMk cId="4205726455" sldId="326"/>
        </pc:sldMkLst>
        <pc:spChg chg="mod">
          <ac:chgData name="Susanna Schneider Banks" userId="70244129-6b9c-4916-bb19-2e9d1d3804ef" providerId="ADAL" clId="{6708A092-092E-4553-86C4-9A2190E29E80}" dt="2021-11-05T16:40:24.462" v="2561" actId="1076"/>
          <ac:spMkLst>
            <pc:docMk/>
            <pc:sldMk cId="4205726455" sldId="326"/>
            <ac:spMk id="4" creationId="{83B63B90-CA02-485B-B606-C75FE9AD1950}"/>
          </ac:spMkLst>
        </pc:spChg>
        <pc:spChg chg="del">
          <ac:chgData name="Susanna Schneider Banks" userId="70244129-6b9c-4916-bb19-2e9d1d3804ef" providerId="ADAL" clId="{6708A092-092E-4553-86C4-9A2190E29E80}" dt="2021-11-05T16:40:13.739" v="2548" actId="478"/>
          <ac:spMkLst>
            <pc:docMk/>
            <pc:sldMk cId="4205726455" sldId="326"/>
            <ac:spMk id="5" creationId="{9EA74B3C-9B6C-462E-B250-DAD238569035}"/>
          </ac:spMkLst>
        </pc:spChg>
        <pc:picChg chg="add mod">
          <ac:chgData name="Susanna Schneider Banks" userId="70244129-6b9c-4916-bb19-2e9d1d3804ef" providerId="ADAL" clId="{6708A092-092E-4553-86C4-9A2190E29E80}" dt="2021-11-05T16:40:11.318" v="2547" actId="1076"/>
          <ac:picMkLst>
            <pc:docMk/>
            <pc:sldMk cId="4205726455" sldId="326"/>
            <ac:picMk id="6" creationId="{4E258907-CBE5-42BF-9CD6-F9FD7DBF46DE}"/>
          </ac:picMkLst>
        </pc:picChg>
      </pc:sldChg>
      <pc:sldChg chg="new del">
        <pc:chgData name="Susanna Schneider Banks" userId="70244129-6b9c-4916-bb19-2e9d1d3804ef" providerId="ADAL" clId="{6708A092-092E-4553-86C4-9A2190E29E80}" dt="2021-11-05T16:40:57.081" v="2566" actId="47"/>
        <pc:sldMkLst>
          <pc:docMk/>
          <pc:sldMk cId="2070160625" sldId="327"/>
        </pc:sldMkLst>
      </pc:sldChg>
      <pc:sldChg chg="addSp delSp modSp add mod ord modNotesTx">
        <pc:chgData name="Susanna Schneider Banks" userId="70244129-6b9c-4916-bb19-2e9d1d3804ef" providerId="ADAL" clId="{6708A092-092E-4553-86C4-9A2190E29E80}" dt="2021-11-10T18:08:16.494" v="3844" actId="20577"/>
        <pc:sldMkLst>
          <pc:docMk/>
          <pc:sldMk cId="1657257725" sldId="328"/>
        </pc:sldMkLst>
        <pc:spChg chg="mod">
          <ac:chgData name="Susanna Schneider Banks" userId="70244129-6b9c-4916-bb19-2e9d1d3804ef" providerId="ADAL" clId="{6708A092-092E-4553-86C4-9A2190E29E80}" dt="2021-11-05T17:09:06.136" v="3113" actId="14100"/>
          <ac:spMkLst>
            <pc:docMk/>
            <pc:sldMk cId="1657257725" sldId="328"/>
            <ac:spMk id="2" creationId="{20B55873-D0EC-4307-83E4-8BCD38AE4CCF}"/>
          </ac:spMkLst>
        </pc:spChg>
        <pc:spChg chg="add del mod">
          <ac:chgData name="Susanna Schneider Banks" userId="70244129-6b9c-4916-bb19-2e9d1d3804ef" providerId="ADAL" clId="{6708A092-092E-4553-86C4-9A2190E29E80}" dt="2021-11-05T16:55:55.422" v="2950" actId="478"/>
          <ac:spMkLst>
            <pc:docMk/>
            <pc:sldMk cId="1657257725" sldId="328"/>
            <ac:spMk id="5" creationId="{9916E30E-94C9-47AD-9DC2-6B64C5900C69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4" creationId="{23E35029-C2AF-46E2-A1DF-68B9EC08B57F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5" creationId="{8793682D-E8C6-445E-B211-A2E6D390438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6" creationId="{53F312FD-827C-4D26-B4BC-6A94EDC75654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7" creationId="{D824F1CB-24D1-42C6-9415-F9B9E071AC50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8" creationId="{A4FFF91F-D89B-41F3-9C49-4BDA0EEE2513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9" creationId="{6B64C3D0-3B14-42E0-AB7C-2CE40575231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20" creationId="{C0FFF8A9-6ABD-4811-AB22-7BF3E5DDD55A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21" creationId="{D619634C-E856-4E5D-99A4-D2D1CD1BB2C5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22" creationId="{6C7B57D6-418A-4C63-A96A-08F911244E66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23" creationId="{4B9D4276-4595-4E5F-8A61-F84FD65DE73F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24" creationId="{10A07A1A-CCBF-4BE5-8926-68C50376C7D5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25" creationId="{71F643D7-9FF6-4880-B810-4F466EE4C32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26" creationId="{B5EB758C-0726-4CE3-8808-A85F3385811B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27" creationId="{8B991389-0A21-45CF-85DF-9870426603E0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28" creationId="{37429AC2-A5A0-4CDC-82A9-7E547C65063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29" creationId="{E4BFECDD-230A-413A-85A2-2237C3CD7EEF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30" creationId="{B5AA5F4F-A342-4BC5-9D08-7618CECA4548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31" creationId="{4291CCD6-D860-47F7-B54E-E21E5F51BACD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32" creationId="{CD80FD89-687A-4256-B689-C49B09D1869D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33" creationId="{49FB5E52-8B6E-4CB6-94EE-920FE86D8111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34" creationId="{DC4BDD34-CB93-43B0-92FD-72FDD4128F53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35" creationId="{5613739B-9A5E-4EC2-9DAC-22C82C93B9FD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36" creationId="{8D3BB556-7C89-46CE-89BA-3CD59038A267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37" creationId="{3A3E9C2C-9C7E-48F4-A751-4E02E4EC910F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38" creationId="{5B047A35-F2CF-47F7-8346-A0FB67A831A7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39" creationId="{437B37BA-C308-4BEB-B1A3-CEE7C9F0AD99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40" creationId="{906066AD-D4A5-4721-A349-62355862B251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41" creationId="{A977E024-FA6E-427A-90FF-42016CA70C51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42" creationId="{8F8C63AF-898D-4749-92C9-34D2919A3848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43" creationId="{5252D5FC-6FC1-41F9-BB2D-7E56271E9F0C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44" creationId="{8D7CEC32-AA11-4CDD-AB6E-69876F1292C8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45" creationId="{56555B77-1FAA-47A1-BB44-3B90B920B3BE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46" creationId="{9AA5BCAC-1D69-4C23-A48B-977CBA1A3ED3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47" creationId="{C9DDEE2D-0FB1-4EC0-8B1B-5D970F9623C9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48" creationId="{72AD8B27-DDDB-4F30-9FA1-B9F77DBF5AD3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49" creationId="{3ADAE6FD-84D5-47AC-86AB-19ABFBB29E85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50" creationId="{45849651-DA5B-4A83-8810-50A7BD3EF265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51" creationId="{16147EDB-AAEA-4A6F-A684-0C91762FEC01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52" creationId="{CC8F8B27-B67C-4CFD-9A10-AFC8EF78FD5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53" creationId="{3FCCF44B-AE30-4FF4-9E8B-876D29E25829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54" creationId="{99008935-4486-404C-A118-181120A64984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55" creationId="{C26DB54C-B284-49D1-9969-85A58E0B3310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56" creationId="{63970B1E-25B0-4503-B761-6041D0D05F34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57" creationId="{74F8C6C2-AACA-493C-BBA6-21A7E25C5F13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58" creationId="{07808218-8D8A-4E64-8469-675F851CE4A4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59" creationId="{B17E48D3-B8FE-45A6-AAEB-099D1C16445E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60" creationId="{45348FBF-9E78-4A87-945D-5BC4564331AD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61" creationId="{968B4814-2CF3-4C9E-8BE0-C771CDEF76F0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62" creationId="{99C2EA68-4997-4A8B-BA9A-E15F96347D83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63" creationId="{30CFBF9A-A6EC-4B33-A0F2-362F084AA96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64" creationId="{1A4ED939-00C2-43F1-88E7-2572125F2C10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65" creationId="{F5541366-9FA0-4264-A8C5-DF4B5FF705FF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66" creationId="{18CB0605-FC59-4592-BC07-E31BE68ED7E9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67" creationId="{9A62BD27-9E54-4E5D-A754-FEC64362B626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68" creationId="{2A194E58-E385-4EEB-B83E-4DAA29A3709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69" creationId="{F6610891-A2CF-43A7-A4FA-54815A440F5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70" creationId="{B03930AA-E45B-40F1-86CD-33F617EB20C1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71" creationId="{EF1D3167-D1BB-4006-9A2B-DA9B4CD85C53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72" creationId="{CD7024EA-2CBF-463A-A9E2-008F265F4F4F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73" creationId="{14EB0C03-09BA-4055-8B17-2BB8969827AE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74" creationId="{60AAD6AB-22F1-4485-A23A-C95E41759301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75" creationId="{EFEB5FED-01D4-4D10-9116-75B2838E757A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76" creationId="{51787BEB-A1F8-4643-A190-A425158D66DB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77" creationId="{C133520F-6EA9-4C67-86E4-4AE5823C513A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78" creationId="{EF40C552-C54C-40BA-B7B9-596420F9B071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79" creationId="{D273A133-EC8C-4CCB-9C88-C46351C5FA48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80" creationId="{6C6EDB48-92BF-4A10-8546-370A91E2AED3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81" creationId="{77A0E99F-D97E-4317-9F62-AA2AB83A7074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82" creationId="{C33ABDA3-3931-4CED-AB88-02D9FBFE1E51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83" creationId="{B8DE64CF-C135-46AA-9F29-5FA65E2E493F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84" creationId="{3F44E7DD-1D49-4AA8-8A60-855409AC4A6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85" creationId="{1D2E9C3F-CDA8-47E9-BE7D-276DEB0EB97C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86" creationId="{0E26B185-529C-48E1-BC90-2D01A123664E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87" creationId="{B05E6E25-9AD4-4410-A1F3-E0945389A126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88" creationId="{AF58FC56-B160-413D-B905-8AF1CA7385FA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89" creationId="{C2192348-0FAD-4A38-BAFA-7EB23566460B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90" creationId="{D0DCD229-DEA1-405D-B6F1-62B28A5AB0F6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91" creationId="{0779B474-73EE-419C-9E0F-7A244560DA6F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92" creationId="{0DDC5209-3A67-4670-A084-C8AC7E13E100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93" creationId="{3531AB71-A803-4E54-8FCE-F719B3A8D50F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94" creationId="{738B542A-7A4A-4BC3-9CBF-24B0525E1930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95" creationId="{8845AB4D-5B3E-4B92-A417-6377A35D5204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96" creationId="{88C4FE0B-5D02-4383-8696-2D7C4D490B90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97" creationId="{3750D1EC-B56B-48DB-ABAB-6F926D01DDF9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98" creationId="{0B9E62EF-944B-4C55-8A39-969CD3E9010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99" creationId="{0CC09047-C481-4183-8C19-FFBDA4062880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00" creationId="{2A5F6231-7837-44BA-8B30-602980442F17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01" creationId="{CE9FF51F-4AC6-4843-B460-B09817A33610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02" creationId="{6369EC76-FB2F-4ACC-AA8D-1E1D7D8228F0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03" creationId="{66D61236-CBBA-4BAE-857A-930674E24FE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04" creationId="{C55C22EA-058E-4C56-B902-E4DDF6E4E5A9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05" creationId="{8C7DAC25-5B83-4F7E-BC45-5E619557121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06" creationId="{9216E8E0-E2B1-4105-AC44-00340F11342F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07" creationId="{6DF578DE-12FC-45A7-BF0F-6D80903A398C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08" creationId="{25BBC881-0110-4388-A024-26C7C79A88D8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09" creationId="{C82F6D03-12C1-4CE5-B504-6F742651B67E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10" creationId="{82469821-AA0B-41CD-92A1-1992FBA310B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11" creationId="{A44C5979-996F-4CA9-8545-2F7CC4D151F9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12" creationId="{268B3C4F-45E7-4499-AD28-D1B899F9646B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13" creationId="{ACD3CF32-0B33-4B8B-A78F-98F21D934BBD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14" creationId="{1EE3B3DB-4EE4-4720-A94C-7B78E183BC5F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15" creationId="{837EA1A7-FA4A-4A9B-97BF-E0502D8C9743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16" creationId="{B2142828-5012-4391-92CF-E202E996EBBE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17" creationId="{78103082-2D36-4288-9412-3AC3AD70BEA8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18" creationId="{A255CC27-A730-4AF0-AFF1-24A56E55D303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19" creationId="{89712C94-9E5C-4FAF-9DC7-4011212D1926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20" creationId="{10BF836F-58B9-4375-9724-B05342DD709F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21" creationId="{2244DBAB-2557-401A-B883-C3AB87642C8F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22" creationId="{CC4552A6-FBDC-4958-9CBA-FC32E58750DF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23" creationId="{54A36468-5E32-450F-8CB3-9C98FF0F0E64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24" creationId="{47784E6F-E96A-495D-BC86-37158B33118D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25" creationId="{B74EE341-0461-4B2D-9AB6-96044B752A47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26" creationId="{69C805F3-CA2D-474E-89A5-4ECF41F55037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27" creationId="{D46256A2-1E41-4270-A733-7261F26580CF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28" creationId="{001432E1-2AE2-479C-97D5-3A6A1DDA55F7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29" creationId="{7B67FBAD-27E4-4DA8-B953-8547E766533C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30" creationId="{97C41EF1-900B-43B4-BE20-31C4EA563D2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31" creationId="{EBF7EB82-DC51-480F-8321-443962529B28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32" creationId="{C0A99BBE-EA4A-4C15-93F3-A40D7107C46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33" creationId="{7C0109CA-73AD-478D-A368-87BDA0B32991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34" creationId="{09B0D3BD-3DD1-4618-A1A8-90465D9B6C69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35" creationId="{C6250A8E-5742-4D5A-BB7B-7DF78F99F605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36" creationId="{CCBEA0F6-E3B6-467E-B229-BE726C1C8EB6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37" creationId="{1A6EA421-BF8C-4EB2-8FEE-B7BC5FC1249B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38" creationId="{965E1A08-94BB-46DE-8A33-FAB8827E6868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39" creationId="{A400C102-37E1-4BB1-8AF1-A3833DD81E87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40" creationId="{0126086D-7C4F-4BDB-AD53-61CC6FD35F9B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41" creationId="{440B5A03-DFDF-44E5-96CE-6A42AC6511B8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42" creationId="{CC427D01-4B19-442B-8B82-71D672FE580A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43" creationId="{D37DDAE3-2A33-4DCE-AD45-C47BD803AB57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44" creationId="{57F5BE7C-DA00-49AE-AC34-D9E0D33A2731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45" creationId="{7E0DA54F-3C9B-49E4-A3F0-45104B7871EC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46" creationId="{8F1D72CD-13BC-49B5-978F-C471C337C23D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47" creationId="{66DE40FD-749E-4F24-833A-0A306BCDE2B9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48" creationId="{7A0D803F-5FAE-4E01-8C2F-9243A8593E24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49" creationId="{841CE01C-E888-42C4-9B74-409EC7109074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50" creationId="{566F604B-E7DC-47D0-9A91-B77F91B813A1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51" creationId="{06441A67-87AA-4283-882B-C03ADF9A3D7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52" creationId="{19DCB73F-F4FA-4D87-9B54-5EA5457C6AF2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53" creationId="{068916B2-145D-4188-9ABE-C942B624D640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54" creationId="{D287A29F-2D6C-4A6B-9D67-764FE44D8A3B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55" creationId="{A9146A49-704C-4894-9DAE-B82D87CAA77C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56" creationId="{750DCF2F-8C39-43D5-8ABF-7922F4E27B14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57" creationId="{FAB3B65C-F295-4B81-B017-25CE6754C283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58" creationId="{5A1D7085-4081-4C01-B4CC-BAAD5B44528B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59" creationId="{725D777C-04C4-4E01-BAB7-76F07714213D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60" creationId="{76FF41B9-D58A-4109-8C9B-A08312881388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61" creationId="{5B4E3399-2ECD-4A1F-AB3F-60C130336CCD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62" creationId="{FD5612B9-22A0-4AE8-B37B-41D7EF6E93D1}"/>
          </ac:spMkLst>
        </pc:spChg>
        <pc:spChg chg="mod">
          <ac:chgData name="Susanna Schneider Banks" userId="70244129-6b9c-4916-bb19-2e9d1d3804ef" providerId="ADAL" clId="{6708A092-092E-4553-86C4-9A2190E29E80}" dt="2021-11-05T16:42:27.197" v="2775"/>
          <ac:spMkLst>
            <pc:docMk/>
            <pc:sldMk cId="1657257725" sldId="328"/>
            <ac:spMk id="163" creationId="{C550A19D-7156-465A-AA5A-35D19FBF90B7}"/>
          </ac:spMkLst>
        </pc:spChg>
        <pc:spChg chg="add del mod">
          <ac:chgData name="Susanna Schneider Banks" userId="70244129-6b9c-4916-bb19-2e9d1d3804ef" providerId="ADAL" clId="{6708A092-092E-4553-86C4-9A2190E29E80}" dt="2021-11-05T16:55:56.716" v="2952" actId="478"/>
          <ac:spMkLst>
            <pc:docMk/>
            <pc:sldMk cId="1657257725" sldId="328"/>
            <ac:spMk id="167" creationId="{DE63D821-D1FE-4995-A84B-E2281E9AF227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69" creationId="{929949B4-109F-436C-8A01-153830F8A3CF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70" creationId="{F25A0568-B4F3-4A61-B30E-2837F7B49841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71" creationId="{7265F98E-7449-4389-A62E-8DA1A8631929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72" creationId="{51261D20-EC53-446C-916F-2E118CDB95B6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73" creationId="{9B754E96-8ABF-43A7-8584-4D1345101B8E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74" creationId="{833C1827-61D1-4A5F-AA86-E33BC13355B6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75" creationId="{A4A03D85-25DB-4606-862D-0585A60E239D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76" creationId="{D640B49B-8278-4631-9CB8-6965D50F0BF9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77" creationId="{DA65F0E0-1DED-43A9-8463-70D4E7317AB4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78" creationId="{E38DE7B2-8D0D-49F9-8A2E-0E9428B0FC9B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79" creationId="{D5B914A4-57D8-4407-AA7E-898C27B2B4C3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80" creationId="{C36D972D-38BE-46C4-B29F-9B274D3BEE7F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81" creationId="{6694E9C9-677C-4F7C-9045-D2D038748159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82" creationId="{2884CCB1-0506-420F-81E2-326D27BE7512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83" creationId="{BAF93EA0-6E4D-4C38-A3DF-06D51D952491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84" creationId="{EA28D9DF-21D4-4741-BC98-BBC72C163269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85" creationId="{501776A1-9A4C-4AC9-81C2-EEC84DA8D1D0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86" creationId="{F49E359F-297F-4BDD-9DE3-92DB969AA752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87" creationId="{E000CD82-C3A7-4255-A666-D641E00625AB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88" creationId="{D1E1E187-27A6-4B21-A4B1-AF334ED7DA80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89" creationId="{917C3B99-8403-47DF-80AB-01DCAB4881CF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90" creationId="{B776AA39-F0FE-4361-ACE7-0232F90A3961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91" creationId="{3182B7EB-63BD-447A-8E1D-A40FC86F93F2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92" creationId="{26D0408F-11C2-49C6-B37A-4713EC3AEE7B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93" creationId="{4CACB343-3A6F-4F29-9C4E-0668C34E05F9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94" creationId="{0AD2FB66-D6E4-4CA2-A358-1249686664BA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95" creationId="{D10DDFD1-6A8A-4F7E-8246-8F84F4C771C7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96" creationId="{3A10CA6E-2FCC-4C32-B140-F91E89493E0B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97" creationId="{3ECF5517-0226-4670-B29C-FFB01731E755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98" creationId="{86B29C57-4CFB-4036-AC16-1FFD664B87E3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199" creationId="{466DE61E-D4F8-420E-9F91-E6F0CF5FAC72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00" creationId="{5330C31B-1A95-4971-9631-F4A642A03EAD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01" creationId="{A680C020-2409-436F-BFA4-87A9B0873EC0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02" creationId="{B805DE1E-72DD-4F08-BFA4-CD8C51877183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03" creationId="{E1148273-CE1D-4C49-B922-36496D795C4E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04" creationId="{7A33EA33-9F4E-43C9-9D43-4798D5BD3409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05" creationId="{832DA22C-14FF-4D91-8CD5-ED23B41F4186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06" creationId="{314992C6-CDE8-41B4-B678-F5F96F8BCF7E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07" creationId="{C02B5B7F-7127-4DF8-B792-7065D988EA24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08" creationId="{C084FD7D-C0BD-4BD2-A9F8-ED6B202D494A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09" creationId="{3AF11E63-D563-43C8-87F8-4BC9102CB28E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10" creationId="{4A7FF1A7-A800-4444-B52A-6D16C4BD18B0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11" creationId="{F48680D6-87D7-444C-8776-89AD6871C830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12" creationId="{B0E85A7F-E908-4AF4-9C67-7B5804D0349E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13" creationId="{99CBB6C5-1153-4B1A-A082-9786D891047D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14" creationId="{C9762866-53E9-4644-B5F4-95B2B0F3FB9D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15" creationId="{361562AD-1866-4E06-BBC1-93312B3DFEF4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16" creationId="{A2C2E090-1323-4445-9262-8C6229584EFD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17" creationId="{410482BC-06F7-4D88-B9F7-91054FA09AFB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18" creationId="{067920FC-A872-4DD5-A2EB-A66391895C6D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19" creationId="{3C76CEEE-24F8-42F0-ADD0-D67F25533E48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20" creationId="{372A0CD5-9282-4866-9348-A1ACB796651C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21" creationId="{3DF2CEB2-7DB4-4E57-ACDC-3098FCE2A072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22" creationId="{E3AA840E-5ECC-4DF7-AA52-57A04ECB309D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23" creationId="{806E9868-98E9-43F8-8093-1B122DF1B768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24" creationId="{1BF0504F-13B8-45DD-B9D6-111BC7B43DCF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25" creationId="{B67F50FE-F599-43E5-B0AD-721DCC551844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26" creationId="{8FE9DE46-3D08-40E7-8FEC-96A577839703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27" creationId="{63902AC4-856A-4648-B537-8A21C2DAC337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28" creationId="{1D7326DF-2836-4124-A158-F19987C008DA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29" creationId="{B2D96840-EA6C-42D8-B0D8-6AA638DBA8AC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30" creationId="{2C4A1DC1-7BE9-4EC4-A6D8-FA559063F0D6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31" creationId="{DE060857-235F-463A-B4F7-C70AF8EDAB91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32" creationId="{D766606E-7959-4D82-A663-65FD1217C6E3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33" creationId="{826D4BC3-00CC-4DFD-88BE-EA6DF75A8E32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34" creationId="{ACBABB02-CB56-4C35-B23C-316EDC7E4CCF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35" creationId="{FA7C8221-CBCC-4CA9-B9E0-79AB2BF502A2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36" creationId="{1FEB885D-F578-4F1A-83A5-0455B1ACABC1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37" creationId="{2E325555-C731-4AFA-BA7E-6E668A9752EE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38" creationId="{B92F2F23-B277-4BF4-91A2-16AE325EA7A7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39" creationId="{495FD6B0-9975-458D-9723-C90ADED94493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40" creationId="{2E2EE0E5-A3D7-4623-ADF3-38FB9DB4AD45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41" creationId="{D869EA42-E4E0-47A3-9ECB-25C425F0F7C4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42" creationId="{D6DCF756-E729-4CCA-A92B-AFD87C094642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43" creationId="{8F430396-2197-4AEA-9EFA-546CA9E75340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44" creationId="{0800AB17-1C90-4887-A3CC-F8A97D66735E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45" creationId="{40BC822A-AB3F-4931-B1B0-6889B58F1798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46" creationId="{1932D2F4-5930-4C1B-AD95-673BB13A30AF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47" creationId="{7D13C8CF-8AAF-4FF4-8E2A-82511FD676EE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48" creationId="{AE56CDB0-52A6-4519-9A65-ED7123687941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49" creationId="{BA996CF6-01F9-40DA-84F8-B3AC4651A5DD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50" creationId="{E04E1380-047A-4AB9-A74B-7C4C681BE3A9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51" creationId="{6395D617-648B-4F2B-9570-6D7EEB8E3588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52" creationId="{C5C8F7F8-C1E2-4C5F-842E-209332BA5C92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53" creationId="{9EC24D6A-5BAB-423C-ACFB-4DA28C2856A0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54" creationId="{C0E43DAB-C42D-4BBB-BC5F-4A3BF2BBD1EC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55" creationId="{AFB402E3-FBEF-48DB-B194-E0E970DAB479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56" creationId="{107A5D56-CE26-4B77-B473-A998158259AC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57" creationId="{7C2E456E-39B7-4E38-B679-3C0BDAB74A19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58" creationId="{24B4B36A-5920-45CA-8C88-9345E7D18D5E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59" creationId="{337C1094-C260-4FA2-AFF2-18CB14839162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60" creationId="{4FA1BA5B-9705-420C-9800-923647A05F66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61" creationId="{725FD0C5-8893-4D5B-B900-D396E8B97409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62" creationId="{C3ADF22B-94E8-49EF-9CC1-9CFE2F0691CB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63" creationId="{7CCA88E8-0572-4DBE-9C33-BB9D98526A0C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64" creationId="{36EDCC70-69E2-4835-8AA1-1C16C6FC1E28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65" creationId="{5656F14C-C0AB-44C8-8DB1-F8AFA319E6B0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66" creationId="{8DE1DB8D-0EC7-4D23-9BEF-F2FD870F6F6F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67" creationId="{35913B7F-BAE9-409C-97D1-68968D2CCBDC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68" creationId="{32BB6BFA-64C5-4606-9D9F-B04169974383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69" creationId="{C35008F2-FA8F-475C-A9C6-591038D73701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70" creationId="{222A1CC5-CE5C-4FD1-86A2-3280D13A2DE4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71" creationId="{3CC890F2-4537-46D4-B28D-D34C18BA1DBF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72" creationId="{5FE04C80-8E10-4A66-AB2C-50572BAF6FB6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73" creationId="{AF980CA9-099D-4561-9D46-3DE9E5D5F16B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74" creationId="{954AC5C4-FCDC-46AC-9205-22B8056C2828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75" creationId="{85E095E6-DD73-4835-91EF-5843498A4E00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76" creationId="{6BE904A6-078A-4211-8EA3-DBCFF4224C6F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77" creationId="{2CBAFC82-8D31-4530-AA2A-A25C33439820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78" creationId="{456A1374-25D3-46F0-A6E5-0A82DC86402D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79" creationId="{B4F127AE-368E-4555-871F-B8D0CE87D23A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80" creationId="{9BCE3DF9-D7ED-4712-8539-900368DEF661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81" creationId="{77D71097-3FCE-4095-AF3B-53AA360385D2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82" creationId="{EEDDE811-BCF6-443D-9808-0D66D29F1F1B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83" creationId="{1EBCEBA3-D24A-4CAC-9085-BB56D0D6A9C1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84" creationId="{4785DDDA-FCFA-433C-B037-E3A6AD604FE4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85" creationId="{9B797401-EDFE-4FDE-BDA1-518EEE23C474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86" creationId="{EAC5EC4F-16C7-4A5D-9BA4-8EFEF40D3FC3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87" creationId="{8D3EE288-8779-4F81-865C-ABAFCD6DB9F7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88" creationId="{9DA2A4E8-71F0-4723-A619-F260928F1E1C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89" creationId="{6E9E2BD8-8A79-4ED7-9352-8143DA9AD6B6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90" creationId="{F6AFA6B0-A924-419D-850F-F509984C9696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91" creationId="{F41F3FB7-BAFC-4477-9548-64E021E9980D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92" creationId="{3AA176E7-6ABF-4681-8386-36600392D25E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93" creationId="{6F4DA278-A739-4B97-84C3-CF59CBDF1AF7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94" creationId="{96312A13-4D6F-4B68-AA7A-4FF4E8EEA297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95" creationId="{B8620959-15F1-49B1-BA4F-7F4978E66954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96" creationId="{D362D75E-5805-4DE5-A3A3-89D50AE761DB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97" creationId="{70364FE4-0749-4EF6-8950-3C7FE6CEF329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98" creationId="{4661CFCC-27A1-49F4-910D-A154EE3B83A1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299" creationId="{FFDF96F0-0CCC-4B18-8B45-9BC0B5478B87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00" creationId="{4BD3069C-B073-4E85-A3C4-5376836BD673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01" creationId="{319F0EC0-5BF9-48FD-A745-A786E8D297A8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02" creationId="{0D3A4397-C620-4DF1-82B3-355505E4F194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03" creationId="{A212B85B-3A1B-4C8F-A6C1-676616D617F4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04" creationId="{6B8F16E0-4FE6-4375-95B0-15A736F821B7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05" creationId="{87C5C809-DBBE-4BF2-889D-0B585DF8DBFF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06" creationId="{F1163214-C85F-4928-9275-68F28F6F751E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07" creationId="{3337125D-9905-46AD-8C07-3293B71C8E9C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08" creationId="{BD42268C-929C-4320-95D1-8613AEF68FB7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09" creationId="{4BDC3C53-87BC-482B-98C5-AD42C56C963E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10" creationId="{CC30B1B2-0B93-4BB7-9C59-6B6C602B7095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11" creationId="{DF8E7560-640F-495E-A173-8E82055FBD47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12" creationId="{CF4A1F81-73D7-4127-8F36-E0D62D478B29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13" creationId="{FBD3E9E4-D689-4F9C-8729-1854AF7B8ED5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14" creationId="{FF354B84-C7DA-4B06-9490-FCC4130F9EBA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15" creationId="{D3C2842D-C3F3-4B2E-AF49-6574DB69FF3F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16" creationId="{7011153E-570A-4CD4-9163-8636FE4AE35F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17" creationId="{E63B4049-1823-4F1A-9A70-CF6B3BA11E8D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18" creationId="{49A9FC33-AA56-4BD1-B59D-640B1B2F0FC3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19" creationId="{33980A02-DE9E-4CC9-A163-512A24FC195B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20" creationId="{F5C533EF-857D-4D2F-8E90-5CD77DD96B46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21" creationId="{FABE3B2D-8550-47F9-BF7D-E1DEA3669353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22" creationId="{72136E23-7CBA-48F2-BABD-8814FF1A7992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23" creationId="{8F51BB4D-07D4-4A95-A708-AA6879171DA9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24" creationId="{3E9E47C7-9D6C-4749-958F-8306ACFE7326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25" creationId="{B2A60207-D2DE-44A4-AFBE-5A86EA2F1250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26" creationId="{DB4B3740-0295-4578-812E-3083D704B261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27" creationId="{C0B2B626-6AB6-4C2C-BD80-E6C22AE1F529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28" creationId="{95EE12B1-0191-4448-8EEA-F9B5F4870E58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29" creationId="{29B61BB9-0CC6-451F-B8D2-435F98634959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30" creationId="{508C664F-E07F-41F8-B271-6DBC0E14C6C5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31" creationId="{1F965959-5C7C-43E9-9A50-71726770EBBA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32" creationId="{C7832402-F559-488D-8C35-E207D263BD4F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33" creationId="{5CDC31E2-E842-46B1-B242-B01B732498CA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34" creationId="{88E0BD37-7499-493A-82C5-237FE5FF74D3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35" creationId="{1ED37C18-E429-459B-A56D-F26C553A21D8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36" creationId="{73B72D0B-86F6-4876-9FEC-CDDAA7F1D6C1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37" creationId="{8DC28022-8C30-479C-92B5-34F7824C957A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38" creationId="{48BF53CE-E5C3-4F27-AB70-D7111E50529E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39" creationId="{76384E30-D394-488F-B0A4-A5582776640E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40" creationId="{35B04006-41C9-452E-8A0D-10879BFC2CA5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41" creationId="{A28117E8-0406-420D-ABF3-3D632FCFFCAB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42" creationId="{0799F032-D597-4669-AAF8-61966EBD9D19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43" creationId="{FB00B715-1E18-4E56-AA76-2863EF5535A0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44" creationId="{08271CC7-DA13-469D-8740-9120D6F7B2F7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45" creationId="{BB9B0098-A846-42E1-A05F-6B2BA6AFAA31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46" creationId="{688027FF-2C1F-4D6A-9EC3-39493E5169B5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47" creationId="{1C9D4B1D-7B73-4A6B-B1CB-78F94D0AD792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48" creationId="{229AC829-2781-4B7B-9457-0A6C031FA263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49" creationId="{45ADED06-EC21-4780-900E-462A35CBC052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50" creationId="{AC5A614C-62F5-424D-A48C-1A2995645CC8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51" creationId="{032D4BC2-0543-4CCA-B7CD-A89845A62FDB}"/>
          </ac:spMkLst>
        </pc:spChg>
        <pc:spChg chg="mod">
          <ac:chgData name="Susanna Schneider Banks" userId="70244129-6b9c-4916-bb19-2e9d1d3804ef" providerId="ADAL" clId="{6708A092-092E-4553-86C4-9A2190E29E80}" dt="2021-11-05T16:47:07.934" v="2826"/>
          <ac:spMkLst>
            <pc:docMk/>
            <pc:sldMk cId="1657257725" sldId="328"/>
            <ac:spMk id="352" creationId="{87876EEC-953C-44B9-9AE5-971734048989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55" creationId="{C5051F41-BCD3-4B15-9853-2F1725460647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56" creationId="{D311F793-D334-4655-A10C-B3FCB675C873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57" creationId="{25E68985-D38D-41E7-9B5A-9F599EF19473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58" creationId="{1B66391C-7248-478C-97B2-5FE93DF937C5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59" creationId="{7CFAE452-C0AA-40FA-82C1-16A5A218F055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60" creationId="{97B5D9FF-304C-4F9F-B4EC-B1054C889AF7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61" creationId="{DCB3F8DF-E02B-4CB5-9707-352C24DB3603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62" creationId="{6C53F465-BEBB-4479-8404-0F40767ED039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63" creationId="{E9245490-F3DF-412E-ADEF-A58A6B1E9A4A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64" creationId="{831599A1-5F81-4908-8413-12C905D2551B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65" creationId="{302631E1-A8ED-4383-A830-8B12CF962B29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66" creationId="{256FE796-F116-459F-BA3B-BDE9B4FB4035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67" creationId="{DB7DC339-2340-4ADC-87DA-B4DF26C9DD98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68" creationId="{8F1753C6-6E88-4768-98DD-568889F57AC9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69" creationId="{E312E8A9-A5EC-4A43-ADEE-B72BF5D31239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70" creationId="{3D915E7B-ED48-4D30-8083-520FDE348510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71" creationId="{485F128B-E73F-4446-B17B-84CB04498CF7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72" creationId="{09DB6CBF-B1D3-4B00-AA96-8CFE4F677FCA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73" creationId="{199D17A9-1A65-4236-BA20-634DF8BA1EF4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74" creationId="{414CAD6D-C9BF-4253-B890-8C56E1232F82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75" creationId="{333831FD-6D20-4281-AFCA-FAC232D97C13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76" creationId="{358F3F7A-40E3-4E80-9B8A-3BD2FBFC4DA6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77" creationId="{D2022BAB-A653-4601-863E-A70F8AB81D49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78" creationId="{6C629730-766A-4FD8-A217-000D9F0F3CF1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79" creationId="{698F3D7A-D874-426F-8118-3DD7E25924AB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80" creationId="{854096F1-2213-4183-B55F-6F2F0AAF5858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81" creationId="{C43FDF76-1BF6-455E-AF53-6CADC163D103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82" creationId="{652FB72B-66CF-4747-A90B-A4F930676032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83" creationId="{F94BF8F5-2655-4584-B108-DAEA9037A567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84" creationId="{6A6D6A96-29FB-46DA-B1A5-638AC66AA3B0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85" creationId="{F24E8B7A-569E-448C-B1ED-2F23DF7143AF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86" creationId="{5E2FF3F6-1235-4D60-BAC7-C6A7263D7490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87" creationId="{12C242AC-6FBC-4BB6-81EF-397F61804151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88" creationId="{95C6D7FC-4284-4928-814B-CC188ED2B2FF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89" creationId="{C74BE73D-DB67-49B8-BFEA-3DE865332310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90" creationId="{56A65A81-22CD-46DD-8AA4-C32A824F103F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91" creationId="{A5036122-A61B-48A8-B85E-875D0A4F7C48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92" creationId="{249C8199-9CAD-400E-8A55-ACC1F887E540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93" creationId="{D164BC1F-F5B3-4E6E-9622-E1C32BE04120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94" creationId="{F22A253D-F2DC-4A3F-8E43-C1A5D8A32816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95" creationId="{020DA1B4-728A-4CDB-A070-106ED6A18526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96" creationId="{368DD323-CFCB-4B70-9E0A-B3E41BE4617A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97" creationId="{8BAB2018-D2A0-4A8A-B107-92A5BECF42E0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98" creationId="{33655856-40B8-45F4-913A-CE15A05C1896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399" creationId="{1BDF30CA-EA18-49DF-81B6-F9E57EBD7896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00" creationId="{B4A8B17D-1088-4DAF-8B81-E7E4D74F0089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01" creationId="{67820B77-9D92-4E28-9B27-BB0D80591B08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02" creationId="{499E7B1B-EEBB-48CB-8318-4195AE6BC85F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03" creationId="{3A809653-A215-4CCB-AFBF-E7358D5D52CC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04" creationId="{FDDB6CFB-E8D6-4E45-8A06-A6FA88FC6177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05" creationId="{8287A4C9-880C-47C9-B854-C329DD3A9707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06" creationId="{165218BF-A353-40F4-800A-DFCBE34C8E3A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07" creationId="{BB5ED0DD-94BD-41BF-98AC-63B9BC86A4A5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08" creationId="{3A49A03A-CF80-4A0B-A69F-F2C70DDBA63D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09" creationId="{B6978375-28C5-4CFA-869D-037F7B49E3CC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10" creationId="{8E0BDB73-05F2-4C5B-BDE1-4DC8C3009C52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11" creationId="{EBBEEC52-CE68-474A-8F7D-586429FCB627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12" creationId="{CFDC99B2-015D-440E-9E93-27DDE44B2083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13" creationId="{28117ABF-07BC-40FA-A0F1-4D1B125072F7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14" creationId="{9FB6E1FE-05D0-4489-B336-1986B9BD3AD0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15" creationId="{6E590C09-C03F-46EA-9074-2A7E16BB4F37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16" creationId="{19A9ADD6-F821-49E9-8E52-B079DD5D0434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17" creationId="{4056456A-201C-45E8-A52B-77102226AF47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18" creationId="{CC17BA0B-204B-4E31-95E5-50D29A6E7E90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19" creationId="{C6AEBE7B-EB00-4F88-9D54-89CC13CE4407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20" creationId="{90DC49A4-4A87-4FD1-B16D-BD31A6104D9E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21" creationId="{18B35FC8-DD4F-4F99-8C33-FD46CC41847B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22" creationId="{6E8C3EC3-DAB4-4FAB-A8E7-93D00B2C9F2D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23" creationId="{4B932DFE-3DAD-4C82-99F6-C226B9A9BED6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24" creationId="{0308BD98-00EC-4E7F-A38E-6A4F986D7016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25" creationId="{028816FB-063C-4992-8922-4B2B36F391D8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26" creationId="{817F849E-9409-4343-A5EA-59193E6E378D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27" creationId="{37471E45-5152-4806-8F52-6EA08152E15F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28" creationId="{E10D9099-D5E7-4785-BDE6-777C12DEE93C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29" creationId="{F647D77A-DFF1-446C-A22B-BD0FFD6C6F3E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30" creationId="{A50116BC-4B1F-460D-9809-2362179CD609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31" creationId="{7F429D97-14CB-4543-8128-D0C58B98DA99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32" creationId="{9A33F8D4-1865-43C2-BAFB-19983F7E30AD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33" creationId="{DF22394B-2C29-42D0-9DDB-14EED7279D8C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34" creationId="{AC06DDBC-2B4D-4FDD-B933-CC7FFC73D045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35" creationId="{E9EB071E-61B9-4744-9AB1-FD7191B4DE9F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36" creationId="{1B85048A-9F04-426E-B77D-AD42DF9C2DEE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37" creationId="{5241DD4C-F336-4D72-BFB8-E69E464961D2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38" creationId="{043E2907-E245-4ECA-A634-ABB2A0A138CB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39" creationId="{5A8510E6-D8D5-4701-B498-3D84A6D4646B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40" creationId="{5FE9CF5B-690C-468C-AB11-C2EE9E0CD55D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41" creationId="{A8FFB551-FDA2-40C5-A65A-41B2361EDFBE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42" creationId="{244CE1D0-B759-49AD-A35F-3D2725142658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43" creationId="{0971D032-90D9-488D-B300-960571A3FC35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44" creationId="{7EF83C3A-F413-48C4-9949-BAD593C244AB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45" creationId="{F7A6D797-8506-44FD-9FB0-562208F8E15A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46" creationId="{69D6A410-9341-4FE6-8F07-ED8EB12E55C2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47" creationId="{BB37A72E-7B78-4673-8894-A09E60CBEADE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48" creationId="{AE720C7A-0074-48E7-9418-A617E7D9C658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49" creationId="{13930962-B9CA-4C7B-A01D-A21DBC3812D4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50" creationId="{79BBD1B2-F371-434A-BF0D-50DD1214B03E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51" creationId="{80D63313-C749-4CC3-A27D-589C7AF452EF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52" creationId="{1D920111-4943-461A-A3CF-7B237349F577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53" creationId="{1B25BB4E-7867-4DE4-8B5A-C1CAE2B977E3}"/>
          </ac:spMkLst>
        </pc:spChg>
        <pc:spChg chg="mod">
          <ac:chgData name="Susanna Schneider Banks" userId="70244129-6b9c-4916-bb19-2e9d1d3804ef" providerId="ADAL" clId="{6708A092-092E-4553-86C4-9A2190E29E80}" dt="2021-11-05T16:47:51.667" v="2833"/>
          <ac:spMkLst>
            <pc:docMk/>
            <pc:sldMk cId="1657257725" sldId="328"/>
            <ac:spMk id="454" creationId="{26D3ADAD-6EBB-4AF2-AED6-064F7E06C532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57" creationId="{5D6032D6-1412-4ABD-8381-40CA1FB5DC73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58" creationId="{07C03419-FE98-4A98-8BF2-05D6AB6AF493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59" creationId="{95DB7911-64EF-4FCE-8204-66A2E91D37B7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60" creationId="{83467D31-F4D6-4124-AA22-2A7AEFA1148A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61" creationId="{C0869F89-050D-4E9F-B0BC-D8994885D8B2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62" creationId="{6EC281D7-8179-42F3-B59E-6A73A8680B7A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63" creationId="{5017C9AA-2595-4E65-9989-8EE54EDCD352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64" creationId="{3D569521-01AE-424B-8471-198886432D45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65" creationId="{6525A038-7E7B-4D4C-AEA3-14FBC337C23B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66" creationId="{D9467C1C-0F2E-4DC1-B641-1E916F527259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77" creationId="{CF1161DA-7E63-408F-969B-1D36FD34A496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78" creationId="{EC9416B9-F939-4787-8A6B-1B24DD8B5264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79" creationId="{A5B8C299-B5A8-4AFE-BE02-989D1AC53735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80" creationId="{438D3E76-6074-45BD-891E-A98BA6C8117D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81" creationId="{D8C00D08-E0C3-42DF-B0D8-4FE52938AC22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82" creationId="{E09A5E81-E7A8-47C0-8029-0DBC9A1DA9C7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83" creationId="{0A2EC5D5-8D6A-4217-9A56-98F3FBA3D6AC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84" creationId="{E89A3779-3168-441E-8AB8-C621C3EED408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85" creationId="{31E47BA1-22D2-43C9-9843-1257179FEECC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86" creationId="{CA92399F-2E91-4063-84C2-92ABD0A74E82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87" creationId="{2D100604-109C-45B3-92B6-8FE7E40D1137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88" creationId="{00057EBA-D4DB-4EC0-B254-43F07DB361A9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89" creationId="{B62A422F-521D-446A-AF79-CECD55EBABAF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90" creationId="{5DA636E6-A0EE-4E1C-B6A2-D5F338BE3060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91" creationId="{450C35F2-4698-4EDA-A0E1-E62F0FC12E0D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92" creationId="{E7EEACD7-F5E2-45BE-A158-11301F52A4BE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93" creationId="{BD948D2D-EE37-4EDB-AF53-27C2E239302D}"/>
          </ac:spMkLst>
        </pc:spChg>
        <pc:spChg chg="del mod topLvl">
          <ac:chgData name="Susanna Schneider Banks" userId="70244129-6b9c-4916-bb19-2e9d1d3804ef" providerId="ADAL" clId="{6708A092-092E-4553-86C4-9A2190E29E80}" dt="2021-11-05T16:49:08.748" v="2856" actId="478"/>
          <ac:spMkLst>
            <pc:docMk/>
            <pc:sldMk cId="1657257725" sldId="328"/>
            <ac:spMk id="494" creationId="{1D2342CA-7EBF-4519-A42A-2F1376657F65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95" creationId="{90BC8323-0E08-437B-AF67-ECA7CCB7FB07}"/>
          </ac:spMkLst>
        </pc:spChg>
        <pc:spChg chg="del mod topLvl">
          <ac:chgData name="Susanna Schneider Banks" userId="70244129-6b9c-4916-bb19-2e9d1d3804ef" providerId="ADAL" clId="{6708A092-092E-4553-86C4-9A2190E29E80}" dt="2021-11-05T16:49:07.852" v="2855" actId="478"/>
          <ac:spMkLst>
            <pc:docMk/>
            <pc:sldMk cId="1657257725" sldId="328"/>
            <ac:spMk id="496" creationId="{FBF78BE4-ACF2-4D75-90F3-58262F335197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97" creationId="{A9E3E289-9CF5-4E72-8E88-5FAEDCB616B3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98" creationId="{B4A25EFB-9BC0-4F5F-BB50-B3B82A3C3855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499" creationId="{A4E561FD-E63C-4931-81EA-16402F1FDCAD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00" creationId="{46F200C2-EC45-4BDA-863B-46BA5B036002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01" creationId="{05992989-018C-4C58-963D-5F5720EBC8DF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02" creationId="{2B7AA59B-31DD-4C0F-89CD-1F56E4DD1993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03" creationId="{6A83E015-F488-4EF7-9EDC-1102524F5120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04" creationId="{7FB4BC90-15D6-4412-A880-598030592A22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05" creationId="{BDC5361B-36C7-4834-961A-3648E678C77A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06" creationId="{D9EECD3B-E840-45DE-BF6B-4045266A5619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07" creationId="{FBD0BA97-E1DB-46C5-8CCD-033086BBF5C3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08" creationId="{F12BDEE3-14D3-49DB-9ABD-927A7A88826F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09" creationId="{517102BD-30C4-4275-BBA1-19B1C3274223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10" creationId="{133B5291-422C-4F07-BE61-BFD3060857C2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11" creationId="{8BAABCA4-79F3-49F9-9375-2BBE0F43F081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12" creationId="{E35246F1-75B5-4D92-BF3F-669C382CC279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13" creationId="{C234EDF0-B929-4985-93CF-B60F483270A7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14" creationId="{B272F6A0-1B90-491A-9B2E-57D9F1E3EE8A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15" creationId="{EAE27B7D-89DE-4BED-BCEF-D2D5C7EAC0BA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16" creationId="{8A3A1E6A-467A-4AB3-81CF-7D816A664A59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17" creationId="{F926DF88-BB07-422E-81EB-1512AE8DFD7A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18" creationId="{D683BDCA-0C0D-4377-B029-D7C5F8DC5C58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19" creationId="{4FDB3626-E193-4A8B-8931-8CA025E1876F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20" creationId="{715D0FCF-86B6-41D2-BC24-58BBA63E2930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21" creationId="{FF78314D-85DE-422D-BDA1-B03EA926BA7D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22" creationId="{FE10DF4E-0EC0-4448-9F41-37E80F1165A2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23" creationId="{3708AAEF-D3A4-43EE-90B7-8542D26583CE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24" creationId="{0B8C4A92-D8D1-4CB9-9377-140F45AFB7AD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25" creationId="{0393E32B-F6DD-4666-9B24-4F4ABC25AD5A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26" creationId="{9AB5F5EB-CE21-4BF5-B9C3-9A66E7893571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27" creationId="{C1D0FFAC-8303-4F7C-8B8B-88D8C0061018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28" creationId="{4F6AA5B4-0ED3-4D8C-B9FB-837451518BC6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29" creationId="{3D0D3A1B-DDA4-4976-B716-618B51B05E20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30" creationId="{6E607234-9B91-403E-B87F-828570EC51AF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31" creationId="{57D042F9-A6E1-4420-BB9D-61180372C309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32" creationId="{9EA3B051-1422-4066-A6FA-53B433A26A16}"/>
          </ac:spMkLst>
        </pc:spChg>
        <pc:spChg chg="mod topLvl">
          <ac:chgData name="Susanna Schneider Banks" userId="70244129-6b9c-4916-bb19-2e9d1d3804ef" providerId="ADAL" clId="{6708A092-092E-4553-86C4-9A2190E29E80}" dt="2021-11-05T16:49:45.094" v="2866" actId="164"/>
          <ac:spMkLst>
            <pc:docMk/>
            <pc:sldMk cId="1657257725" sldId="328"/>
            <ac:spMk id="533" creationId="{39185907-0626-4F02-B164-5F24CE621000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34" creationId="{3688E51D-232C-4FAB-8664-013109A25E98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35" creationId="{025CDE1E-5C41-41A9-9851-08A48F2C5E1B}"/>
          </ac:spMkLst>
        </pc:spChg>
        <pc:spChg chg="del mod topLvl">
          <ac:chgData name="Susanna Schneider Banks" userId="70244129-6b9c-4916-bb19-2e9d1d3804ef" providerId="ADAL" clId="{6708A092-092E-4553-86C4-9A2190E29E80}" dt="2021-11-05T16:49:12.202" v="2857" actId="478"/>
          <ac:spMkLst>
            <pc:docMk/>
            <pc:sldMk cId="1657257725" sldId="328"/>
            <ac:spMk id="536" creationId="{3A27CFA7-ABB6-4534-A87A-1846595666D8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537" creationId="{9BCD35B3-7DAD-4B38-BB87-30F7BC95A714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538" creationId="{096C0A37-3F7D-41A7-8A0E-1442A03F0726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39" creationId="{D85EB17A-9654-49BA-BBE2-7CB2E8790961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40" creationId="{F864B18F-ECCD-4A20-93E3-5B7716538223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41" creationId="{0E195B8A-8E0C-47CD-9FFF-90BCDD6CD3B3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42" creationId="{F2997724-A90A-4202-A7FB-54218732F141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43" creationId="{3E1698D5-F2E2-41F5-A6CC-27D63ACAF5FC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44" creationId="{49FA6033-DA87-4D6C-868A-72CF69021898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545" creationId="{CA06B7C5-2200-462D-A4AC-8FB29F5576F3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546" creationId="{B5F8A95E-F91A-4300-B42A-F485C40722C7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47" creationId="{1045DC41-0292-406D-818E-7CCFD742BC52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548" creationId="{26003CA9-DDAF-4AAD-9E79-D7706E5C5DA7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49" creationId="{7DFD7095-92D2-4E8F-99F3-D5D3A5D3E3F0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50" creationId="{142F045F-EE64-4ED4-9690-7B8FB8CA4E14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51" creationId="{8BC599B1-E7D9-4DC3-B114-650809A03C36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552" creationId="{14E93D74-0900-4A34-BA37-C16C3C0BE9A4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553" creationId="{D3DF2A68-5B9C-402F-A47E-4726E3C5CDB2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554" creationId="{CA7B74BE-1798-442F-B5CA-D0791A0C5CBC}"/>
          </ac:spMkLst>
        </pc:spChg>
        <pc:spChg chg="del mod topLvl">
          <ac:chgData name="Susanna Schneider Banks" userId="70244129-6b9c-4916-bb19-2e9d1d3804ef" providerId="ADAL" clId="{6708A092-092E-4553-86C4-9A2190E29E80}" dt="2021-11-05T16:49:18.059" v="2860" actId="478"/>
          <ac:spMkLst>
            <pc:docMk/>
            <pc:sldMk cId="1657257725" sldId="328"/>
            <ac:spMk id="555" creationId="{726C2F15-5155-450A-8886-4400C181D27C}"/>
          </ac:spMkLst>
        </pc:spChg>
        <pc:spChg chg="del mod topLvl">
          <ac:chgData name="Susanna Schneider Banks" userId="70244129-6b9c-4916-bb19-2e9d1d3804ef" providerId="ADAL" clId="{6708A092-092E-4553-86C4-9A2190E29E80}" dt="2021-11-05T16:49:16.939" v="2859" actId="478"/>
          <ac:spMkLst>
            <pc:docMk/>
            <pc:sldMk cId="1657257725" sldId="328"/>
            <ac:spMk id="556" creationId="{82E96AFD-3F4C-4656-986F-FE8B66566508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57" creationId="{AEFB9658-F504-4EA2-A786-204C245480DE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58" creationId="{07BF4D4C-3AF4-422D-973F-7037365F13C3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59" creationId="{A1B38B67-1C20-4125-85E7-763D63B8F02D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60" creationId="{9F2B0F24-77CC-4206-9F35-0EC6312A4575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61" creationId="{922665A4-E216-4D11-A60F-A54B885AF6F3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562" creationId="{F879525F-CDC0-4AE5-BAA0-9771B438DF33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63" creationId="{200ABAE9-D2ED-4830-8A73-0505F28DB3DC}"/>
          </ac:spMkLst>
        </pc:spChg>
        <pc:spChg chg="del mod topLvl">
          <ac:chgData name="Susanna Schneider Banks" userId="70244129-6b9c-4916-bb19-2e9d1d3804ef" providerId="ADAL" clId="{6708A092-092E-4553-86C4-9A2190E29E80}" dt="2021-11-05T16:49:15.626" v="2858" actId="478"/>
          <ac:spMkLst>
            <pc:docMk/>
            <pc:sldMk cId="1657257725" sldId="328"/>
            <ac:spMk id="564" creationId="{90866E4B-1E3D-4C33-B084-16B6C823F917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565" creationId="{3DE9B692-869E-47F5-9CC1-0F583E0B84E5}"/>
          </ac:spMkLst>
        </pc:spChg>
        <pc:spChg chg="del mod topLvl">
          <ac:chgData name="Susanna Schneider Banks" userId="70244129-6b9c-4916-bb19-2e9d1d3804ef" providerId="ADAL" clId="{6708A092-092E-4553-86C4-9A2190E29E80}" dt="2021-11-05T16:49:05.934" v="2854" actId="478"/>
          <ac:spMkLst>
            <pc:docMk/>
            <pc:sldMk cId="1657257725" sldId="328"/>
            <ac:spMk id="566" creationId="{687AAB15-9469-49DF-856E-10439C5E9BD6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68" creationId="{54814677-CFB2-4DFD-B047-3F3B3FDD65F7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69" creationId="{FA334DAC-F1DF-4E9A-BA0E-B20A38507A3D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70" creationId="{F9854716-EAED-4D00-8E52-749A37831FF6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71" creationId="{F60D0904-3E14-48D4-8A6A-2388948F30D0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72" creationId="{5ECA06A2-752D-4C3E-9694-2E2B55762996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73" creationId="{AAF30F93-3CBC-44E6-989B-B2DE7E0A1D66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74" creationId="{FDA978DC-8950-49E6-A6FE-F7BB932972C9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75" creationId="{32A52924-4266-4455-BC12-D1F9D07641DF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76" creationId="{52B6EA46-B4AF-4D99-BDA7-736DA60F0E78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77" creationId="{2A9685B6-913F-4E69-B608-905A5F376E61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78" creationId="{EE282109-6E33-4C32-96F8-A02F642ADD7A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79" creationId="{EFFA15A0-562F-498E-82BA-4FB575EF2994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80" creationId="{9570EFF3-0C4D-447B-AE3F-562B7B9B0AD8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81" creationId="{B1F5C4BA-2207-47FB-BD1C-17BF5C16ED3C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82" creationId="{59BCE269-F906-44A7-A287-3361FF374402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83" creationId="{7B2373BF-90CD-444B-8979-2756FC6F508C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84" creationId="{6DDD7453-F645-438F-BBC8-63E830DEAA63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85" creationId="{89CFC5BE-277B-4C9D-A36D-9A9B20ED5110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86" creationId="{4B338585-2CC5-4753-AC69-CD02A8B0AD6D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87" creationId="{70E7B182-B860-4DFC-946A-3043C2F954AB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88" creationId="{2953F057-0F10-45DD-9B09-CBC895A696F5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89" creationId="{F9CEA80B-2EC1-47B4-B7EE-739269F78BFE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90" creationId="{FA6D1164-9C9B-44C9-8BE9-D22176D1F85A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91" creationId="{8FD98CBA-61CF-4D8B-A5E9-205783DB6DB2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92" creationId="{AC1714D5-946B-4F8F-A0CC-5FF97BA4828D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93" creationId="{93A06961-DD1D-403A-9EA9-EEDA42A54CB9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94" creationId="{1A16D2CD-1C5D-4CE0-A86E-5C04A98B0143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95" creationId="{5EAE0D9B-B9BB-415A-A6B0-B31A272AFEA1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96" creationId="{EC067E2A-DA2E-45F9-9152-FE1EB920563D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97" creationId="{73F8A728-AD9E-4A0F-ACC0-A512D6AD043F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98" creationId="{441DE946-2A55-46E1-805D-CB1205969740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599" creationId="{6A84FC63-2EC2-4363-A9A0-D462965D0C6B}"/>
          </ac:spMkLst>
        </pc:spChg>
        <pc:spChg chg="mod topLvl">
          <ac:chgData name="Susanna Schneider Banks" userId="70244129-6b9c-4916-bb19-2e9d1d3804ef" providerId="ADAL" clId="{6708A092-092E-4553-86C4-9A2190E29E80}" dt="2021-11-05T16:48:51.219" v="2850" actId="164"/>
          <ac:spMkLst>
            <pc:docMk/>
            <pc:sldMk cId="1657257725" sldId="328"/>
            <ac:spMk id="600" creationId="{18D0ED0E-0ED3-4870-B8C1-B83E9365BC0D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01" creationId="{3A28810F-FD73-4743-9C8D-F5ABD94D3D8B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02" creationId="{DB4D4226-5EB9-4A78-8C21-FD9AB64AE98F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03" creationId="{72D92B19-C73C-410B-8FE7-05B396024F5E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04" creationId="{92FE6F21-0DA5-441C-9073-38E09378D372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05" creationId="{D8773C49-47FB-42F9-8504-9169C5702F11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06" creationId="{2EC9CDFE-7207-466D-9D58-037A80CB3528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07" creationId="{8692FF3B-0FCD-451A-AA00-AC08F7432C14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08" creationId="{FF2ED4E4-26C0-4DE8-937D-3C844A53608C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09" creationId="{F8616027-64A3-4CE0-98B1-4CBCC99D136B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10" creationId="{A000AB63-44BF-41D5-9F50-E8FE8057433C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11" creationId="{3ECD705A-D63D-4785-8AE3-E9E47C9EAECE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12" creationId="{C7ACCA11-5815-4DD0-A1C1-98592B70BD0B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13" creationId="{105FBD57-9F48-42C5-9F0F-0AC53C1D814D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14" creationId="{8A245FAF-7D43-4453-83FE-38FCEF7E1637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15" creationId="{C7CB6B44-597E-4B94-BFD2-BA71065242ED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16" creationId="{547F5BCF-3DDE-42F0-BF4C-6CF1E97F5DBC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17" creationId="{FFB85039-B0B6-4161-A5BE-7FE23D00F5EF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18" creationId="{84D11C8E-2FAA-40A5-BAFC-F41B527EEBB9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19" creationId="{81E4BDFE-9ACA-4F24-B17F-A2FC7A9260BC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20" creationId="{E8028088-4E84-438C-BCD8-E30324259312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21" creationId="{E00A1BF8-4DAE-48B7-A7E6-BA1ADBB68FCE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22" creationId="{9FBC1A94-E6FE-4A2F-9EC3-E7DCFF7DBD19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23" creationId="{6516302F-2BD6-4494-A20A-5454B7B23992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24" creationId="{5593E28C-05C9-4207-862B-198813A28CAD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25" creationId="{E9C2E221-31F7-4681-BE74-44A9C71ECBA5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26" creationId="{7C2534F3-B087-4189-A7FB-8323BFF68C16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27" creationId="{171D7016-5FFE-4DB4-87D6-28D0CC442FD1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28" creationId="{46AD104C-E0AD-4F83-89F5-A1FAD713B987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29" creationId="{528D9FC0-51FF-4B2F-90D6-7CB2206766D4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30" creationId="{4C836A2C-5A28-43F1-A798-77B561A3600B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31" creationId="{2AD0F5C4-E9E4-46FC-8720-519D7B2DD48D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32" creationId="{3B1BB80C-0C99-4347-83DE-E59E2C51BD5C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33" creationId="{375BC18A-5981-418D-B0DE-61FFEFE819D5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34" creationId="{3A2CF92C-FF39-4C22-B19A-CAB5A6401E36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35" creationId="{9BCC3951-2C43-4AA5-B82F-04130C21E9C4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36" creationId="{C5E67D14-7834-4D16-844B-E1748818F0A7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37" creationId="{14E94F01-290A-4404-AFBA-F7D24989910C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38" creationId="{CD980706-3391-4F48-9F2D-A79B4CBE273F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39" creationId="{F565A5C8-4CFA-4600-8C6E-6C9D73E04405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40" creationId="{492E8A45-AAED-48CB-891C-12CEC815FB41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41" creationId="{2BB8EB1A-21F9-411D-A980-74ACC4219726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42" creationId="{6CB54A7F-A455-4398-B958-2E769CAE8A7D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43" creationId="{FF33A73C-2078-4A56-A171-489EF655A1C2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44" creationId="{7F4FFA16-A4F9-4878-89C5-A6FA16129CEE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45" creationId="{0656A2D4-E0D1-4514-B074-B858D6C2F31F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46" creationId="{97212437-289A-4A53-A64B-2E6FB7B537E8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47" creationId="{BA6F413F-DBB7-43F8-9093-9EAA9D65813D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48" creationId="{34118AD3-1237-4FFA-BC8A-DEDF32D1745A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49" creationId="{B7D3056A-BD7B-4446-8353-FC217ABDA91E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50" creationId="{20CC5ACC-17BD-47FB-BB3F-5D5B260B3D89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51" creationId="{420AF057-2302-494F-8DB0-49A916453D6C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52" creationId="{72FB5178-7293-4AAF-9A5A-0DCA341062B2}"/>
          </ac:spMkLst>
        </pc:spChg>
        <pc:spChg chg="del mod topLvl">
          <ac:chgData name="Susanna Schneider Banks" userId="70244129-6b9c-4916-bb19-2e9d1d3804ef" providerId="ADAL" clId="{6708A092-092E-4553-86C4-9A2190E29E80}" dt="2021-11-05T16:48:24.075" v="2845" actId="478"/>
          <ac:spMkLst>
            <pc:docMk/>
            <pc:sldMk cId="1657257725" sldId="328"/>
            <ac:spMk id="653" creationId="{20934505-5D2E-491F-BF33-CAA34CC55DF3}"/>
          </ac:spMkLst>
        </pc:spChg>
        <pc:spChg chg="del mod topLvl">
          <ac:chgData name="Susanna Schneider Banks" userId="70244129-6b9c-4916-bb19-2e9d1d3804ef" providerId="ADAL" clId="{6708A092-092E-4553-86C4-9A2190E29E80}" dt="2021-11-05T16:48:25.083" v="2846" actId="478"/>
          <ac:spMkLst>
            <pc:docMk/>
            <pc:sldMk cId="1657257725" sldId="328"/>
            <ac:spMk id="654" creationId="{35A15918-BBCA-45EB-A0D3-0A4B96BD285F}"/>
          </ac:spMkLst>
        </pc:spChg>
        <pc:spChg chg="del mod topLvl">
          <ac:chgData name="Susanna Schneider Banks" userId="70244129-6b9c-4916-bb19-2e9d1d3804ef" providerId="ADAL" clId="{6708A092-092E-4553-86C4-9A2190E29E80}" dt="2021-11-05T16:48:22.169" v="2843" actId="478"/>
          <ac:spMkLst>
            <pc:docMk/>
            <pc:sldMk cId="1657257725" sldId="328"/>
            <ac:spMk id="655" creationId="{B077DF24-544B-476F-8A54-5D741122E270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56" creationId="{BE6D3EDE-AC66-4A6B-A98B-BADDD4CE8C4F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57" creationId="{987648E6-9546-4778-877F-5F4E8C96F73C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58" creationId="{B094B579-D23C-483A-813B-FB94812F0740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59" creationId="{9CFFF5A2-C0D0-4FD5-A434-C0D419AE82F2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60" creationId="{83BC7A97-1299-49CC-879B-7C24235BA85F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61" creationId="{76AC812B-10B1-446F-854B-8D21D0619CEC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62" creationId="{071462A5-C488-4289-A358-51DC3262A0A4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63" creationId="{71C578F5-4716-4FB1-95AB-DA32D8A6D353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64" creationId="{0A812028-C6DB-4368-ACCD-7138B5CBD00D}"/>
          </ac:spMkLst>
        </pc:spChg>
        <pc:spChg chg="del mod topLvl">
          <ac:chgData name="Susanna Schneider Banks" userId="70244129-6b9c-4916-bb19-2e9d1d3804ef" providerId="ADAL" clId="{6708A092-092E-4553-86C4-9A2190E29E80}" dt="2021-11-05T16:48:20.090" v="2841" actId="478"/>
          <ac:spMkLst>
            <pc:docMk/>
            <pc:sldMk cId="1657257725" sldId="328"/>
            <ac:spMk id="665" creationId="{504FBA65-8A04-428B-B7BE-8F681690B68F}"/>
          </ac:spMkLst>
        </pc:spChg>
        <pc:spChg chg="del mod topLvl">
          <ac:chgData name="Susanna Schneider Banks" userId="70244129-6b9c-4916-bb19-2e9d1d3804ef" providerId="ADAL" clId="{6708A092-092E-4553-86C4-9A2190E29E80}" dt="2021-11-05T16:48:21.531" v="2842" actId="478"/>
          <ac:spMkLst>
            <pc:docMk/>
            <pc:sldMk cId="1657257725" sldId="328"/>
            <ac:spMk id="666" creationId="{5E8CD292-1032-4C65-A63E-2B918EAAD099}"/>
          </ac:spMkLst>
        </pc:spChg>
        <pc:spChg chg="del mod topLvl">
          <ac:chgData name="Susanna Schneider Banks" userId="70244129-6b9c-4916-bb19-2e9d1d3804ef" providerId="ADAL" clId="{6708A092-092E-4553-86C4-9A2190E29E80}" dt="2021-11-05T16:48:22.762" v="2844" actId="478"/>
          <ac:spMkLst>
            <pc:docMk/>
            <pc:sldMk cId="1657257725" sldId="328"/>
            <ac:spMk id="667" creationId="{7A5ECFC6-57A5-4A7A-802A-E5F4704BC2E9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69" creationId="{27023834-F018-4457-A8DC-2ED36A75835E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70" creationId="{08CD98A2-BF3C-4674-BBB5-7D78D6B33AEF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71" creationId="{E191C250-DFA4-4700-A79E-65D8C59DA387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72" creationId="{A0B609B1-0123-404A-8F3D-556C528D8B04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73" creationId="{4DBA14A1-2B6B-4D77-BF7E-E726DE02A980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74" creationId="{75CE6E97-1D61-4E16-B184-95661DD322D0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75" creationId="{054C450A-2134-417D-88FC-784A54D7E1A6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76" creationId="{5AA1D3D1-2753-429A-BDDC-4E25F199C4A7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77" creationId="{098ED048-FECF-4E09-B551-AB3BB01F0678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78" creationId="{B9CFE5C6-D9E7-4E0F-8A77-55700168599B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79" creationId="{9542A883-4D49-4EE0-883D-11753ED12E30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80" creationId="{7BDF2932-7836-4235-A9AB-7326D25A95CA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81" creationId="{821CD395-5385-4E1F-936A-8A2395FEE540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82" creationId="{11F67B0B-9BF4-4251-845A-A6252CC1CA63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83" creationId="{092A4D23-59CB-49D9-8E0E-603BF47FF7DB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84" creationId="{1E0D9C91-F500-4B56-A8D9-CA7A89D3565D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85" creationId="{6331FFBC-F74A-4D7F-AFA6-9CF33422F510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86" creationId="{3DDED370-3347-424C-A82B-C3FB9F24A9F7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87" creationId="{B782B653-4448-427C-AC21-E9CFA24CA7E7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88" creationId="{9A8978D1-F2B9-49B6-B0B4-006DB652280C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89" creationId="{C7950B56-F6FC-4B63-9A7B-8E3211CF2B76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90" creationId="{27123981-C8F5-43BF-B8DA-12BA5F5240E3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91" creationId="{DE060522-CF47-482E-9095-7E0270E173D5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92" creationId="{A45B2EA6-B749-480E-8FC6-035250D814EA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93" creationId="{07FC8649-7332-40BB-B36F-2118A27B3963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94" creationId="{8547FF86-82F8-4A68-8B33-085DAF9BDBA9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95" creationId="{C821B48E-5A47-4CE1-927A-B1E0C1927C96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96" creationId="{E661B299-A1A6-47AC-8CB5-BEC6D5B4AF56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97" creationId="{0658EBA4-0EBB-4EB3-82B9-4FD7A55B94B3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98" creationId="{E7C4693E-A66F-4376-ABB1-EC850132B4FD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699" creationId="{552E4563-005D-4C24-B523-453095F76D91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700" creationId="{CBBC301C-9E5C-4AB4-A5B8-5A15EBC2623B}"/>
          </ac:spMkLst>
        </pc:spChg>
        <pc:spChg chg="mod">
          <ac:chgData name="Susanna Schneider Banks" userId="70244129-6b9c-4916-bb19-2e9d1d3804ef" providerId="ADAL" clId="{6708A092-092E-4553-86C4-9A2190E29E80}" dt="2021-11-05T16:51:03.735" v="2890"/>
          <ac:spMkLst>
            <pc:docMk/>
            <pc:sldMk cId="1657257725" sldId="328"/>
            <ac:spMk id="701" creationId="{A1E4EC9F-3C4C-4FA2-875D-EE9C781DCC08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03" creationId="{AA4FFB76-0D63-4BF5-9B61-B20A39B4CE6C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04" creationId="{6581FAFB-BE2C-4F4B-ADD0-CFB999A8293E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05" creationId="{86BED114-1A19-4C95-ABA4-CA1EBF55E025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06" creationId="{734C3C55-FD3E-44E7-8CA3-D90464214169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07" creationId="{68DBD339-7CC4-4AF4-BEEE-3E4E9D27B492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08" creationId="{DB6D7F94-DD21-4E24-91F3-7829393633E0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09" creationId="{75C9CC9C-CC7E-4EFE-B5EF-99EEADFC63F8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10" creationId="{F01A163B-A1F5-453A-A3D4-5000E042DC97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11" creationId="{DBD8E0B6-D938-4263-B2CF-AADE3EA91056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12" creationId="{95CC6213-7ACB-41AF-B6B2-9E5DAC4E1A28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13" creationId="{0F657E15-DFE4-4621-A3FE-E17A9335DD3C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14" creationId="{A7213E89-FE26-45BE-960B-9308A943FDB8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15" creationId="{43F465E1-3363-4FA4-86AD-66370B071BD8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16" creationId="{941F79E7-D194-4CAA-B029-693877B68471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17" creationId="{B72FF160-B537-48DB-8E65-6E8FB12E435F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18" creationId="{D3180B06-755B-4836-835A-391C93426579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19" creationId="{815AA6B0-D1F7-46B0-A794-A23C40067D90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20" creationId="{A4F722F2-BC9B-4740-865D-C65F2C90B057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21" creationId="{D90DF410-7A7C-4E76-B1D2-E85BE6A2D362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22" creationId="{C867E30D-46E9-4282-BB15-7DCAAA420EE1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23" creationId="{EE563FBF-2E05-4DA1-8CBD-6AD2B8D01E30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24" creationId="{B47F702B-722F-4F0B-A978-0A6D3FDEC6E5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25" creationId="{9458BE77-5CF8-4DDA-9F42-94419FFE57F9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26" creationId="{3B37875D-0A5B-427F-B3C8-273F737C060E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27" creationId="{0F38CF68-CA47-44CA-BC30-B9C5148BB2AA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28" creationId="{BBA7BFF6-F406-4E39-8E68-02943FF53F9B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29" creationId="{6615A72E-DFA4-45C7-8E91-F991295E998D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30" creationId="{5C472128-CACE-4F68-A42C-E924F96A051D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31" creationId="{E66CCF46-3C9F-4DC0-A13D-960DA0364283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32" creationId="{08DD4D9A-93DB-434E-9EEE-8BD718DB5D4A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33" creationId="{C105DA54-0C0F-4F4D-B283-D361556F8ECD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34" creationId="{C8FD4E5D-198F-4BE8-9C7E-38A23319D15C}"/>
          </ac:spMkLst>
        </pc:spChg>
        <pc:spChg chg="mod">
          <ac:chgData name="Susanna Schneider Banks" userId="70244129-6b9c-4916-bb19-2e9d1d3804ef" providerId="ADAL" clId="{6708A092-092E-4553-86C4-9A2190E29E80}" dt="2021-11-05T16:51:17.746" v="2896"/>
          <ac:spMkLst>
            <pc:docMk/>
            <pc:sldMk cId="1657257725" sldId="328"/>
            <ac:spMk id="735" creationId="{70BA357D-5CA7-4BB6-95EB-146088382CA1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37" creationId="{A3790927-5F37-47FB-B828-9FE160C009CC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38" creationId="{A07F4CE6-439B-4ED8-B957-6CF2281DD3B7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39" creationId="{62765E67-9410-4B2C-B990-7FF01D398DEA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40" creationId="{0F49F52E-8D26-4CD6-A84D-6D4A02E46B85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41" creationId="{856BA648-EE14-4856-8174-F08C91030B04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42" creationId="{261C739F-D099-4D09-8489-34D98AFDB656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43" creationId="{6E4202A6-5DDE-4A6B-BAA8-6E632F60968A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44" creationId="{173DB5E5-92F0-4165-AF37-DCF5E2254D62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45" creationId="{A9BBE411-FA40-4465-AA15-4692B67898A2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46" creationId="{C029165F-BC5B-4C87-9468-D4023CE50A3B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47" creationId="{F263C66D-1FC4-4081-9851-57B398D71C36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48" creationId="{10DE2B33-BFA0-4BF3-B76B-8404227BB280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49" creationId="{715A2CFD-5B3B-4865-9AD2-3A8FA1FF2A38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50" creationId="{C7B5C2E2-44F6-4D45-B40A-D5566F4031C2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51" creationId="{4A74A17F-2204-4DDD-8AEC-A26B06F08407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52" creationId="{93410D5C-900B-4520-AFAC-B15549AFA414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53" creationId="{D383FA43-735A-43A2-B458-09CC011ED468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54" creationId="{BD75BB22-E663-41D9-878F-12B66B3FDC28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55" creationId="{7FA299EE-7C9A-4211-A9D0-A1D2D535B2A3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56" creationId="{6E04DDA0-03D3-462D-A903-9326EBEF992A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57" creationId="{86581F48-8B7E-49CC-A8F9-0B5983395B1C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58" creationId="{F7252854-3313-4923-A915-DD946831B551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59" creationId="{E39EF8C8-7BEB-40B3-B73E-33E02A5B4EF2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60" creationId="{746B2AA1-F71B-4AEE-9880-0809D5EAD2ED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61" creationId="{6D331832-315F-4B40-B8FB-874F23D25606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62" creationId="{6BCF833C-1F07-4912-A707-AD1DF7FC3776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63" creationId="{BEA12B8E-CB64-46B5-B3F7-83988C0077AB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64" creationId="{81B5C86D-877D-45B0-83EA-A7DE454D25CB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65" creationId="{45158273-9542-49BF-8B39-CE806875E8B4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66" creationId="{CB9A55C3-EE29-4C03-A07A-FDB7F5025972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67" creationId="{E2784F56-4713-4697-BB92-06EA7D99DC27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68" creationId="{01BF3602-04B4-4749-B0C4-55DA8142F575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69" creationId="{9570C7C4-B9E5-425A-84AE-3DDDE34B4D59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70" creationId="{90BD8A9E-9717-4330-A96B-8E4E7003A92E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71" creationId="{290A2D72-7443-4EA9-B6F2-9F54AF2C3B97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72" creationId="{8759AE05-C5EE-449B-B217-A0D879B1919E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73" creationId="{8F825662-0E36-4A72-861F-46F9A747C12C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74" creationId="{D72E887A-956C-4D3D-9D47-89A247F1F404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75" creationId="{6BFC84D1-FEF8-4FE1-ACBE-25D349A4CE4F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76" creationId="{FC01D56A-19C4-41C4-9511-8D678E617D1F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77" creationId="{94AA10D1-1F2A-46DA-AE0A-C1B44A7EBE4D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78" creationId="{A17DDEB9-60B6-46EB-9B5F-0B4333527975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79" creationId="{BDA72D9A-B59B-44D4-83AF-2D237FCFECA9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80" creationId="{4478BBB2-56EC-4E36-A088-46D825DA6E55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81" creationId="{C34C732A-461B-4C2C-8046-4E6C7D88830F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82" creationId="{F6E08906-C6BA-4654-AC98-4BDAE6B2D651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83" creationId="{48664B00-0115-413E-AE94-F0DD099B6A5E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84" creationId="{11FEBDDF-CD62-40DA-93B0-3CF12570146C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85" creationId="{971CC2AF-FD99-48DD-996E-CD226AF5985E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86" creationId="{D1368549-2610-4A18-85B0-5ADFB95224F3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87" creationId="{FECAD615-B90C-4F7D-9EBC-D4D05679D751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88" creationId="{EFA4ACC5-2A21-4818-9F23-0560275CA412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89" creationId="{8AD20DED-0752-4693-8C79-DBF4FF26B0EA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90" creationId="{19FAF4EA-BE5B-4225-9778-986886CABBB0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91" creationId="{FFD0341A-6F83-4B23-86F1-22E2C4C9DF38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92" creationId="{46D90132-B0FB-46B5-8889-6A333841C1B3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93" creationId="{875883F1-248F-4454-B0C2-9AEEFBCF1BC9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94" creationId="{3910B9EA-0AF0-4B3C-968B-AFFC54FB55E3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95" creationId="{E12380BE-50FC-4559-AF8E-2B94E163042B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96" creationId="{AE4CE32C-7493-470F-9FA0-8172A6F399A9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97" creationId="{ABAE5C63-AC89-4BF4-9261-EF5DAB71FAF8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98" creationId="{FF623AFA-854E-480B-A028-A37DD904CA95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799" creationId="{C060BD0F-5A86-4335-AFAE-FCB979FB85E2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00" creationId="{30CFE9D4-94C1-4F58-B9CB-BA460BE72F6A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01" creationId="{8648452C-F7A4-487B-8FD8-86BB6E11770E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02" creationId="{E6251EAF-5513-4153-8347-8769E5780627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03" creationId="{D26D8284-3EB5-4179-A2F0-9D6688227C3C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04" creationId="{83A04C34-1A15-43E1-82CE-983A398B2C90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05" creationId="{832BF96A-1409-404E-8563-F5894DC56DDB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06" creationId="{C0E39D72-F9A5-4736-96DA-8E300B663121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07" creationId="{D155BD1D-FF79-4C28-BCBA-8AB47B54012C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08" creationId="{F8A5519B-A527-41E1-B11D-446CA1874280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09" creationId="{7C51F33F-C5C7-4573-B58F-1D34B4104BE1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10" creationId="{29F4512F-8DD7-4132-9FDB-4D9B38586468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11" creationId="{F73D6761-95B2-461F-BD3A-B2BE07AC294F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12" creationId="{30AFA230-E0CF-4E4F-8555-917AE0CCA015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13" creationId="{6502741B-92CA-450C-8D0F-9C0F29B03E94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14" creationId="{FB06D9AA-7ABA-4076-BE23-BEE58A1A0265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15" creationId="{BA619D29-6991-4519-B2F1-91516A463192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16" creationId="{7AE0DC6F-4565-4B61-BF3E-D5820B9AFAA5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17" creationId="{976B6EBC-1B9C-429F-9DBE-1D9C86380BE2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18" creationId="{8C6DF9FB-7941-4E21-8B17-69677614149A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19" creationId="{A7E5BA38-E070-479A-AC1D-D8424AD43C9F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20" creationId="{7204ABE2-4CCF-43D7-9907-2ACEF67A021F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21" creationId="{055DB32B-905C-4C6F-9609-1A0BC9E65FFA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22" creationId="{F1F6EE8F-B434-4910-A35A-DE67ED22367A}"/>
          </ac:spMkLst>
        </pc:spChg>
        <pc:spChg chg="mod">
          <ac:chgData name="Susanna Schneider Banks" userId="70244129-6b9c-4916-bb19-2e9d1d3804ef" providerId="ADAL" clId="{6708A092-092E-4553-86C4-9A2190E29E80}" dt="2021-11-05T16:56:02.373" v="2955"/>
          <ac:spMkLst>
            <pc:docMk/>
            <pc:sldMk cId="1657257725" sldId="328"/>
            <ac:spMk id="823" creationId="{37C31C74-9127-4DB4-A224-411335CAFE5B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25" creationId="{5C4D47E1-153F-4EF2-B3AF-F0E9E84F1663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26" creationId="{408E545A-1A9C-4469-AB77-8EF28919DBC6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27" creationId="{08186BB9-3FDA-4C8D-A9BA-1536A7EEC1C9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28" creationId="{334D90C6-7FF7-44CE-A5A9-A95F1DBE352E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29" creationId="{6A8C1244-27AF-464D-AC03-2B566A63270E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30" creationId="{EA22159F-7E66-4564-8864-4722F7B167FC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31" creationId="{6EDECF0F-761F-48C6-BD59-C5942017B10E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32" creationId="{EEBD2254-5CAA-485B-826C-C50D2F452476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33" creationId="{8E8E436E-B1B6-4F9F-B56D-8A549D1FE6D7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34" creationId="{D12A72F9-EF72-435C-9C45-3CA385977D73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35" creationId="{18E08B27-5D25-490B-B8A3-38FC2A43DE34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36" creationId="{7FFF4F07-F6D8-4B2E-A97A-D6616DD75281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37" creationId="{93E18A3F-5081-49BD-A25A-224AB46D2B3F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38" creationId="{FE36788B-879D-4FCD-8A5F-BF72279A9066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39" creationId="{3BB90F1E-9AF9-422B-8956-56068623EACD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40" creationId="{E26BF8DF-A32A-47DB-8F8D-A8E99FC19336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41" creationId="{76D7E153-CCAC-46C8-A62E-3E35B8917163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42" creationId="{C89987AC-37EA-4C03-87FC-51073DE651E7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43" creationId="{78C0FF97-16C0-461D-BEAE-AE267E8B7386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44" creationId="{9D13C61D-755B-48AC-A924-8389C4C90FDE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45" creationId="{0E3F70BE-CD7B-42DF-82E0-073556926D29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46" creationId="{48F35249-2652-4959-AD4E-390C97788D69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47" creationId="{B0182D0E-2952-4080-8E7A-1CB62B2F8FB7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48" creationId="{6F44F29B-0932-45A3-A3CE-DDEBC273DA7F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49" creationId="{159BD348-40B7-466F-9727-6B1E156C01AB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50" creationId="{03ACC1BA-7049-49C0-90D8-3517EE30019F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51" creationId="{A8589233-AD5C-4FDD-A95F-603C40FD62AC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52" creationId="{9FACF8CD-16E3-4D68-8D74-2B74E946037C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53" creationId="{40270376-CF18-4C19-9B2E-08726F970FC6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54" creationId="{DF7A055E-E14D-4D6A-8562-DC9176EA0DD8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55" creationId="{E664E4AD-D622-4DFC-8CFB-28F603D86E12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56" creationId="{B492178F-26AC-4396-9547-30FECEB1A6D4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57" creationId="{A355F1E9-742D-4146-A0DE-A5C59A8C6CB3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58" creationId="{6BD6A919-A4EF-431F-A513-CC4FCBB87F9F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59" creationId="{ECD32FBB-A920-4088-AEA9-BF69205C99F3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60" creationId="{FA5075DD-B8BA-490D-868B-DE074C3D7A8E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61" creationId="{5F9F49A5-9A89-4E62-B800-6A910ECD2A59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62" creationId="{D73213DA-5D03-45CC-A181-7985DA2354A2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63" creationId="{0B73361F-8166-4D01-AD80-1D40CDF93FDE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64" creationId="{1A2BA4FE-C8C4-4320-89FE-351614AA84E7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65" creationId="{134CE904-72B4-468D-B69D-894FF3EC8CC6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66" creationId="{77DCE35C-7C4B-4783-955C-2302837CD4C3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67" creationId="{17D1B4E5-90DC-43FA-8AE7-8DA99261E672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68" creationId="{BC03BCF0-BDF2-4951-86F6-93845A02417D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69" creationId="{CBE78A90-0119-48A3-B061-EDB55E3848E5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70" creationId="{2ACE976A-DDEF-4676-8023-571D363C37FD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71" creationId="{850FC2FA-5F73-44BF-845F-2EC40AD386B1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72" creationId="{43F8819C-3304-4AED-8438-5A8A4D3691EF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73" creationId="{70C4E27F-F9F3-445F-9CF5-CEE9877AAD05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74" creationId="{7A7E2008-DB6F-42DB-AD5B-AD293C0E090B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75" creationId="{0392442A-7196-479B-8194-A81AC905718C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76" creationId="{C7C5A7AF-9E5A-4AA3-8167-936A05BA6C33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77" creationId="{033EB8F9-403F-4CB5-AF36-3E071A4C3039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78" creationId="{E210DAD5-7CCD-4A02-AC53-67CEBAA48DE5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79" creationId="{40AFF362-C1CA-4226-9918-E0BEF355858B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80" creationId="{E55A42F4-6053-49B8-A96B-53B2A4BE3038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81" creationId="{1C774105-61C3-4E23-95FC-B54965393DE9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82" creationId="{B54C6761-BC02-438A-88A6-74E04B2BDB52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83" creationId="{B5E7959F-CEBF-4ECE-816D-4EB937EA5315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84" creationId="{5B5BB174-BF91-4BAC-B13F-E861F1CB92B7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85" creationId="{AA001421-E9F2-430D-BA1A-2365568CB9D2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86" creationId="{2808C343-71F3-4E17-BCEB-B19C1133DC5C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87" creationId="{CA925C7E-4367-4418-876F-437D1F7E94BB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88" creationId="{AA16F8B4-9E43-47B7-A44A-17FCDAED45B5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89" creationId="{5A5D88F4-D996-41A4-810C-672F8F555484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90" creationId="{25163496-839F-4F46-8668-EAFF7D274DAE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91" creationId="{AFD7EC9B-774C-475B-BBCF-DB1D4DAE2BAC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92" creationId="{BDE08116-8A0B-44D9-B894-E864F839FD04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93" creationId="{DEBEC81E-B494-4E88-BD3C-1A20323001C5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94" creationId="{CBB640A2-4964-4DCD-8A69-ABAEAD6C3194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95" creationId="{B558A4C2-F3A1-494C-A71F-0CA879952617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96" creationId="{3661B08D-29C0-4C9F-ADF9-EB5B24C84803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97" creationId="{5A041442-6426-4BD3-BD92-C6252AFA9B80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98" creationId="{29BE3BE5-BEEB-4FB8-97B4-EA1554296145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899" creationId="{619C049B-C5ED-4177-9040-2246809478D6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00" creationId="{E9BDCDF1-65D3-4863-996A-F6485B483BE9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01" creationId="{BDB5F421-0C9E-4593-9722-D4DA36D841D4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02" creationId="{3F5E2E35-D418-429A-8D9F-0CBA447A91BE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03" creationId="{F5396B25-5E20-4422-AA82-DA6311C16C23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04" creationId="{7B64B689-9536-4D39-B1FA-DC5CD5CC3827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05" creationId="{2BEB1FEE-085D-4106-931D-7607F5BF73E6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06" creationId="{D97DE46F-080F-4F7E-AA70-1A4D3E8DB78B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07" creationId="{E074F63A-4FAE-43A9-AFC7-65785BBB44BF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08" creationId="{4AB57F50-24F5-4646-A581-C2A62B443CE3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09" creationId="{E32F8C65-5578-4259-A705-8DBA3411C8BB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10" creationId="{44ADAD3B-AA06-40EF-B104-4E7D4816769F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11" creationId="{9CBEB787-6654-4464-9B9B-F2DB62D3CCC1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12" creationId="{5C93B90E-D5FD-45B3-A61E-3F23E4323873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13" creationId="{CF08BB5B-770D-4774-8E8D-AF31684A85FB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14" creationId="{E6003580-EAD9-48B5-A274-C724190348EA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15" creationId="{D8EB31F7-DACD-4536-B1A4-9CF361B32A5E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16" creationId="{7ECB6143-B530-4C0F-A283-6C1B1EDD2572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17" creationId="{3CF4010B-9292-46DA-966F-BE1D8BA74A91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18" creationId="{CE10F38C-3E19-4F5C-911B-BFEC4007D5D9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19" creationId="{9B0CACD3-AC1B-4272-8DEB-AE4E1A699F2A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20" creationId="{00F1128D-383D-4904-95C5-54CA983A5DDF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21" creationId="{B7370DCC-BE9E-4C78-95AD-8712A7AEF131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22" creationId="{70B321AF-901E-4774-9295-0481C7A7FD8A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23" creationId="{7B950A62-B1FD-4BB1-B90F-CEA7938F446A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24" creationId="{CCEB5B60-5F0B-4D57-97FA-CCC58D713C58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25" creationId="{22780945-E51A-4541-B04D-59F28A44C641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26" creationId="{CD2D4A06-2B50-4FFD-8B12-AE4A14854964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27" creationId="{8AE9148F-5B84-40C4-9A87-63B6E3003931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28" creationId="{9CCA073E-48C1-4D6F-AF84-402EFC675D82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29" creationId="{47E5E417-C19E-4AD1-AFAB-373204AC882E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30" creationId="{2ACCCDD1-132D-4FF7-AC98-091363CE9147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31" creationId="{AA97404C-8EE9-4510-8C58-26BFD54B7740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32" creationId="{303B983A-D4EA-4C7C-80CA-256B4D3573A2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33" creationId="{1ABB29B3-6DDB-4DD3-A099-6C25D144E8F5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34" creationId="{BB45FDB3-0C92-4DC0-9E7E-B15E731CCF1E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35" creationId="{EBA5B6E2-4FFC-4A68-8E88-E982A6659976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36" creationId="{FD494ADF-3E18-4474-A8C3-4768DB30055A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37" creationId="{7DF734B1-CC42-4DF9-BA69-A70E03FE8825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38" creationId="{5CDF1FD9-278D-4D12-86DC-02A91662E610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39" creationId="{4064E19F-FB32-4DA9-A9C3-468D496951ED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40" creationId="{F0C066B5-A54F-4DAF-B027-68929D445720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41" creationId="{52D34B62-A35C-4DEC-9885-D31056429483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42" creationId="{A144E40F-8733-4AB9-8877-8F21D896BCB6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43" creationId="{EF8FB9BC-3181-45B9-95D5-C625AA002E0D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44" creationId="{3D949765-03FF-4225-88B7-83722066D90D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45" creationId="{4C2E45DE-35D4-4718-9AD2-2F829D19E61D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46" creationId="{664D21D9-9D8F-492E-805A-5298693A47A7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47" creationId="{6A3282E8-50F7-4A19-A616-CF06A51A4A85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48" creationId="{E2C013BB-C9E7-462E-903B-69878F59F3C9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49" creationId="{7A9FE6C8-0401-4517-973A-3395EBE3A050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50" creationId="{C9C11362-EE95-4DE3-B5E9-B566433AB961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51" creationId="{666BEABE-4655-4A19-A0A9-5F906B04A26D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52" creationId="{804CD50F-3AC0-42D5-BBAE-53A943F5297B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53" creationId="{AFBB1A7A-30FE-407B-9944-5727EDA11871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54" creationId="{BD53A87A-AD20-4DE6-A31E-D7019E3FD08C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55" creationId="{E10F6AF3-A235-4C3B-B368-505A2553A173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56" creationId="{E89EB959-6AC2-4768-AC20-D87F1E69DF62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57" creationId="{B0418C9C-4D31-4644-9ADA-86B072113AF5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58" creationId="{1A4F582C-D7D4-414D-85A4-B09921A54BAC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59" creationId="{8DD8BA82-2531-40F2-8469-8D8C14A159E8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60" creationId="{57BAF27C-A3EE-4121-8202-A334E6BEF36C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61" creationId="{A8151CE7-2DE0-4CE4-92B0-7B8F5DD2E770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62" creationId="{CAD200D5-5BB9-40C4-8133-75F4357368CD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63" creationId="{14453868-E848-44CA-8297-1FF0B967277D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64" creationId="{C3FEB02D-0DA8-4E73-903F-1502C5CC3FBD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65" creationId="{B209F091-8221-4ACC-948C-91F2AC3600DD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66" creationId="{25A86E8F-8024-4708-987E-AE00EF2C371A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67" creationId="{A3BCCD9F-1AE8-417D-9BDC-639D5AAB8576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68" creationId="{53AC284A-E443-47AF-A245-F27DAB2AC4B1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69" creationId="{62282D85-094A-4E56-AC42-ECA0406E401D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70" creationId="{97711638-0396-420B-B4BE-47D2A6D45B2B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71" creationId="{C5C645B8-4030-4181-9DA4-BA50DC2501CD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72" creationId="{D2C1558E-77C7-437F-8237-8BEACB6B3DC4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73" creationId="{FED7A43F-543D-4A9F-B9D9-B4B06E36630C}"/>
          </ac:spMkLst>
        </pc:spChg>
        <pc:spChg chg="mod">
          <ac:chgData name="Susanna Schneider Banks" userId="70244129-6b9c-4916-bb19-2e9d1d3804ef" providerId="ADAL" clId="{6708A092-092E-4553-86C4-9A2190E29E80}" dt="2021-11-05T16:59:55.656" v="3005"/>
          <ac:spMkLst>
            <pc:docMk/>
            <pc:sldMk cId="1657257725" sldId="328"/>
            <ac:spMk id="974" creationId="{FBB4932C-43D3-47E0-BB5C-8C7AB8DDDB39}"/>
          </ac:spMkLst>
        </pc:spChg>
        <pc:grpChg chg="add del mod">
          <ac:chgData name="Susanna Schneider Banks" userId="70244129-6b9c-4916-bb19-2e9d1d3804ef" providerId="ADAL" clId="{6708A092-092E-4553-86C4-9A2190E29E80}" dt="2021-11-05T16:51:01.654" v="2889" actId="21"/>
          <ac:grpSpMkLst>
            <pc:docMk/>
            <pc:sldMk cId="1657257725" sldId="328"/>
            <ac:grpSpMk id="8" creationId="{4CF01348-A988-458F-B61A-666765379FD0}"/>
          </ac:grpSpMkLst>
        </pc:grpChg>
        <pc:grpChg chg="add mod">
          <ac:chgData name="Susanna Schneider Banks" userId="70244129-6b9c-4916-bb19-2e9d1d3804ef" providerId="ADAL" clId="{6708A092-092E-4553-86C4-9A2190E29E80}" dt="2021-11-05T16:49:31.698" v="2864" actId="164"/>
          <ac:grpSpMkLst>
            <pc:docMk/>
            <pc:sldMk cId="1657257725" sldId="328"/>
            <ac:grpSpMk id="9" creationId="{24006F9B-01A4-4900-B8E4-EE0334A67BC7}"/>
          </ac:grpSpMkLst>
        </pc:grpChg>
        <pc:grpChg chg="add del mod">
          <ac:chgData name="Susanna Schneider Banks" userId="70244129-6b9c-4916-bb19-2e9d1d3804ef" providerId="ADAL" clId="{6708A092-092E-4553-86C4-9A2190E29E80}" dt="2021-11-05T16:50:06.003" v="2873" actId="21"/>
          <ac:grpSpMkLst>
            <pc:docMk/>
            <pc:sldMk cId="1657257725" sldId="328"/>
            <ac:grpSpMk id="10" creationId="{738C6804-8886-4042-A96F-C09F51A05765}"/>
          </ac:grpSpMkLst>
        </pc:grpChg>
        <pc:grpChg chg="add del mod">
          <ac:chgData name="Susanna Schneider Banks" userId="70244129-6b9c-4916-bb19-2e9d1d3804ef" providerId="ADAL" clId="{6708A092-092E-4553-86C4-9A2190E29E80}" dt="2021-11-05T16:42:37.554" v="2780"/>
          <ac:grpSpMkLst>
            <pc:docMk/>
            <pc:sldMk cId="1657257725" sldId="328"/>
            <ac:grpSpMk id="13" creationId="{81B05177-447B-471A-9096-90A187E9E39B}"/>
          </ac:grpSpMkLst>
        </pc:grpChg>
        <pc:grpChg chg="add del mod">
          <ac:chgData name="Susanna Schneider Banks" userId="70244129-6b9c-4916-bb19-2e9d1d3804ef" providerId="ADAL" clId="{6708A092-092E-4553-86C4-9A2190E29E80}" dt="2021-11-05T16:47:17.691" v="2827"/>
          <ac:grpSpMkLst>
            <pc:docMk/>
            <pc:sldMk cId="1657257725" sldId="328"/>
            <ac:grpSpMk id="168" creationId="{A1247652-52AB-4EAC-80A6-BC9B89B17EA7}"/>
          </ac:grpSpMkLst>
        </pc:grpChg>
        <pc:grpChg chg="add del mod">
          <ac:chgData name="Susanna Schneider Banks" userId="70244129-6b9c-4916-bb19-2e9d1d3804ef" providerId="ADAL" clId="{6708A092-092E-4553-86C4-9A2190E29E80}" dt="2021-11-05T16:47:55.212" v="2834"/>
          <ac:grpSpMkLst>
            <pc:docMk/>
            <pc:sldMk cId="1657257725" sldId="328"/>
            <ac:grpSpMk id="354" creationId="{867BB473-FE23-4658-8989-E56B4D31196C}"/>
          </ac:grpSpMkLst>
        </pc:grpChg>
        <pc:grpChg chg="add del mod">
          <ac:chgData name="Susanna Schneider Banks" userId="70244129-6b9c-4916-bb19-2e9d1d3804ef" providerId="ADAL" clId="{6708A092-092E-4553-86C4-9A2190E29E80}" dt="2021-11-05T16:49:01.848" v="2853" actId="165"/>
          <ac:grpSpMkLst>
            <pc:docMk/>
            <pc:sldMk cId="1657257725" sldId="328"/>
            <ac:grpSpMk id="456" creationId="{BF673607-89A4-4A37-82CB-257A234C2234}"/>
          </ac:grpSpMkLst>
        </pc:grpChg>
        <pc:grpChg chg="del">
          <ac:chgData name="Susanna Schneider Banks" userId="70244129-6b9c-4916-bb19-2e9d1d3804ef" providerId="ADAL" clId="{6708A092-092E-4553-86C4-9A2190E29E80}" dt="2021-11-05T16:55:53.517" v="2948" actId="478"/>
          <ac:grpSpMkLst>
            <pc:docMk/>
            <pc:sldMk cId="1657257725" sldId="328"/>
            <ac:grpSpMk id="467" creationId="{8C2008E7-065C-4359-99D5-719B47EB58FB}"/>
          </ac:grpSpMkLst>
        </pc:grpChg>
        <pc:grpChg chg="del">
          <ac:chgData name="Susanna Schneider Banks" userId="70244129-6b9c-4916-bb19-2e9d1d3804ef" providerId="ADAL" clId="{6708A092-092E-4553-86C4-9A2190E29E80}" dt="2021-11-05T16:55:56.140" v="2951" actId="478"/>
          <ac:grpSpMkLst>
            <pc:docMk/>
            <pc:sldMk cId="1657257725" sldId="328"/>
            <ac:grpSpMk id="471" creationId="{FBE7F44E-9B81-4072-9CEE-22070803D760}"/>
          </ac:grpSpMkLst>
        </pc:grpChg>
        <pc:grpChg chg="add del mod">
          <ac:chgData name="Susanna Schneider Banks" userId="70244129-6b9c-4916-bb19-2e9d1d3804ef" providerId="ADAL" clId="{6708A092-092E-4553-86C4-9A2190E29E80}" dt="2021-11-05T16:48:11.432" v="2840" actId="165"/>
          <ac:grpSpMkLst>
            <pc:docMk/>
            <pc:sldMk cId="1657257725" sldId="328"/>
            <ac:grpSpMk id="567" creationId="{FA7CB89B-4388-45D0-9E5E-9121C025D52B}"/>
          </ac:grpSpMkLst>
        </pc:grpChg>
        <pc:grpChg chg="add del mod">
          <ac:chgData name="Susanna Schneider Banks" userId="70244129-6b9c-4916-bb19-2e9d1d3804ef" providerId="ADAL" clId="{6708A092-092E-4553-86C4-9A2190E29E80}" dt="2021-11-05T16:51:05.510" v="2891"/>
          <ac:grpSpMkLst>
            <pc:docMk/>
            <pc:sldMk cId="1657257725" sldId="328"/>
            <ac:grpSpMk id="668" creationId="{C72F4036-DA00-4242-B0DA-BB53B992A35A}"/>
          </ac:grpSpMkLst>
        </pc:grpChg>
        <pc:grpChg chg="add del mod">
          <ac:chgData name="Susanna Schneider Banks" userId="70244129-6b9c-4916-bb19-2e9d1d3804ef" providerId="ADAL" clId="{6708A092-092E-4553-86C4-9A2190E29E80}" dt="2021-11-05T16:51:20.105" v="2899"/>
          <ac:grpSpMkLst>
            <pc:docMk/>
            <pc:sldMk cId="1657257725" sldId="328"/>
            <ac:grpSpMk id="702" creationId="{CAD0F345-F6C8-4441-B3B4-40CECA725934}"/>
          </ac:grpSpMkLst>
        </pc:grpChg>
        <pc:grpChg chg="add mod">
          <ac:chgData name="Susanna Schneider Banks" userId="70244129-6b9c-4916-bb19-2e9d1d3804ef" providerId="ADAL" clId="{6708A092-092E-4553-86C4-9A2190E29E80}" dt="2021-11-05T17:09:08.209" v="3114" actId="1076"/>
          <ac:grpSpMkLst>
            <pc:docMk/>
            <pc:sldMk cId="1657257725" sldId="328"/>
            <ac:grpSpMk id="736" creationId="{B6FBE568-E11C-4D3E-A4CC-D9397B7266BC}"/>
          </ac:grpSpMkLst>
        </pc:grpChg>
        <pc:grpChg chg="add del mod">
          <ac:chgData name="Susanna Schneider Banks" userId="70244129-6b9c-4916-bb19-2e9d1d3804ef" providerId="ADAL" clId="{6708A092-092E-4553-86C4-9A2190E29E80}" dt="2021-11-05T17:00:25.136" v="3016"/>
          <ac:grpSpMkLst>
            <pc:docMk/>
            <pc:sldMk cId="1657257725" sldId="328"/>
            <ac:grpSpMk id="824" creationId="{EA1FB684-B55C-47C8-BDEF-70F1E148F65F}"/>
          </ac:grpSpMkLst>
        </pc:grpChg>
        <pc:picChg chg="add del mod modCrop">
          <ac:chgData name="Susanna Schneider Banks" userId="70244129-6b9c-4916-bb19-2e9d1d3804ef" providerId="ADAL" clId="{6708A092-092E-4553-86C4-9A2190E29E80}" dt="2021-11-05T16:44:43.550" v="2798" actId="478"/>
          <ac:picMkLst>
            <pc:docMk/>
            <pc:sldMk cId="1657257725" sldId="328"/>
            <ac:picMk id="4" creationId="{CF268089-9A26-4665-84EC-8F2CA7147C9F}"/>
          </ac:picMkLst>
        </pc:picChg>
        <pc:picChg chg="add del mod modCrop">
          <ac:chgData name="Susanna Schneider Banks" userId="70244129-6b9c-4916-bb19-2e9d1d3804ef" providerId="ADAL" clId="{6708A092-092E-4553-86C4-9A2190E29E80}" dt="2021-11-05T16:49:54.378" v="2869" actId="478"/>
          <ac:picMkLst>
            <pc:docMk/>
            <pc:sldMk cId="1657257725" sldId="328"/>
            <ac:picMk id="6" creationId="{55F9E815-BE58-473D-AAD1-9F406046E975}"/>
          </ac:picMkLst>
        </pc:picChg>
        <pc:picChg chg="add del">
          <ac:chgData name="Susanna Schneider Banks" userId="70244129-6b9c-4916-bb19-2e9d1d3804ef" providerId="ADAL" clId="{6708A092-092E-4553-86C4-9A2190E29E80}" dt="2021-11-05T16:48:03.835" v="2836"/>
          <ac:picMkLst>
            <pc:docMk/>
            <pc:sldMk cId="1657257725" sldId="328"/>
            <ac:picMk id="7" creationId="{DC59737C-9C8C-4515-9710-1DE8FB2B736C}"/>
          </ac:picMkLst>
        </pc:picChg>
        <pc:picChg chg="add del">
          <ac:chgData name="Susanna Schneider Banks" userId="70244129-6b9c-4916-bb19-2e9d1d3804ef" providerId="ADAL" clId="{6708A092-092E-4553-86C4-9A2190E29E80}" dt="2021-11-05T16:50:03.645" v="2872" actId="478"/>
          <ac:picMkLst>
            <pc:docMk/>
            <pc:sldMk cId="1657257725" sldId="328"/>
            <ac:picMk id="11" creationId="{E56DE4C7-F5B6-4259-93F7-FDDD7FA15C66}"/>
          </ac:picMkLst>
        </pc:picChg>
        <pc:picChg chg="add del mod modCrop">
          <ac:chgData name="Susanna Schneider Banks" userId="70244129-6b9c-4916-bb19-2e9d1d3804ef" providerId="ADAL" clId="{6708A092-092E-4553-86C4-9A2190E29E80}" dt="2021-11-05T16:55:54.638" v="2949" actId="478"/>
          <ac:picMkLst>
            <pc:docMk/>
            <pc:sldMk cId="1657257725" sldId="328"/>
            <ac:picMk id="12" creationId="{0DB050E6-CDA3-4EAA-A06B-AE250AD90971}"/>
          </ac:picMkLst>
        </pc:picChg>
        <pc:picChg chg="add del mod modCrop">
          <ac:chgData name="Susanna Schneider Banks" userId="70244129-6b9c-4916-bb19-2e9d1d3804ef" providerId="ADAL" clId="{6708A092-092E-4553-86C4-9A2190E29E80}" dt="2021-11-05T16:55:57.389" v="2953" actId="478"/>
          <ac:picMkLst>
            <pc:docMk/>
            <pc:sldMk cId="1657257725" sldId="328"/>
            <ac:picMk id="164" creationId="{EF5E5A3B-A5FD-487B-A470-977C8E39007A}"/>
          </ac:picMkLst>
        </pc:picChg>
        <pc:picChg chg="add del mod modCrop">
          <ac:chgData name="Susanna Schneider Banks" userId="70244129-6b9c-4916-bb19-2e9d1d3804ef" providerId="ADAL" clId="{6708A092-092E-4553-86C4-9A2190E29E80}" dt="2021-11-05T16:51:15.660" v="2895"/>
          <ac:picMkLst>
            <pc:docMk/>
            <pc:sldMk cId="1657257725" sldId="328"/>
            <ac:picMk id="455" creationId="{BEACBDF3-AFB3-41FF-8BD5-5A3AFDD8D6BC}"/>
          </ac:picMkLst>
        </pc:picChg>
        <pc:picChg chg="del">
          <ac:chgData name="Susanna Schneider Banks" userId="70244129-6b9c-4916-bb19-2e9d1d3804ef" providerId="ADAL" clId="{6708A092-092E-4553-86C4-9A2190E29E80}" dt="2021-11-05T16:46:15.453" v="2815" actId="478"/>
          <ac:picMkLst>
            <pc:docMk/>
            <pc:sldMk cId="1657257725" sldId="328"/>
            <ac:picMk id="470" creationId="{1E1DD0A3-9FE3-4E69-A733-4C36182BF9F2}"/>
          </ac:picMkLst>
        </pc:picChg>
        <pc:picChg chg="add del">
          <ac:chgData name="Susanna Schneider Banks" userId="70244129-6b9c-4916-bb19-2e9d1d3804ef" providerId="ADAL" clId="{6708A092-092E-4553-86C4-9A2190E29E80}" dt="2021-11-05T16:43:30.977" v="2782" actId="478"/>
          <ac:picMkLst>
            <pc:docMk/>
            <pc:sldMk cId="1657257725" sldId="328"/>
            <ac:picMk id="476" creationId="{BF131827-99BE-4298-919C-248700E676AC}"/>
          </ac:picMkLst>
        </pc:picChg>
      </pc:sldChg>
      <pc:sldChg chg="addSp delSp modSp add mod ord">
        <pc:chgData name="Susanna Schneider Banks" userId="70244129-6b9c-4916-bb19-2e9d1d3804ef" providerId="ADAL" clId="{6708A092-092E-4553-86C4-9A2190E29E80}" dt="2021-11-05T17:04:24.846" v="3042"/>
        <pc:sldMkLst>
          <pc:docMk/>
          <pc:sldMk cId="25858522" sldId="329"/>
        </pc:sldMkLst>
        <pc:spChg chg="del">
          <ac:chgData name="Susanna Schneider Banks" userId="70244129-6b9c-4916-bb19-2e9d1d3804ef" providerId="ADAL" clId="{6708A092-092E-4553-86C4-9A2190E29E80}" dt="2021-11-05T17:02:50.607" v="3041" actId="478"/>
          <ac:spMkLst>
            <pc:docMk/>
            <pc:sldMk cId="25858522" sldId="329"/>
            <ac:spMk id="2" creationId="{643B4CB5-A1C7-4E05-86F1-F3A6CBF43BEF}"/>
          </ac:spMkLst>
        </pc:spChg>
        <pc:spChg chg="del">
          <ac:chgData name="Susanna Schneider Banks" userId="70244129-6b9c-4916-bb19-2e9d1d3804ef" providerId="ADAL" clId="{6708A092-092E-4553-86C4-9A2190E29E80}" dt="2021-11-05T17:02:50.607" v="3041" actId="478"/>
          <ac:spMkLst>
            <pc:docMk/>
            <pc:sldMk cId="25858522" sldId="329"/>
            <ac:spMk id="4" creationId="{EE3E40E0-04AA-4D09-9802-A48324BE924D}"/>
          </ac:spMkLst>
        </pc:spChg>
        <pc:spChg chg="del">
          <ac:chgData name="Susanna Schneider Banks" userId="70244129-6b9c-4916-bb19-2e9d1d3804ef" providerId="ADAL" clId="{6708A092-092E-4553-86C4-9A2190E29E80}" dt="2021-11-05T17:02:50.607" v="3041" actId="478"/>
          <ac:spMkLst>
            <pc:docMk/>
            <pc:sldMk cId="25858522" sldId="329"/>
            <ac:spMk id="6" creationId="{A4DC2F7D-7522-4E6A-8732-8979ECED496A}"/>
          </ac:spMkLst>
        </pc:spChg>
        <pc:spChg chg="del">
          <ac:chgData name="Susanna Schneider Banks" userId="70244129-6b9c-4916-bb19-2e9d1d3804ef" providerId="ADAL" clId="{6708A092-092E-4553-86C4-9A2190E29E80}" dt="2021-11-05T17:02:50.607" v="3041" actId="478"/>
          <ac:spMkLst>
            <pc:docMk/>
            <pc:sldMk cId="25858522" sldId="329"/>
            <ac:spMk id="7" creationId="{AA98CA83-10E3-4E77-A391-84CB4FB30DAC}"/>
          </ac:spMkLst>
        </pc:spChg>
        <pc:spChg chg="del">
          <ac:chgData name="Susanna Schneider Banks" userId="70244129-6b9c-4916-bb19-2e9d1d3804ef" providerId="ADAL" clId="{6708A092-092E-4553-86C4-9A2190E29E80}" dt="2021-11-05T17:02:50.607" v="3041" actId="478"/>
          <ac:spMkLst>
            <pc:docMk/>
            <pc:sldMk cId="25858522" sldId="329"/>
            <ac:spMk id="11" creationId="{540AFB88-CE80-4AB1-9F9C-FA417B9814DB}"/>
          </ac:spMkLst>
        </pc:spChg>
        <pc:spChg chg="del">
          <ac:chgData name="Susanna Schneider Banks" userId="70244129-6b9c-4916-bb19-2e9d1d3804ef" providerId="ADAL" clId="{6708A092-092E-4553-86C4-9A2190E29E80}" dt="2021-11-05T17:02:50.607" v="3041" actId="478"/>
          <ac:spMkLst>
            <pc:docMk/>
            <pc:sldMk cId="25858522" sldId="329"/>
            <ac:spMk id="14" creationId="{39E28A77-283D-4898-BEC6-78C296ADC6E5}"/>
          </ac:spMkLst>
        </pc:spChg>
        <pc:spChg chg="del">
          <ac:chgData name="Susanna Schneider Banks" userId="70244129-6b9c-4916-bb19-2e9d1d3804ef" providerId="ADAL" clId="{6708A092-092E-4553-86C4-9A2190E29E80}" dt="2021-11-05T17:02:50.607" v="3041" actId="478"/>
          <ac:spMkLst>
            <pc:docMk/>
            <pc:sldMk cId="25858522" sldId="329"/>
            <ac:spMk id="15" creationId="{7E9DE47F-2C15-4F1E-A745-FFF38DF8CEBE}"/>
          </ac:spMkLst>
        </pc:spChg>
        <pc:spChg chg="add mod">
          <ac:chgData name="Susanna Schneider Banks" userId="70244129-6b9c-4916-bb19-2e9d1d3804ef" providerId="ADAL" clId="{6708A092-092E-4553-86C4-9A2190E29E80}" dt="2021-11-05T17:04:24.846" v="3042"/>
          <ac:spMkLst>
            <pc:docMk/>
            <pc:sldMk cId="25858522" sldId="329"/>
            <ac:spMk id="16" creationId="{986B277D-FA6A-4950-A115-4B3CC304A0EE}"/>
          </ac:spMkLst>
        </pc:spChg>
        <pc:spChg chg="del">
          <ac:chgData name="Susanna Schneider Banks" userId="70244129-6b9c-4916-bb19-2e9d1d3804ef" providerId="ADAL" clId="{6708A092-092E-4553-86C4-9A2190E29E80}" dt="2021-11-05T17:02:50.607" v="3041" actId="478"/>
          <ac:spMkLst>
            <pc:docMk/>
            <pc:sldMk cId="25858522" sldId="329"/>
            <ac:spMk id="22" creationId="{0E9C7C84-8F12-4791-ABFE-AAAC2458D4CE}"/>
          </ac:spMkLst>
        </pc:spChg>
        <pc:spChg chg="del">
          <ac:chgData name="Susanna Schneider Banks" userId="70244129-6b9c-4916-bb19-2e9d1d3804ef" providerId="ADAL" clId="{6708A092-092E-4553-86C4-9A2190E29E80}" dt="2021-11-05T17:02:50.607" v="3041" actId="478"/>
          <ac:spMkLst>
            <pc:docMk/>
            <pc:sldMk cId="25858522" sldId="329"/>
            <ac:spMk id="23" creationId="{C6A5168A-64C6-4755-9F6D-01949D8EC410}"/>
          </ac:spMkLst>
        </pc:spChg>
        <pc:spChg chg="del">
          <ac:chgData name="Susanna Schneider Banks" userId="70244129-6b9c-4916-bb19-2e9d1d3804ef" providerId="ADAL" clId="{6708A092-092E-4553-86C4-9A2190E29E80}" dt="2021-11-05T17:02:50.607" v="3041" actId="478"/>
          <ac:spMkLst>
            <pc:docMk/>
            <pc:sldMk cId="25858522" sldId="329"/>
            <ac:spMk id="24" creationId="{26DD38F5-E5F4-4C8D-A158-919E5607328B}"/>
          </ac:spMkLst>
        </pc:spChg>
        <pc:spChg chg="del">
          <ac:chgData name="Susanna Schneider Banks" userId="70244129-6b9c-4916-bb19-2e9d1d3804ef" providerId="ADAL" clId="{6708A092-092E-4553-86C4-9A2190E29E80}" dt="2021-11-05T17:02:50.607" v="3041" actId="478"/>
          <ac:spMkLst>
            <pc:docMk/>
            <pc:sldMk cId="25858522" sldId="329"/>
            <ac:spMk id="25" creationId="{6EE72783-A12F-439D-9226-2D4C5E59919A}"/>
          </ac:spMkLst>
        </pc:spChg>
        <pc:spChg chg="del">
          <ac:chgData name="Susanna Schneider Banks" userId="70244129-6b9c-4916-bb19-2e9d1d3804ef" providerId="ADAL" clId="{6708A092-092E-4553-86C4-9A2190E29E80}" dt="2021-11-05T17:02:50.607" v="3041" actId="478"/>
          <ac:spMkLst>
            <pc:docMk/>
            <pc:sldMk cId="25858522" sldId="329"/>
            <ac:spMk id="26" creationId="{ABF33721-ED43-4641-A375-61A26EE1966E}"/>
          </ac:spMkLst>
        </pc:spChg>
        <pc:spChg chg="del">
          <ac:chgData name="Susanna Schneider Banks" userId="70244129-6b9c-4916-bb19-2e9d1d3804ef" providerId="ADAL" clId="{6708A092-092E-4553-86C4-9A2190E29E80}" dt="2021-11-05T17:02:50.607" v="3041" actId="478"/>
          <ac:spMkLst>
            <pc:docMk/>
            <pc:sldMk cId="25858522" sldId="329"/>
            <ac:spMk id="27" creationId="{1ED5D7B2-44D4-45B5-8C17-CC8431A0EBF1}"/>
          </ac:spMkLst>
        </pc:spChg>
        <pc:picChg chg="add mod">
          <ac:chgData name="Susanna Schneider Banks" userId="70244129-6b9c-4916-bb19-2e9d1d3804ef" providerId="ADAL" clId="{6708A092-092E-4553-86C4-9A2190E29E80}" dt="2021-11-05T17:04:24.846" v="3042"/>
          <ac:picMkLst>
            <pc:docMk/>
            <pc:sldMk cId="25858522" sldId="329"/>
            <ac:picMk id="17" creationId="{9E7EB0AD-B319-475F-AB38-BE6B82315D50}"/>
          </ac:picMkLst>
        </pc:picChg>
      </pc:sldChg>
      <pc:sldChg chg="add del">
        <pc:chgData name="Susanna Schneider Banks" userId="70244129-6b9c-4916-bb19-2e9d1d3804ef" providerId="ADAL" clId="{6708A092-092E-4553-86C4-9A2190E29E80}" dt="2021-11-05T16:55:43.396" v="2945" actId="47"/>
        <pc:sldMkLst>
          <pc:docMk/>
          <pc:sldMk cId="1290109058" sldId="329"/>
        </pc:sldMkLst>
      </pc:sldChg>
      <pc:sldChg chg="add del">
        <pc:chgData name="Susanna Schneider Banks" userId="70244129-6b9c-4916-bb19-2e9d1d3804ef" providerId="ADAL" clId="{6708A092-092E-4553-86C4-9A2190E29E80}" dt="2021-11-05T16:45:06.570" v="2801"/>
        <pc:sldMkLst>
          <pc:docMk/>
          <pc:sldMk cId="2038568198" sldId="329"/>
        </pc:sldMkLst>
      </pc:sldChg>
      <pc:sldMasterChg chg="setBg addSldLayout delSldLayout modSldLayout">
        <pc:chgData name="Susanna Schneider Banks" userId="70244129-6b9c-4916-bb19-2e9d1d3804ef" providerId="ADAL" clId="{6708A092-092E-4553-86C4-9A2190E29E80}" dt="2021-11-05T17:02:31.733" v="3036" actId="47"/>
        <pc:sldMasterMkLst>
          <pc:docMk/>
          <pc:sldMasterMk cId="0" sldId="2147483685"/>
        </pc:sldMasterMkLst>
        <pc:sldLayoutChg chg="delSp modSp mod setBg">
          <pc:chgData name="Susanna Schneider Banks" userId="70244129-6b9c-4916-bb19-2e9d1d3804ef" providerId="ADAL" clId="{6708A092-092E-4553-86C4-9A2190E29E80}" dt="2021-11-05T15:19:59.112" v="50"/>
          <pc:sldLayoutMkLst>
            <pc:docMk/>
            <pc:sldMasterMk cId="0" sldId="2147483685"/>
            <pc:sldLayoutMk cId="0" sldId="2147483648"/>
          </pc:sldLayoutMkLst>
          <pc:spChg chg="del">
            <ac:chgData name="Susanna Schneider Banks" userId="70244129-6b9c-4916-bb19-2e9d1d3804ef" providerId="ADAL" clId="{6708A092-092E-4553-86C4-9A2190E29E80}" dt="2021-11-05T15:17:38.057" v="7" actId="478"/>
            <ac:spMkLst>
              <pc:docMk/>
              <pc:sldMasterMk cId="0" sldId="2147483685"/>
              <pc:sldLayoutMk cId="0" sldId="2147483648"/>
              <ac:spMk id="9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7:37.196" v="6" actId="478"/>
            <ac:spMkLst>
              <pc:docMk/>
              <pc:sldMasterMk cId="0" sldId="2147483685"/>
              <pc:sldLayoutMk cId="0" sldId="2147483648"/>
              <ac:spMk id="10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7:38.874" v="8" actId="478"/>
            <ac:spMkLst>
              <pc:docMk/>
              <pc:sldMasterMk cId="0" sldId="2147483685"/>
              <pc:sldLayoutMk cId="0" sldId="2147483648"/>
              <ac:spMk id="11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7:36.025" v="5" actId="478"/>
            <ac:spMkLst>
              <pc:docMk/>
              <pc:sldMasterMk cId="0" sldId="2147483685"/>
              <pc:sldLayoutMk cId="0" sldId="2147483648"/>
              <ac:spMk id="12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7:35.210" v="4" actId="478"/>
            <ac:spMkLst>
              <pc:docMk/>
              <pc:sldMasterMk cId="0" sldId="2147483685"/>
              <pc:sldLayoutMk cId="0" sldId="2147483648"/>
              <ac:spMk id="13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7:40.302" v="9" actId="478"/>
            <ac:spMkLst>
              <pc:docMk/>
              <pc:sldMasterMk cId="0" sldId="2147483685"/>
              <pc:sldLayoutMk cId="0" sldId="2147483648"/>
              <ac:spMk id="14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7:47.736" v="11" actId="478"/>
            <ac:spMkLst>
              <pc:docMk/>
              <pc:sldMasterMk cId="0" sldId="2147483685"/>
              <pc:sldLayoutMk cId="0" sldId="2147483648"/>
              <ac:spMk id="15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7:52.313" v="13" actId="478"/>
            <ac:spMkLst>
              <pc:docMk/>
              <pc:sldMasterMk cId="0" sldId="2147483685"/>
              <pc:sldLayoutMk cId="0" sldId="2147483648"/>
              <ac:spMk id="16" creationId="{00000000-0000-0000-0000-000000000000}"/>
            </ac:spMkLst>
          </pc:spChg>
          <pc:spChg chg="mod">
            <ac:chgData name="Susanna Schneider Banks" userId="70244129-6b9c-4916-bb19-2e9d1d3804ef" providerId="ADAL" clId="{6708A092-092E-4553-86C4-9A2190E29E80}" dt="2021-11-05T15:17:50.945" v="12" actId="1076"/>
            <ac:spMkLst>
              <pc:docMk/>
              <pc:sldMasterMk cId="0" sldId="2147483685"/>
              <pc:sldLayoutMk cId="0" sldId="2147483648"/>
              <ac:spMk id="17" creationId="{00000000-0000-0000-0000-000000000000}"/>
            </ac:spMkLst>
          </pc:spChg>
        </pc:sldLayoutChg>
        <pc:sldLayoutChg chg="delSp del mod setBg">
          <pc:chgData name="Susanna Schneider Banks" userId="70244129-6b9c-4916-bb19-2e9d1d3804ef" providerId="ADAL" clId="{6708A092-092E-4553-86C4-9A2190E29E80}" dt="2021-11-05T16:37:28.168" v="2490" actId="47"/>
          <pc:sldLayoutMkLst>
            <pc:docMk/>
            <pc:sldMasterMk cId="0" sldId="2147483685"/>
            <pc:sldLayoutMk cId="0" sldId="2147483649"/>
          </pc:sldLayoutMkLst>
          <pc:spChg chg="del">
            <ac:chgData name="Susanna Schneider Banks" userId="70244129-6b9c-4916-bb19-2e9d1d3804ef" providerId="ADAL" clId="{6708A092-092E-4553-86C4-9A2190E29E80}" dt="2021-11-05T15:17:59.736" v="20" actId="478"/>
            <ac:spMkLst>
              <pc:docMk/>
              <pc:sldMasterMk cId="0" sldId="2147483685"/>
              <pc:sldLayoutMk cId="0" sldId="2147483649"/>
              <ac:spMk id="23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7:56.177" v="16" actId="478"/>
            <ac:spMkLst>
              <pc:docMk/>
              <pc:sldMasterMk cId="0" sldId="2147483685"/>
              <pc:sldLayoutMk cId="0" sldId="2147483649"/>
              <ac:spMk id="24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7:58.890" v="19" actId="478"/>
            <ac:spMkLst>
              <pc:docMk/>
              <pc:sldMasterMk cId="0" sldId="2147483685"/>
              <pc:sldLayoutMk cId="0" sldId="2147483649"/>
              <ac:spMk id="25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7:54.536" v="14" actId="478"/>
            <ac:spMkLst>
              <pc:docMk/>
              <pc:sldMasterMk cId="0" sldId="2147483685"/>
              <pc:sldLayoutMk cId="0" sldId="2147483649"/>
              <ac:spMk id="26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7:55.393" v="15" actId="478"/>
            <ac:spMkLst>
              <pc:docMk/>
              <pc:sldMasterMk cId="0" sldId="2147483685"/>
              <pc:sldLayoutMk cId="0" sldId="2147483649"/>
              <ac:spMk id="27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7:57.002" v="17" actId="478"/>
            <ac:spMkLst>
              <pc:docMk/>
              <pc:sldMasterMk cId="0" sldId="2147483685"/>
              <pc:sldLayoutMk cId="0" sldId="2147483649"/>
              <ac:spMk id="28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7:57.971" v="18" actId="478"/>
            <ac:spMkLst>
              <pc:docMk/>
              <pc:sldMasterMk cId="0" sldId="2147483685"/>
              <pc:sldLayoutMk cId="0" sldId="2147483649"/>
              <ac:spMk id="29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00.713" v="21" actId="478"/>
            <ac:spMkLst>
              <pc:docMk/>
              <pc:sldMasterMk cId="0" sldId="2147483685"/>
              <pc:sldLayoutMk cId="0" sldId="2147483649"/>
              <ac:spMk id="30" creationId="{00000000-0000-0000-0000-000000000000}"/>
            </ac:spMkLst>
          </pc:spChg>
        </pc:sldLayoutChg>
        <pc:sldLayoutChg chg="delSp mod setBg">
          <pc:chgData name="Susanna Schneider Banks" userId="70244129-6b9c-4916-bb19-2e9d1d3804ef" providerId="ADAL" clId="{6708A092-092E-4553-86C4-9A2190E29E80}" dt="2021-11-05T15:26:52.916" v="274"/>
          <pc:sldLayoutMkLst>
            <pc:docMk/>
            <pc:sldMasterMk cId="0" sldId="2147483685"/>
            <pc:sldLayoutMk cId="0" sldId="2147483650"/>
          </pc:sldLayoutMkLst>
          <pc:spChg chg="del">
            <ac:chgData name="Susanna Schneider Banks" userId="70244129-6b9c-4916-bb19-2e9d1d3804ef" providerId="ADAL" clId="{6708A092-092E-4553-86C4-9A2190E29E80}" dt="2021-11-05T15:18:02.945" v="22" actId="478"/>
            <ac:spMkLst>
              <pc:docMk/>
              <pc:sldMasterMk cId="0" sldId="2147483685"/>
              <pc:sldLayoutMk cId="0" sldId="2147483650"/>
              <ac:spMk id="34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05.994" v="24" actId="478"/>
            <ac:spMkLst>
              <pc:docMk/>
              <pc:sldMasterMk cId="0" sldId="2147483685"/>
              <pc:sldLayoutMk cId="0" sldId="2147483650"/>
              <ac:spMk id="35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04.172" v="23" actId="478"/>
            <ac:spMkLst>
              <pc:docMk/>
              <pc:sldMasterMk cId="0" sldId="2147483685"/>
              <pc:sldLayoutMk cId="0" sldId="2147483650"/>
              <ac:spMk id="36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07.034" v="25" actId="478"/>
            <ac:spMkLst>
              <pc:docMk/>
              <pc:sldMasterMk cId="0" sldId="2147483685"/>
              <pc:sldLayoutMk cId="0" sldId="2147483650"/>
              <ac:spMk id="37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07.880" v="26" actId="478"/>
            <ac:spMkLst>
              <pc:docMk/>
              <pc:sldMasterMk cId="0" sldId="2147483685"/>
              <pc:sldLayoutMk cId="0" sldId="2147483650"/>
              <ac:spMk id="38" creationId="{00000000-0000-0000-0000-000000000000}"/>
            </ac:spMkLst>
          </pc:spChg>
        </pc:sldLayoutChg>
        <pc:sldLayoutChg chg="del setBg">
          <pc:chgData name="Susanna Schneider Banks" userId="70244129-6b9c-4916-bb19-2e9d1d3804ef" providerId="ADAL" clId="{6708A092-092E-4553-86C4-9A2190E29E80}" dt="2021-11-05T16:34:36.011" v="2457" actId="47"/>
          <pc:sldLayoutMkLst>
            <pc:docMk/>
            <pc:sldMasterMk cId="0" sldId="2147483685"/>
            <pc:sldLayoutMk cId="0" sldId="2147483651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7:02:31.733" v="3036" actId="47"/>
          <pc:sldLayoutMkLst>
            <pc:docMk/>
            <pc:sldMasterMk cId="0" sldId="2147483685"/>
            <pc:sldLayoutMk cId="0" sldId="2147483652"/>
          </pc:sldLayoutMkLst>
        </pc:sldLayoutChg>
        <pc:sldLayoutChg chg="del">
          <pc:chgData name="Susanna Schneider Banks" userId="70244129-6b9c-4916-bb19-2e9d1d3804ef" providerId="ADAL" clId="{6708A092-092E-4553-86C4-9A2190E29E80}" dt="2021-11-05T16:34:42.285" v="2458" actId="47"/>
          <pc:sldLayoutMkLst>
            <pc:docMk/>
            <pc:sldMasterMk cId="0" sldId="2147483685"/>
            <pc:sldLayoutMk cId="0" sldId="2147483653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7:52.109" v="2499" actId="47"/>
          <pc:sldLayoutMkLst>
            <pc:docMk/>
            <pc:sldMasterMk cId="0" sldId="2147483685"/>
            <pc:sldLayoutMk cId="0" sldId="2147483654"/>
          </pc:sldLayoutMkLst>
        </pc:sldLayoutChg>
        <pc:sldLayoutChg chg="add del setBg">
          <pc:chgData name="Susanna Schneider Banks" userId="70244129-6b9c-4916-bb19-2e9d1d3804ef" providerId="ADAL" clId="{6708A092-092E-4553-86C4-9A2190E29E80}" dt="2021-11-05T16:34:24.349" v="2453" actId="47"/>
          <pc:sldLayoutMkLst>
            <pc:docMk/>
            <pc:sldMasterMk cId="0" sldId="2147483685"/>
            <pc:sldLayoutMk cId="0" sldId="2147483655"/>
          </pc:sldLayoutMkLst>
        </pc:sldLayoutChg>
        <pc:sldLayoutChg chg="del">
          <pc:chgData name="Susanna Schneider Banks" userId="70244129-6b9c-4916-bb19-2e9d1d3804ef" providerId="ADAL" clId="{6708A092-092E-4553-86C4-9A2190E29E80}" dt="2021-11-05T16:36:35.738" v="2476" actId="47"/>
          <pc:sldLayoutMkLst>
            <pc:docMk/>
            <pc:sldMasterMk cId="0" sldId="2147483685"/>
            <pc:sldLayoutMk cId="0" sldId="2147483656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7:52.736" v="2500" actId="47"/>
          <pc:sldLayoutMkLst>
            <pc:docMk/>
            <pc:sldMasterMk cId="0" sldId="2147483685"/>
            <pc:sldLayoutMk cId="0" sldId="2147483657"/>
          </pc:sldLayoutMkLst>
        </pc:sldLayoutChg>
        <pc:sldLayoutChg chg="setBg">
          <pc:chgData name="Susanna Schneider Banks" userId="70244129-6b9c-4916-bb19-2e9d1d3804ef" providerId="ADAL" clId="{6708A092-092E-4553-86C4-9A2190E29E80}" dt="2021-11-05T15:19:59.112" v="50"/>
          <pc:sldLayoutMkLst>
            <pc:docMk/>
            <pc:sldMasterMk cId="0" sldId="2147483685"/>
            <pc:sldLayoutMk cId="0" sldId="2147483658"/>
          </pc:sldLayoutMkLst>
        </pc:sldLayoutChg>
        <pc:sldLayoutChg chg="add del">
          <pc:chgData name="Susanna Schneider Banks" userId="70244129-6b9c-4916-bb19-2e9d1d3804ef" providerId="ADAL" clId="{6708A092-092E-4553-86C4-9A2190E29E80}" dt="2021-11-05T16:34:26.960" v="2454" actId="47"/>
          <pc:sldLayoutMkLst>
            <pc:docMk/>
            <pc:sldMasterMk cId="0" sldId="2147483685"/>
            <pc:sldLayoutMk cId="0" sldId="2147483659"/>
          </pc:sldLayoutMkLst>
        </pc:sldLayoutChg>
        <pc:sldLayoutChg chg="del">
          <pc:chgData name="Susanna Schneider Banks" userId="70244129-6b9c-4916-bb19-2e9d1d3804ef" providerId="ADAL" clId="{6708A092-092E-4553-86C4-9A2190E29E80}" dt="2021-11-05T16:34:44.805" v="2460" actId="47"/>
          <pc:sldLayoutMkLst>
            <pc:docMk/>
            <pc:sldMasterMk cId="0" sldId="2147483685"/>
            <pc:sldLayoutMk cId="0" sldId="2147483660"/>
          </pc:sldLayoutMkLst>
        </pc:sldLayoutChg>
        <pc:sldLayoutChg chg="delSp del mod setBg">
          <pc:chgData name="Susanna Schneider Banks" userId="70244129-6b9c-4916-bb19-2e9d1d3804ef" providerId="ADAL" clId="{6708A092-092E-4553-86C4-9A2190E29E80}" dt="2021-11-05T16:36:34.323" v="2475" actId="47"/>
          <pc:sldLayoutMkLst>
            <pc:docMk/>
            <pc:sldMasterMk cId="0" sldId="2147483685"/>
            <pc:sldLayoutMk cId="0" sldId="2147483661"/>
          </pc:sldLayoutMkLst>
          <pc:spChg chg="del">
            <ac:chgData name="Susanna Schneider Banks" userId="70244129-6b9c-4916-bb19-2e9d1d3804ef" providerId="ADAL" clId="{6708A092-092E-4553-86C4-9A2190E29E80}" dt="2021-11-05T15:18:45.754" v="41" actId="478"/>
            <ac:spMkLst>
              <pc:docMk/>
              <pc:sldMasterMk cId="0" sldId="2147483685"/>
              <pc:sldLayoutMk cId="0" sldId="2147483661"/>
              <ac:spMk id="149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46.681" v="42" actId="478"/>
            <ac:spMkLst>
              <pc:docMk/>
              <pc:sldMasterMk cId="0" sldId="2147483685"/>
              <pc:sldLayoutMk cId="0" sldId="2147483661"/>
              <ac:spMk id="150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41.705" v="37" actId="478"/>
            <ac:spMkLst>
              <pc:docMk/>
              <pc:sldMasterMk cId="0" sldId="2147483685"/>
              <pc:sldLayoutMk cId="0" sldId="2147483661"/>
              <ac:spMk id="151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43.397" v="39" actId="478"/>
            <ac:spMkLst>
              <pc:docMk/>
              <pc:sldMasterMk cId="0" sldId="2147483685"/>
              <pc:sldLayoutMk cId="0" sldId="2147483661"/>
              <ac:spMk id="152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42.665" v="38" actId="478"/>
            <ac:spMkLst>
              <pc:docMk/>
              <pc:sldMasterMk cId="0" sldId="2147483685"/>
              <pc:sldLayoutMk cId="0" sldId="2147483661"/>
              <ac:spMk id="153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44.233" v="40" actId="478"/>
            <ac:spMkLst>
              <pc:docMk/>
              <pc:sldMasterMk cId="0" sldId="2147483685"/>
              <pc:sldLayoutMk cId="0" sldId="2147483661"/>
              <ac:spMk id="154" creationId="{00000000-0000-0000-0000-000000000000}"/>
            </ac:spMkLst>
          </pc:spChg>
        </pc:sldLayoutChg>
        <pc:sldLayoutChg chg="delSp del mod">
          <pc:chgData name="Susanna Schneider Banks" userId="70244129-6b9c-4916-bb19-2e9d1d3804ef" providerId="ADAL" clId="{6708A092-092E-4553-86C4-9A2190E29E80}" dt="2021-11-05T16:36:26.262" v="2474" actId="47"/>
          <pc:sldLayoutMkLst>
            <pc:docMk/>
            <pc:sldMasterMk cId="0" sldId="2147483685"/>
            <pc:sldLayoutMk cId="0" sldId="2147483662"/>
          </pc:sldLayoutMkLst>
          <pc:spChg chg="del">
            <ac:chgData name="Susanna Schneider Banks" userId="70244129-6b9c-4916-bb19-2e9d1d3804ef" providerId="ADAL" clId="{6708A092-092E-4553-86C4-9A2190E29E80}" dt="2021-11-05T15:18:38.137" v="35" actId="478"/>
            <ac:spMkLst>
              <pc:docMk/>
              <pc:sldMasterMk cId="0" sldId="2147483685"/>
              <pc:sldLayoutMk cId="0" sldId="2147483662"/>
              <ac:spMk id="157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29.802" v="28" actId="478"/>
            <ac:spMkLst>
              <pc:docMk/>
              <pc:sldMasterMk cId="0" sldId="2147483685"/>
              <pc:sldLayoutMk cId="0" sldId="2147483662"/>
              <ac:spMk id="158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36.315" v="34" actId="478"/>
            <ac:spMkLst>
              <pc:docMk/>
              <pc:sldMasterMk cId="0" sldId="2147483685"/>
              <pc:sldLayoutMk cId="0" sldId="2147483662"/>
              <ac:spMk id="159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30.634" v="29" actId="478"/>
            <ac:spMkLst>
              <pc:docMk/>
              <pc:sldMasterMk cId="0" sldId="2147483685"/>
              <pc:sldLayoutMk cId="0" sldId="2147483662"/>
              <ac:spMk id="160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31.496" v="30" actId="478"/>
            <ac:spMkLst>
              <pc:docMk/>
              <pc:sldMasterMk cId="0" sldId="2147483685"/>
              <pc:sldLayoutMk cId="0" sldId="2147483662"/>
              <ac:spMk id="161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35.193" v="33" actId="478"/>
            <ac:spMkLst>
              <pc:docMk/>
              <pc:sldMasterMk cId="0" sldId="2147483685"/>
              <pc:sldLayoutMk cId="0" sldId="2147483662"/>
              <ac:spMk id="162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39.513" v="36" actId="478"/>
            <ac:spMkLst>
              <pc:docMk/>
              <pc:sldMasterMk cId="0" sldId="2147483685"/>
              <pc:sldLayoutMk cId="0" sldId="2147483662"/>
              <ac:spMk id="163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33.989" v="32" actId="478"/>
            <ac:spMkLst>
              <pc:docMk/>
              <pc:sldMasterMk cId="0" sldId="2147483685"/>
              <pc:sldLayoutMk cId="0" sldId="2147483662"/>
              <ac:spMk id="164" creationId="{00000000-0000-0000-0000-000000000000}"/>
            </ac:spMkLst>
          </pc:spChg>
          <pc:spChg chg="del">
            <ac:chgData name="Susanna Schneider Banks" userId="70244129-6b9c-4916-bb19-2e9d1d3804ef" providerId="ADAL" clId="{6708A092-092E-4553-86C4-9A2190E29E80}" dt="2021-11-05T15:18:32.903" v="31" actId="478"/>
            <ac:spMkLst>
              <pc:docMk/>
              <pc:sldMasterMk cId="0" sldId="2147483685"/>
              <pc:sldLayoutMk cId="0" sldId="2147483662"/>
              <ac:spMk id="165" creationId="{00000000-0000-0000-0000-000000000000}"/>
            </ac:spMkLst>
          </pc:spChg>
        </pc:sldLayoutChg>
        <pc:sldLayoutChg chg="del">
          <pc:chgData name="Susanna Schneider Banks" userId="70244129-6b9c-4916-bb19-2e9d1d3804ef" providerId="ADAL" clId="{6708A092-092E-4553-86C4-9A2190E29E80}" dt="2021-11-05T16:37:33.376" v="2493" actId="47"/>
          <pc:sldLayoutMkLst>
            <pc:docMk/>
            <pc:sldMasterMk cId="0" sldId="2147483685"/>
            <pc:sldLayoutMk cId="0" sldId="2147483663"/>
          </pc:sldLayoutMkLst>
        </pc:sldLayoutChg>
        <pc:sldLayoutChg chg="del">
          <pc:chgData name="Susanna Schneider Banks" userId="70244129-6b9c-4916-bb19-2e9d1d3804ef" providerId="ADAL" clId="{6708A092-092E-4553-86C4-9A2190E29E80}" dt="2021-11-05T16:34:33.884" v="2456" actId="47"/>
          <pc:sldLayoutMkLst>
            <pc:docMk/>
            <pc:sldMasterMk cId="0" sldId="2147483685"/>
            <pc:sldLayoutMk cId="0" sldId="2147483664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4:32.582" v="2455" actId="47"/>
          <pc:sldLayoutMkLst>
            <pc:docMk/>
            <pc:sldMasterMk cId="0" sldId="2147483685"/>
            <pc:sldLayoutMk cId="0" sldId="2147483665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6:23.889" v="2473" actId="47"/>
          <pc:sldLayoutMkLst>
            <pc:docMk/>
            <pc:sldMasterMk cId="0" sldId="2147483685"/>
            <pc:sldLayoutMk cId="0" sldId="2147483666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9:09.827" v="2518" actId="47"/>
          <pc:sldLayoutMkLst>
            <pc:docMk/>
            <pc:sldMasterMk cId="0" sldId="2147483685"/>
            <pc:sldLayoutMk cId="0" sldId="2147483667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9:09.079" v="2517" actId="47"/>
          <pc:sldLayoutMkLst>
            <pc:docMk/>
            <pc:sldMasterMk cId="0" sldId="2147483685"/>
            <pc:sldLayoutMk cId="0" sldId="2147483668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6:41.856" v="2478" actId="47"/>
          <pc:sldLayoutMkLst>
            <pc:docMk/>
            <pc:sldMasterMk cId="0" sldId="2147483685"/>
            <pc:sldLayoutMk cId="0" sldId="2147483669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9:28.805" v="2521" actId="47"/>
          <pc:sldLayoutMkLst>
            <pc:docMk/>
            <pc:sldMasterMk cId="0" sldId="2147483685"/>
            <pc:sldLayoutMk cId="0" sldId="2147483670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4:43.703" v="2459" actId="47"/>
          <pc:sldLayoutMkLst>
            <pc:docMk/>
            <pc:sldMasterMk cId="0" sldId="2147483685"/>
            <pc:sldLayoutMk cId="0" sldId="2147483671"/>
          </pc:sldLayoutMkLst>
        </pc:sldLayoutChg>
        <pc:sldLayoutChg chg="del">
          <pc:chgData name="Susanna Schneider Banks" userId="70244129-6b9c-4916-bb19-2e9d1d3804ef" providerId="ADAL" clId="{6708A092-092E-4553-86C4-9A2190E29E80}" dt="2021-11-05T16:37:53.976" v="2501" actId="47"/>
          <pc:sldLayoutMkLst>
            <pc:docMk/>
            <pc:sldMasterMk cId="0" sldId="2147483685"/>
            <pc:sldLayoutMk cId="0" sldId="2147483672"/>
          </pc:sldLayoutMkLst>
        </pc:sldLayoutChg>
        <pc:sldLayoutChg chg="del">
          <pc:chgData name="Susanna Schneider Banks" userId="70244129-6b9c-4916-bb19-2e9d1d3804ef" providerId="ADAL" clId="{6708A092-092E-4553-86C4-9A2190E29E80}" dt="2021-11-05T16:37:56.173" v="2503" actId="47"/>
          <pc:sldLayoutMkLst>
            <pc:docMk/>
            <pc:sldMasterMk cId="0" sldId="2147483685"/>
            <pc:sldLayoutMk cId="0" sldId="2147483673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7:57.245" v="2504" actId="47"/>
          <pc:sldLayoutMkLst>
            <pc:docMk/>
            <pc:sldMasterMk cId="0" sldId="2147483685"/>
            <pc:sldLayoutMk cId="0" sldId="2147483674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9:29.607" v="2522" actId="47"/>
          <pc:sldLayoutMkLst>
            <pc:docMk/>
            <pc:sldMasterMk cId="0" sldId="2147483685"/>
            <pc:sldLayoutMk cId="0" sldId="2147483675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7:32.591" v="2492" actId="47"/>
          <pc:sldLayoutMkLst>
            <pc:docMk/>
            <pc:sldMasterMk cId="0" sldId="2147483685"/>
            <pc:sldLayoutMk cId="0" sldId="2147483676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6:37.694" v="2477" actId="47"/>
          <pc:sldLayoutMkLst>
            <pc:docMk/>
            <pc:sldMasterMk cId="0" sldId="2147483685"/>
            <pc:sldLayoutMk cId="0" sldId="2147483677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7:55.040" v="2502" actId="47"/>
          <pc:sldLayoutMkLst>
            <pc:docMk/>
            <pc:sldMasterMk cId="0" sldId="2147483685"/>
            <pc:sldLayoutMk cId="0" sldId="2147483678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7:35.452" v="2494" actId="47"/>
          <pc:sldLayoutMkLst>
            <pc:docMk/>
            <pc:sldMasterMk cId="0" sldId="2147483685"/>
            <pc:sldLayoutMk cId="0" sldId="2147483679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6:13.866" v="2471" actId="47"/>
          <pc:sldLayoutMkLst>
            <pc:docMk/>
            <pc:sldMasterMk cId="0" sldId="2147483685"/>
            <pc:sldLayoutMk cId="0" sldId="2147483680"/>
          </pc:sldLayoutMkLst>
        </pc:sldLayoutChg>
        <pc:sldLayoutChg chg="del setBg">
          <pc:chgData name="Susanna Schneider Banks" userId="70244129-6b9c-4916-bb19-2e9d1d3804ef" providerId="ADAL" clId="{6708A092-092E-4553-86C4-9A2190E29E80}" dt="2021-11-05T16:39:10.799" v="2519" actId="47"/>
          <pc:sldLayoutMkLst>
            <pc:docMk/>
            <pc:sldMasterMk cId="0" sldId="2147483685"/>
            <pc:sldLayoutMk cId="0" sldId="2147483681"/>
          </pc:sldLayoutMkLst>
        </pc:sldLayoutChg>
        <pc:sldLayoutChg chg="setBg">
          <pc:chgData name="Susanna Schneider Banks" userId="70244129-6b9c-4916-bb19-2e9d1d3804ef" providerId="ADAL" clId="{6708A092-092E-4553-86C4-9A2190E29E80}" dt="2021-11-05T15:19:59.112" v="50"/>
          <pc:sldLayoutMkLst>
            <pc:docMk/>
            <pc:sldMasterMk cId="0" sldId="2147483685"/>
            <pc:sldLayoutMk cId="0" sldId="2147483683"/>
          </pc:sldLayoutMkLst>
        </pc:sldLayoutChg>
      </pc:sldMasterChg>
      <pc:sldMasterChg chg="add del addSldLayout delSldLayout">
        <pc:chgData name="Susanna Schneider Banks" userId="70244129-6b9c-4916-bb19-2e9d1d3804ef" providerId="ADAL" clId="{6708A092-092E-4553-86C4-9A2190E29E80}" dt="2021-11-05T17:02:33.434" v="3037" actId="47"/>
        <pc:sldMasterMkLst>
          <pc:docMk/>
          <pc:sldMasterMk cId="0" sldId="2147483686"/>
        </pc:sldMasterMkLst>
        <pc:sldLayoutChg chg="add del">
          <pc:chgData name="Susanna Schneider Banks" userId="70244129-6b9c-4916-bb19-2e9d1d3804ef" providerId="ADAL" clId="{6708A092-092E-4553-86C4-9A2190E29E80}" dt="2021-11-05T17:02:33.434" v="3037" actId="47"/>
          <pc:sldLayoutMkLst>
            <pc:docMk/>
            <pc:sldMasterMk cId="0" sldId="2147483686"/>
            <pc:sldLayoutMk cId="0" sldId="214748368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54CEA4-784A-410F-AC8C-2EBCE0DEEE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7D95B2-7FE7-48C5-B946-1C1FAC281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5F6F-8D1B-467F-BB88-79AEB28DF4A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3EFB6-3206-4202-A97E-A3854E6FC1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5BA1C-3479-4AB7-AF67-E83E963CB7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A500B-68D8-4333-A452-794CEAEE2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84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Both introduce ourselves</a:t>
            </a:r>
          </a:p>
          <a:p>
            <a:pPr marL="158750" indent="0">
              <a:buNone/>
            </a:pPr>
            <a:r>
              <a:rPr lang="en-US" dirty="0"/>
              <a:t>Rachel – Welcome (why we’re here)</a:t>
            </a:r>
          </a:p>
        </p:txBody>
      </p:sp>
    </p:spTree>
    <p:extLst>
      <p:ext uri="{BB962C8B-B14F-4D97-AF65-F5344CB8AC3E}">
        <p14:creationId xmlns:p14="http://schemas.microsoft.com/office/powerpoint/2010/main" val="3253063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Susanna – introduce panel</a:t>
            </a:r>
          </a:p>
          <a:p>
            <a:pPr marL="158750" indent="0">
              <a:buNone/>
            </a:pPr>
            <a:r>
              <a:rPr lang="en-US" dirty="0"/>
              <a:t>Introduce yourself &amp; your program, 1 thing you're doing well, 1 thing you’re still struggling with</a:t>
            </a:r>
          </a:p>
        </p:txBody>
      </p:sp>
    </p:spTree>
    <p:extLst>
      <p:ext uri="{BB962C8B-B14F-4D97-AF65-F5344CB8AC3E}">
        <p14:creationId xmlns:p14="http://schemas.microsoft.com/office/powerpoint/2010/main" val="963135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Rachel </a:t>
            </a:r>
          </a:p>
          <a:p>
            <a:pPr marL="158750" indent="0">
              <a:buNone/>
            </a:pPr>
            <a:r>
              <a:rPr lang="en-US" dirty="0"/>
              <a:t>Sara, Nichole, Alison, Kimberly</a:t>
            </a:r>
          </a:p>
        </p:txBody>
      </p:sp>
    </p:spTree>
    <p:extLst>
      <p:ext uri="{BB962C8B-B14F-4D97-AF65-F5344CB8AC3E}">
        <p14:creationId xmlns:p14="http://schemas.microsoft.com/office/powerpoint/2010/main" val="29853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Susanna</a:t>
            </a:r>
          </a:p>
          <a:p>
            <a:pPr marL="158750" indent="0">
              <a:buNone/>
            </a:pPr>
            <a:r>
              <a:rPr lang="en-US" dirty="0"/>
              <a:t>Alison, Miguel, Kimberly</a:t>
            </a:r>
          </a:p>
        </p:txBody>
      </p:sp>
    </p:spTree>
    <p:extLst>
      <p:ext uri="{BB962C8B-B14F-4D97-AF65-F5344CB8AC3E}">
        <p14:creationId xmlns:p14="http://schemas.microsoft.com/office/powerpoint/2010/main" val="3218021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Rachel</a:t>
            </a:r>
          </a:p>
          <a:p>
            <a:pPr marL="158750" indent="0">
              <a:buNone/>
            </a:pPr>
            <a:r>
              <a:rPr lang="en-US" dirty="0"/>
              <a:t>Alison, Kimberly</a:t>
            </a:r>
          </a:p>
        </p:txBody>
      </p:sp>
    </p:spTree>
    <p:extLst>
      <p:ext uri="{BB962C8B-B14F-4D97-AF65-F5344CB8AC3E}">
        <p14:creationId xmlns:p14="http://schemas.microsoft.com/office/powerpoint/2010/main" val="3720294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Susanna</a:t>
            </a:r>
          </a:p>
          <a:p>
            <a:pPr marL="158750" indent="0">
              <a:buNone/>
            </a:pPr>
            <a:r>
              <a:rPr lang="en-US" dirty="0"/>
              <a:t>Dr. Mukherjee</a:t>
            </a:r>
          </a:p>
        </p:txBody>
      </p:sp>
    </p:spTree>
    <p:extLst>
      <p:ext uri="{BB962C8B-B14F-4D97-AF65-F5344CB8AC3E}">
        <p14:creationId xmlns:p14="http://schemas.microsoft.com/office/powerpoint/2010/main" val="1424434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Rachel</a:t>
            </a:r>
          </a:p>
          <a:p>
            <a:pPr marL="158750" indent="0">
              <a:buNone/>
            </a:pPr>
            <a:r>
              <a:rPr lang="en-US" dirty="0"/>
              <a:t>Nichole, Sara</a:t>
            </a:r>
          </a:p>
        </p:txBody>
      </p:sp>
    </p:spTree>
    <p:extLst>
      <p:ext uri="{BB962C8B-B14F-4D97-AF65-F5344CB8AC3E}">
        <p14:creationId xmlns:p14="http://schemas.microsoft.com/office/powerpoint/2010/main" val="4196011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Susanna</a:t>
            </a:r>
          </a:p>
          <a:p>
            <a:pPr marL="158750" indent="0">
              <a:buNone/>
            </a:pPr>
            <a:r>
              <a:rPr lang="en-US" dirty="0"/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770634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Rachel – Questions or Ideas from your own practice that we haven’t mentioned yet</a:t>
            </a:r>
          </a:p>
        </p:txBody>
      </p:sp>
    </p:spTree>
    <p:extLst>
      <p:ext uri="{BB962C8B-B14F-4D97-AF65-F5344CB8AC3E}">
        <p14:creationId xmlns:p14="http://schemas.microsoft.com/office/powerpoint/2010/main" val="412945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500125" y="1126781"/>
            <a:ext cx="4429200" cy="191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Bellota"/>
              <a:buNone/>
              <a:defRPr sz="6300" b="1">
                <a:latin typeface="Bellota"/>
                <a:ea typeface="Bellota"/>
                <a:cs typeface="Bellota"/>
                <a:sym typeface="Bellot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097125" y="3051159"/>
            <a:ext cx="3235200" cy="136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Ref idx="1001">
        <a:schemeClr val="bg1"/>
      </p:bgRef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712350" y="347607"/>
            <a:ext cx="771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709875" y="1385224"/>
            <a:ext cx="7719300" cy="337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TITLE_AND_BODY_1_1_1"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36"/>
          <p:cNvSpPr/>
          <p:nvPr/>
        </p:nvSpPr>
        <p:spPr>
          <a:xfrm>
            <a:off x="7704090" y="1654422"/>
            <a:ext cx="423928" cy="116933"/>
          </a:xfrm>
          <a:custGeom>
            <a:avLst/>
            <a:gdLst/>
            <a:ahLst/>
            <a:cxnLst/>
            <a:rect l="l" t="t" r="r" b="b"/>
            <a:pathLst>
              <a:path w="8197" h="2261" extrusionOk="0">
                <a:moveTo>
                  <a:pt x="5357" y="1"/>
                </a:moveTo>
                <a:cubicBezTo>
                  <a:pt x="5177" y="1"/>
                  <a:pt x="4998" y="13"/>
                  <a:pt x="4824" y="35"/>
                </a:cubicBezTo>
                <a:cubicBezTo>
                  <a:pt x="4396" y="102"/>
                  <a:pt x="3722" y="417"/>
                  <a:pt x="3216" y="889"/>
                </a:cubicBezTo>
                <a:cubicBezTo>
                  <a:pt x="2973" y="1116"/>
                  <a:pt x="2758" y="1189"/>
                  <a:pt x="2551" y="1189"/>
                </a:cubicBezTo>
                <a:cubicBezTo>
                  <a:pt x="2186" y="1189"/>
                  <a:pt x="1845" y="962"/>
                  <a:pt x="1417" y="962"/>
                </a:cubicBezTo>
                <a:cubicBezTo>
                  <a:pt x="1271" y="962"/>
                  <a:pt x="1115" y="988"/>
                  <a:pt x="945" y="1058"/>
                </a:cubicBezTo>
                <a:cubicBezTo>
                  <a:pt x="1" y="1463"/>
                  <a:pt x="1" y="2261"/>
                  <a:pt x="1" y="2261"/>
                </a:cubicBezTo>
                <a:lnTo>
                  <a:pt x="7960" y="2261"/>
                </a:lnTo>
                <a:cubicBezTo>
                  <a:pt x="7960" y="2261"/>
                  <a:pt x="8196" y="293"/>
                  <a:pt x="5656" y="12"/>
                </a:cubicBezTo>
                <a:cubicBezTo>
                  <a:pt x="5556" y="4"/>
                  <a:pt x="5457" y="1"/>
                  <a:pt x="535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36"/>
          <p:cNvSpPr/>
          <p:nvPr/>
        </p:nvSpPr>
        <p:spPr>
          <a:xfrm>
            <a:off x="8850946" y="276471"/>
            <a:ext cx="354730" cy="88592"/>
          </a:xfrm>
          <a:custGeom>
            <a:avLst/>
            <a:gdLst/>
            <a:ahLst/>
            <a:cxnLst/>
            <a:rect l="l" t="t" r="r" b="b"/>
            <a:pathLst>
              <a:path w="6859" h="1713" extrusionOk="0">
                <a:moveTo>
                  <a:pt x="2344" y="0"/>
                </a:moveTo>
                <a:cubicBezTo>
                  <a:pt x="1307" y="0"/>
                  <a:pt x="230" y="713"/>
                  <a:pt x="0" y="1713"/>
                </a:cubicBezTo>
                <a:lnTo>
                  <a:pt x="6858" y="1713"/>
                </a:lnTo>
                <a:cubicBezTo>
                  <a:pt x="6858" y="1713"/>
                  <a:pt x="6622" y="825"/>
                  <a:pt x="5689" y="757"/>
                </a:cubicBezTo>
                <a:cubicBezTo>
                  <a:pt x="5616" y="752"/>
                  <a:pt x="5549" y="750"/>
                  <a:pt x="5485" y="750"/>
                </a:cubicBezTo>
                <a:cubicBezTo>
                  <a:pt x="5135" y="750"/>
                  <a:pt x="4910" y="816"/>
                  <a:pt x="4662" y="816"/>
                </a:cubicBezTo>
                <a:cubicBezTo>
                  <a:pt x="4368" y="816"/>
                  <a:pt x="4042" y="723"/>
                  <a:pt x="3440" y="319"/>
                </a:cubicBezTo>
                <a:cubicBezTo>
                  <a:pt x="3111" y="99"/>
                  <a:pt x="2730" y="0"/>
                  <a:pt x="234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36"/>
          <p:cNvSpPr/>
          <p:nvPr/>
        </p:nvSpPr>
        <p:spPr>
          <a:xfrm>
            <a:off x="-61679" y="327021"/>
            <a:ext cx="354730" cy="88592"/>
          </a:xfrm>
          <a:custGeom>
            <a:avLst/>
            <a:gdLst/>
            <a:ahLst/>
            <a:cxnLst/>
            <a:rect l="l" t="t" r="r" b="b"/>
            <a:pathLst>
              <a:path w="6859" h="1713" extrusionOk="0">
                <a:moveTo>
                  <a:pt x="2344" y="0"/>
                </a:moveTo>
                <a:cubicBezTo>
                  <a:pt x="1307" y="0"/>
                  <a:pt x="230" y="713"/>
                  <a:pt x="0" y="1713"/>
                </a:cubicBezTo>
                <a:lnTo>
                  <a:pt x="6858" y="1713"/>
                </a:lnTo>
                <a:cubicBezTo>
                  <a:pt x="6858" y="1713"/>
                  <a:pt x="6622" y="825"/>
                  <a:pt x="5689" y="757"/>
                </a:cubicBezTo>
                <a:cubicBezTo>
                  <a:pt x="5616" y="752"/>
                  <a:pt x="5549" y="750"/>
                  <a:pt x="5485" y="750"/>
                </a:cubicBezTo>
                <a:cubicBezTo>
                  <a:pt x="5135" y="750"/>
                  <a:pt x="4910" y="816"/>
                  <a:pt x="4662" y="816"/>
                </a:cubicBezTo>
                <a:cubicBezTo>
                  <a:pt x="4368" y="816"/>
                  <a:pt x="4042" y="723"/>
                  <a:pt x="3440" y="319"/>
                </a:cubicBezTo>
                <a:cubicBezTo>
                  <a:pt x="3111" y="99"/>
                  <a:pt x="2730" y="0"/>
                  <a:pt x="234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36"/>
          <p:cNvSpPr/>
          <p:nvPr/>
        </p:nvSpPr>
        <p:spPr>
          <a:xfrm>
            <a:off x="231296" y="2303521"/>
            <a:ext cx="354730" cy="88592"/>
          </a:xfrm>
          <a:custGeom>
            <a:avLst/>
            <a:gdLst/>
            <a:ahLst/>
            <a:cxnLst/>
            <a:rect l="l" t="t" r="r" b="b"/>
            <a:pathLst>
              <a:path w="6859" h="1713" extrusionOk="0">
                <a:moveTo>
                  <a:pt x="2344" y="0"/>
                </a:moveTo>
                <a:cubicBezTo>
                  <a:pt x="1307" y="0"/>
                  <a:pt x="230" y="713"/>
                  <a:pt x="0" y="1713"/>
                </a:cubicBezTo>
                <a:lnTo>
                  <a:pt x="6858" y="1713"/>
                </a:lnTo>
                <a:cubicBezTo>
                  <a:pt x="6858" y="1713"/>
                  <a:pt x="6622" y="825"/>
                  <a:pt x="5689" y="757"/>
                </a:cubicBezTo>
                <a:cubicBezTo>
                  <a:pt x="5616" y="752"/>
                  <a:pt x="5549" y="750"/>
                  <a:pt x="5485" y="750"/>
                </a:cubicBezTo>
                <a:cubicBezTo>
                  <a:pt x="5135" y="750"/>
                  <a:pt x="4910" y="816"/>
                  <a:pt x="4662" y="816"/>
                </a:cubicBezTo>
                <a:cubicBezTo>
                  <a:pt x="4368" y="816"/>
                  <a:pt x="4042" y="723"/>
                  <a:pt x="3440" y="319"/>
                </a:cubicBezTo>
                <a:cubicBezTo>
                  <a:pt x="3111" y="99"/>
                  <a:pt x="2730" y="0"/>
                  <a:pt x="234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36"/>
          <p:cNvSpPr/>
          <p:nvPr/>
        </p:nvSpPr>
        <p:spPr>
          <a:xfrm>
            <a:off x="5879865" y="2864097"/>
            <a:ext cx="423928" cy="116933"/>
          </a:xfrm>
          <a:custGeom>
            <a:avLst/>
            <a:gdLst/>
            <a:ahLst/>
            <a:cxnLst/>
            <a:rect l="l" t="t" r="r" b="b"/>
            <a:pathLst>
              <a:path w="8197" h="2261" extrusionOk="0">
                <a:moveTo>
                  <a:pt x="5357" y="1"/>
                </a:moveTo>
                <a:cubicBezTo>
                  <a:pt x="5177" y="1"/>
                  <a:pt x="4998" y="13"/>
                  <a:pt x="4824" y="35"/>
                </a:cubicBezTo>
                <a:cubicBezTo>
                  <a:pt x="4396" y="102"/>
                  <a:pt x="3722" y="417"/>
                  <a:pt x="3216" y="889"/>
                </a:cubicBezTo>
                <a:cubicBezTo>
                  <a:pt x="2973" y="1116"/>
                  <a:pt x="2758" y="1189"/>
                  <a:pt x="2551" y="1189"/>
                </a:cubicBezTo>
                <a:cubicBezTo>
                  <a:pt x="2186" y="1189"/>
                  <a:pt x="1845" y="962"/>
                  <a:pt x="1417" y="962"/>
                </a:cubicBezTo>
                <a:cubicBezTo>
                  <a:pt x="1271" y="962"/>
                  <a:pt x="1115" y="988"/>
                  <a:pt x="945" y="1058"/>
                </a:cubicBezTo>
                <a:cubicBezTo>
                  <a:pt x="1" y="1463"/>
                  <a:pt x="1" y="2261"/>
                  <a:pt x="1" y="2261"/>
                </a:cubicBezTo>
                <a:lnTo>
                  <a:pt x="7960" y="2261"/>
                </a:lnTo>
                <a:cubicBezTo>
                  <a:pt x="7960" y="2261"/>
                  <a:pt x="8196" y="293"/>
                  <a:pt x="5656" y="12"/>
                </a:cubicBezTo>
                <a:cubicBezTo>
                  <a:pt x="5556" y="4"/>
                  <a:pt x="5457" y="1"/>
                  <a:pt x="535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36"/>
          <p:cNvSpPr/>
          <p:nvPr/>
        </p:nvSpPr>
        <p:spPr>
          <a:xfrm>
            <a:off x="3915640" y="1736847"/>
            <a:ext cx="423928" cy="116933"/>
          </a:xfrm>
          <a:custGeom>
            <a:avLst/>
            <a:gdLst/>
            <a:ahLst/>
            <a:cxnLst/>
            <a:rect l="l" t="t" r="r" b="b"/>
            <a:pathLst>
              <a:path w="8197" h="2261" extrusionOk="0">
                <a:moveTo>
                  <a:pt x="5357" y="1"/>
                </a:moveTo>
                <a:cubicBezTo>
                  <a:pt x="5177" y="1"/>
                  <a:pt x="4998" y="13"/>
                  <a:pt x="4824" y="35"/>
                </a:cubicBezTo>
                <a:cubicBezTo>
                  <a:pt x="4396" y="102"/>
                  <a:pt x="3722" y="417"/>
                  <a:pt x="3216" y="889"/>
                </a:cubicBezTo>
                <a:cubicBezTo>
                  <a:pt x="2973" y="1116"/>
                  <a:pt x="2758" y="1189"/>
                  <a:pt x="2551" y="1189"/>
                </a:cubicBezTo>
                <a:cubicBezTo>
                  <a:pt x="2186" y="1189"/>
                  <a:pt x="1845" y="962"/>
                  <a:pt x="1417" y="962"/>
                </a:cubicBezTo>
                <a:cubicBezTo>
                  <a:pt x="1271" y="962"/>
                  <a:pt x="1115" y="988"/>
                  <a:pt x="945" y="1058"/>
                </a:cubicBezTo>
                <a:cubicBezTo>
                  <a:pt x="1" y="1463"/>
                  <a:pt x="1" y="2261"/>
                  <a:pt x="1" y="2261"/>
                </a:cubicBezTo>
                <a:lnTo>
                  <a:pt x="7960" y="2261"/>
                </a:lnTo>
                <a:cubicBezTo>
                  <a:pt x="7960" y="2261"/>
                  <a:pt x="8196" y="293"/>
                  <a:pt x="5656" y="12"/>
                </a:cubicBezTo>
                <a:cubicBezTo>
                  <a:pt x="5556" y="4"/>
                  <a:pt x="5457" y="1"/>
                  <a:pt x="535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36"/>
          <p:cNvSpPr/>
          <p:nvPr/>
        </p:nvSpPr>
        <p:spPr>
          <a:xfrm>
            <a:off x="7857196" y="3690321"/>
            <a:ext cx="354730" cy="88592"/>
          </a:xfrm>
          <a:custGeom>
            <a:avLst/>
            <a:gdLst/>
            <a:ahLst/>
            <a:cxnLst/>
            <a:rect l="l" t="t" r="r" b="b"/>
            <a:pathLst>
              <a:path w="6859" h="1713" extrusionOk="0">
                <a:moveTo>
                  <a:pt x="2344" y="0"/>
                </a:moveTo>
                <a:cubicBezTo>
                  <a:pt x="1307" y="0"/>
                  <a:pt x="230" y="713"/>
                  <a:pt x="0" y="1713"/>
                </a:cubicBezTo>
                <a:lnTo>
                  <a:pt x="6858" y="1713"/>
                </a:lnTo>
                <a:cubicBezTo>
                  <a:pt x="6858" y="1713"/>
                  <a:pt x="6622" y="825"/>
                  <a:pt x="5689" y="757"/>
                </a:cubicBezTo>
                <a:cubicBezTo>
                  <a:pt x="5616" y="752"/>
                  <a:pt x="5549" y="750"/>
                  <a:pt x="5485" y="750"/>
                </a:cubicBezTo>
                <a:cubicBezTo>
                  <a:pt x="5135" y="750"/>
                  <a:pt x="4910" y="816"/>
                  <a:pt x="4662" y="816"/>
                </a:cubicBezTo>
                <a:cubicBezTo>
                  <a:pt x="4368" y="816"/>
                  <a:pt x="4042" y="723"/>
                  <a:pt x="3440" y="319"/>
                </a:cubicBezTo>
                <a:cubicBezTo>
                  <a:pt x="3111" y="99"/>
                  <a:pt x="2730" y="0"/>
                  <a:pt x="234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36"/>
          <p:cNvSpPr/>
          <p:nvPr/>
        </p:nvSpPr>
        <p:spPr>
          <a:xfrm>
            <a:off x="497521" y="4233396"/>
            <a:ext cx="354730" cy="88592"/>
          </a:xfrm>
          <a:custGeom>
            <a:avLst/>
            <a:gdLst/>
            <a:ahLst/>
            <a:cxnLst/>
            <a:rect l="l" t="t" r="r" b="b"/>
            <a:pathLst>
              <a:path w="6859" h="1713" extrusionOk="0">
                <a:moveTo>
                  <a:pt x="2344" y="0"/>
                </a:moveTo>
                <a:cubicBezTo>
                  <a:pt x="1307" y="0"/>
                  <a:pt x="230" y="713"/>
                  <a:pt x="0" y="1713"/>
                </a:cubicBezTo>
                <a:lnTo>
                  <a:pt x="6858" y="1713"/>
                </a:lnTo>
                <a:cubicBezTo>
                  <a:pt x="6858" y="1713"/>
                  <a:pt x="6622" y="825"/>
                  <a:pt x="5689" y="757"/>
                </a:cubicBezTo>
                <a:cubicBezTo>
                  <a:pt x="5616" y="752"/>
                  <a:pt x="5549" y="750"/>
                  <a:pt x="5485" y="750"/>
                </a:cubicBezTo>
                <a:cubicBezTo>
                  <a:pt x="5135" y="750"/>
                  <a:pt x="4910" y="816"/>
                  <a:pt x="4662" y="816"/>
                </a:cubicBezTo>
                <a:cubicBezTo>
                  <a:pt x="4368" y="816"/>
                  <a:pt x="4042" y="723"/>
                  <a:pt x="3440" y="319"/>
                </a:cubicBezTo>
                <a:cubicBezTo>
                  <a:pt x="3111" y="99"/>
                  <a:pt x="2730" y="0"/>
                  <a:pt x="234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36"/>
          <p:cNvSpPr/>
          <p:nvPr/>
        </p:nvSpPr>
        <p:spPr>
          <a:xfrm>
            <a:off x="2399771" y="4860896"/>
            <a:ext cx="354730" cy="88592"/>
          </a:xfrm>
          <a:custGeom>
            <a:avLst/>
            <a:gdLst/>
            <a:ahLst/>
            <a:cxnLst/>
            <a:rect l="l" t="t" r="r" b="b"/>
            <a:pathLst>
              <a:path w="6859" h="1713" extrusionOk="0">
                <a:moveTo>
                  <a:pt x="2344" y="0"/>
                </a:moveTo>
                <a:cubicBezTo>
                  <a:pt x="1307" y="0"/>
                  <a:pt x="230" y="713"/>
                  <a:pt x="0" y="1713"/>
                </a:cubicBezTo>
                <a:lnTo>
                  <a:pt x="6858" y="1713"/>
                </a:lnTo>
                <a:cubicBezTo>
                  <a:pt x="6858" y="1713"/>
                  <a:pt x="6622" y="825"/>
                  <a:pt x="5689" y="757"/>
                </a:cubicBezTo>
                <a:cubicBezTo>
                  <a:pt x="5616" y="752"/>
                  <a:pt x="5549" y="750"/>
                  <a:pt x="5485" y="750"/>
                </a:cubicBezTo>
                <a:cubicBezTo>
                  <a:pt x="5135" y="750"/>
                  <a:pt x="4910" y="816"/>
                  <a:pt x="4662" y="816"/>
                </a:cubicBezTo>
                <a:cubicBezTo>
                  <a:pt x="4368" y="816"/>
                  <a:pt x="4042" y="723"/>
                  <a:pt x="3440" y="319"/>
                </a:cubicBezTo>
                <a:cubicBezTo>
                  <a:pt x="3111" y="99"/>
                  <a:pt x="2730" y="0"/>
                  <a:pt x="234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36"/>
          <p:cNvSpPr/>
          <p:nvPr/>
        </p:nvSpPr>
        <p:spPr>
          <a:xfrm>
            <a:off x="1989671" y="539496"/>
            <a:ext cx="354730" cy="88592"/>
          </a:xfrm>
          <a:custGeom>
            <a:avLst/>
            <a:gdLst/>
            <a:ahLst/>
            <a:cxnLst/>
            <a:rect l="l" t="t" r="r" b="b"/>
            <a:pathLst>
              <a:path w="6859" h="1713" extrusionOk="0">
                <a:moveTo>
                  <a:pt x="2344" y="0"/>
                </a:moveTo>
                <a:cubicBezTo>
                  <a:pt x="1307" y="0"/>
                  <a:pt x="230" y="713"/>
                  <a:pt x="0" y="1713"/>
                </a:cubicBezTo>
                <a:lnTo>
                  <a:pt x="6858" y="1713"/>
                </a:lnTo>
                <a:cubicBezTo>
                  <a:pt x="6858" y="1713"/>
                  <a:pt x="6622" y="825"/>
                  <a:pt x="5689" y="757"/>
                </a:cubicBezTo>
                <a:cubicBezTo>
                  <a:pt x="5616" y="752"/>
                  <a:pt x="5549" y="750"/>
                  <a:pt x="5485" y="750"/>
                </a:cubicBezTo>
                <a:cubicBezTo>
                  <a:pt x="5135" y="750"/>
                  <a:pt x="4910" y="816"/>
                  <a:pt x="4662" y="816"/>
                </a:cubicBezTo>
                <a:cubicBezTo>
                  <a:pt x="4368" y="816"/>
                  <a:pt x="4042" y="723"/>
                  <a:pt x="3440" y="319"/>
                </a:cubicBezTo>
                <a:cubicBezTo>
                  <a:pt x="3111" y="99"/>
                  <a:pt x="2730" y="0"/>
                  <a:pt x="234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36"/>
          <p:cNvSpPr/>
          <p:nvPr/>
        </p:nvSpPr>
        <p:spPr>
          <a:xfrm>
            <a:off x="6189421" y="756896"/>
            <a:ext cx="354730" cy="88592"/>
          </a:xfrm>
          <a:custGeom>
            <a:avLst/>
            <a:gdLst/>
            <a:ahLst/>
            <a:cxnLst/>
            <a:rect l="l" t="t" r="r" b="b"/>
            <a:pathLst>
              <a:path w="6859" h="1713" extrusionOk="0">
                <a:moveTo>
                  <a:pt x="2344" y="0"/>
                </a:moveTo>
                <a:cubicBezTo>
                  <a:pt x="1307" y="0"/>
                  <a:pt x="230" y="713"/>
                  <a:pt x="0" y="1713"/>
                </a:cubicBezTo>
                <a:lnTo>
                  <a:pt x="6858" y="1713"/>
                </a:lnTo>
                <a:cubicBezTo>
                  <a:pt x="6858" y="1713"/>
                  <a:pt x="6622" y="825"/>
                  <a:pt x="5689" y="757"/>
                </a:cubicBezTo>
                <a:cubicBezTo>
                  <a:pt x="5616" y="752"/>
                  <a:pt x="5549" y="750"/>
                  <a:pt x="5485" y="750"/>
                </a:cubicBezTo>
                <a:cubicBezTo>
                  <a:pt x="5135" y="750"/>
                  <a:pt x="4910" y="816"/>
                  <a:pt x="4662" y="816"/>
                </a:cubicBezTo>
                <a:cubicBezTo>
                  <a:pt x="4368" y="816"/>
                  <a:pt x="4042" y="723"/>
                  <a:pt x="3440" y="319"/>
                </a:cubicBezTo>
                <a:cubicBezTo>
                  <a:pt x="3111" y="99"/>
                  <a:pt x="2730" y="0"/>
                  <a:pt x="234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36"/>
          <p:cNvSpPr/>
          <p:nvPr/>
        </p:nvSpPr>
        <p:spPr>
          <a:xfrm>
            <a:off x="2613915" y="3323622"/>
            <a:ext cx="423928" cy="116933"/>
          </a:xfrm>
          <a:custGeom>
            <a:avLst/>
            <a:gdLst/>
            <a:ahLst/>
            <a:cxnLst/>
            <a:rect l="l" t="t" r="r" b="b"/>
            <a:pathLst>
              <a:path w="8197" h="2261" extrusionOk="0">
                <a:moveTo>
                  <a:pt x="5357" y="1"/>
                </a:moveTo>
                <a:cubicBezTo>
                  <a:pt x="5177" y="1"/>
                  <a:pt x="4998" y="13"/>
                  <a:pt x="4824" y="35"/>
                </a:cubicBezTo>
                <a:cubicBezTo>
                  <a:pt x="4396" y="102"/>
                  <a:pt x="3722" y="417"/>
                  <a:pt x="3216" y="889"/>
                </a:cubicBezTo>
                <a:cubicBezTo>
                  <a:pt x="2973" y="1116"/>
                  <a:pt x="2758" y="1189"/>
                  <a:pt x="2551" y="1189"/>
                </a:cubicBezTo>
                <a:cubicBezTo>
                  <a:pt x="2186" y="1189"/>
                  <a:pt x="1845" y="962"/>
                  <a:pt x="1417" y="962"/>
                </a:cubicBezTo>
                <a:cubicBezTo>
                  <a:pt x="1271" y="962"/>
                  <a:pt x="1115" y="988"/>
                  <a:pt x="945" y="1058"/>
                </a:cubicBezTo>
                <a:cubicBezTo>
                  <a:pt x="1" y="1463"/>
                  <a:pt x="1" y="2261"/>
                  <a:pt x="1" y="2261"/>
                </a:cubicBezTo>
                <a:lnTo>
                  <a:pt x="7960" y="2261"/>
                </a:lnTo>
                <a:cubicBezTo>
                  <a:pt x="7960" y="2261"/>
                  <a:pt x="8196" y="293"/>
                  <a:pt x="5656" y="12"/>
                </a:cubicBezTo>
                <a:cubicBezTo>
                  <a:pt x="5556" y="4"/>
                  <a:pt x="5457" y="1"/>
                  <a:pt x="535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36"/>
          <p:cNvSpPr/>
          <p:nvPr/>
        </p:nvSpPr>
        <p:spPr>
          <a:xfrm>
            <a:off x="5201271" y="4472471"/>
            <a:ext cx="354730" cy="88592"/>
          </a:xfrm>
          <a:custGeom>
            <a:avLst/>
            <a:gdLst/>
            <a:ahLst/>
            <a:cxnLst/>
            <a:rect l="l" t="t" r="r" b="b"/>
            <a:pathLst>
              <a:path w="6859" h="1713" extrusionOk="0">
                <a:moveTo>
                  <a:pt x="2344" y="0"/>
                </a:moveTo>
                <a:cubicBezTo>
                  <a:pt x="1307" y="0"/>
                  <a:pt x="230" y="713"/>
                  <a:pt x="0" y="1713"/>
                </a:cubicBezTo>
                <a:lnTo>
                  <a:pt x="6858" y="1713"/>
                </a:lnTo>
                <a:cubicBezTo>
                  <a:pt x="6858" y="1713"/>
                  <a:pt x="6622" y="825"/>
                  <a:pt x="5689" y="757"/>
                </a:cubicBezTo>
                <a:cubicBezTo>
                  <a:pt x="5616" y="752"/>
                  <a:pt x="5549" y="750"/>
                  <a:pt x="5485" y="750"/>
                </a:cubicBezTo>
                <a:cubicBezTo>
                  <a:pt x="5135" y="750"/>
                  <a:pt x="4910" y="816"/>
                  <a:pt x="4662" y="816"/>
                </a:cubicBezTo>
                <a:cubicBezTo>
                  <a:pt x="4368" y="816"/>
                  <a:pt x="4042" y="723"/>
                  <a:pt x="3440" y="319"/>
                </a:cubicBezTo>
                <a:cubicBezTo>
                  <a:pt x="3111" y="99"/>
                  <a:pt x="2730" y="0"/>
                  <a:pt x="234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36"/>
          <p:cNvSpPr/>
          <p:nvPr/>
        </p:nvSpPr>
        <p:spPr>
          <a:xfrm>
            <a:off x="8455046" y="4638996"/>
            <a:ext cx="354730" cy="88592"/>
          </a:xfrm>
          <a:custGeom>
            <a:avLst/>
            <a:gdLst/>
            <a:ahLst/>
            <a:cxnLst/>
            <a:rect l="l" t="t" r="r" b="b"/>
            <a:pathLst>
              <a:path w="6859" h="1713" extrusionOk="0">
                <a:moveTo>
                  <a:pt x="2344" y="0"/>
                </a:moveTo>
                <a:cubicBezTo>
                  <a:pt x="1307" y="0"/>
                  <a:pt x="230" y="713"/>
                  <a:pt x="0" y="1713"/>
                </a:cubicBezTo>
                <a:lnTo>
                  <a:pt x="6858" y="1713"/>
                </a:lnTo>
                <a:cubicBezTo>
                  <a:pt x="6858" y="1713"/>
                  <a:pt x="6622" y="825"/>
                  <a:pt x="5689" y="757"/>
                </a:cubicBezTo>
                <a:cubicBezTo>
                  <a:pt x="5616" y="752"/>
                  <a:pt x="5549" y="750"/>
                  <a:pt x="5485" y="750"/>
                </a:cubicBezTo>
                <a:cubicBezTo>
                  <a:pt x="5135" y="750"/>
                  <a:pt x="4910" y="816"/>
                  <a:pt x="4662" y="816"/>
                </a:cubicBezTo>
                <a:cubicBezTo>
                  <a:pt x="4368" y="816"/>
                  <a:pt x="4042" y="723"/>
                  <a:pt x="3440" y="319"/>
                </a:cubicBezTo>
                <a:cubicBezTo>
                  <a:pt x="3111" y="99"/>
                  <a:pt x="2730" y="0"/>
                  <a:pt x="234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AND_TWO_COLUMNS_1_4_1_2"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37"/>
          <p:cNvSpPr/>
          <p:nvPr/>
        </p:nvSpPr>
        <p:spPr>
          <a:xfrm flipH="1">
            <a:off x="1006566" y="1175147"/>
            <a:ext cx="423928" cy="116933"/>
          </a:xfrm>
          <a:custGeom>
            <a:avLst/>
            <a:gdLst/>
            <a:ahLst/>
            <a:cxnLst/>
            <a:rect l="l" t="t" r="r" b="b"/>
            <a:pathLst>
              <a:path w="8197" h="2261" extrusionOk="0">
                <a:moveTo>
                  <a:pt x="5357" y="1"/>
                </a:moveTo>
                <a:cubicBezTo>
                  <a:pt x="5177" y="1"/>
                  <a:pt x="4998" y="13"/>
                  <a:pt x="4824" y="35"/>
                </a:cubicBezTo>
                <a:cubicBezTo>
                  <a:pt x="4396" y="102"/>
                  <a:pt x="3722" y="417"/>
                  <a:pt x="3216" y="889"/>
                </a:cubicBezTo>
                <a:cubicBezTo>
                  <a:pt x="2973" y="1116"/>
                  <a:pt x="2758" y="1189"/>
                  <a:pt x="2551" y="1189"/>
                </a:cubicBezTo>
                <a:cubicBezTo>
                  <a:pt x="2186" y="1189"/>
                  <a:pt x="1845" y="962"/>
                  <a:pt x="1417" y="962"/>
                </a:cubicBezTo>
                <a:cubicBezTo>
                  <a:pt x="1271" y="962"/>
                  <a:pt x="1115" y="988"/>
                  <a:pt x="945" y="1058"/>
                </a:cubicBezTo>
                <a:cubicBezTo>
                  <a:pt x="1" y="1463"/>
                  <a:pt x="1" y="2261"/>
                  <a:pt x="1" y="2261"/>
                </a:cubicBezTo>
                <a:lnTo>
                  <a:pt x="7960" y="2261"/>
                </a:lnTo>
                <a:cubicBezTo>
                  <a:pt x="7960" y="2261"/>
                  <a:pt x="8196" y="293"/>
                  <a:pt x="5656" y="12"/>
                </a:cubicBezTo>
                <a:cubicBezTo>
                  <a:pt x="5556" y="4"/>
                  <a:pt x="5457" y="1"/>
                  <a:pt x="535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37"/>
          <p:cNvSpPr/>
          <p:nvPr/>
        </p:nvSpPr>
        <p:spPr>
          <a:xfrm flipH="1">
            <a:off x="5605071" y="1675371"/>
            <a:ext cx="354730" cy="88592"/>
          </a:xfrm>
          <a:custGeom>
            <a:avLst/>
            <a:gdLst/>
            <a:ahLst/>
            <a:cxnLst/>
            <a:rect l="l" t="t" r="r" b="b"/>
            <a:pathLst>
              <a:path w="6859" h="1713" extrusionOk="0">
                <a:moveTo>
                  <a:pt x="2344" y="0"/>
                </a:moveTo>
                <a:cubicBezTo>
                  <a:pt x="1307" y="0"/>
                  <a:pt x="230" y="713"/>
                  <a:pt x="0" y="1713"/>
                </a:cubicBezTo>
                <a:lnTo>
                  <a:pt x="6858" y="1713"/>
                </a:lnTo>
                <a:cubicBezTo>
                  <a:pt x="6858" y="1713"/>
                  <a:pt x="6622" y="825"/>
                  <a:pt x="5689" y="757"/>
                </a:cubicBezTo>
                <a:cubicBezTo>
                  <a:pt x="5616" y="752"/>
                  <a:pt x="5549" y="750"/>
                  <a:pt x="5485" y="750"/>
                </a:cubicBezTo>
                <a:cubicBezTo>
                  <a:pt x="5135" y="750"/>
                  <a:pt x="4910" y="816"/>
                  <a:pt x="4662" y="816"/>
                </a:cubicBezTo>
                <a:cubicBezTo>
                  <a:pt x="4368" y="816"/>
                  <a:pt x="4042" y="723"/>
                  <a:pt x="3440" y="319"/>
                </a:cubicBezTo>
                <a:cubicBezTo>
                  <a:pt x="3111" y="99"/>
                  <a:pt x="2730" y="0"/>
                  <a:pt x="234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37"/>
          <p:cNvSpPr/>
          <p:nvPr/>
        </p:nvSpPr>
        <p:spPr>
          <a:xfrm flipH="1">
            <a:off x="-80967" y="276471"/>
            <a:ext cx="354730" cy="88592"/>
          </a:xfrm>
          <a:custGeom>
            <a:avLst/>
            <a:gdLst/>
            <a:ahLst/>
            <a:cxnLst/>
            <a:rect l="l" t="t" r="r" b="b"/>
            <a:pathLst>
              <a:path w="6859" h="1713" extrusionOk="0">
                <a:moveTo>
                  <a:pt x="2344" y="0"/>
                </a:moveTo>
                <a:cubicBezTo>
                  <a:pt x="1307" y="0"/>
                  <a:pt x="230" y="713"/>
                  <a:pt x="0" y="1713"/>
                </a:cubicBezTo>
                <a:lnTo>
                  <a:pt x="6858" y="1713"/>
                </a:lnTo>
                <a:cubicBezTo>
                  <a:pt x="6858" y="1713"/>
                  <a:pt x="6622" y="825"/>
                  <a:pt x="5689" y="757"/>
                </a:cubicBezTo>
                <a:cubicBezTo>
                  <a:pt x="5616" y="752"/>
                  <a:pt x="5549" y="750"/>
                  <a:pt x="5485" y="750"/>
                </a:cubicBezTo>
                <a:cubicBezTo>
                  <a:pt x="5135" y="750"/>
                  <a:pt x="4910" y="816"/>
                  <a:pt x="4662" y="816"/>
                </a:cubicBezTo>
                <a:cubicBezTo>
                  <a:pt x="4368" y="816"/>
                  <a:pt x="4042" y="723"/>
                  <a:pt x="3440" y="319"/>
                </a:cubicBezTo>
                <a:cubicBezTo>
                  <a:pt x="3111" y="99"/>
                  <a:pt x="2730" y="0"/>
                  <a:pt x="234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p37"/>
          <p:cNvSpPr/>
          <p:nvPr/>
        </p:nvSpPr>
        <p:spPr>
          <a:xfrm flipH="1">
            <a:off x="7375858" y="842821"/>
            <a:ext cx="354730" cy="88592"/>
          </a:xfrm>
          <a:custGeom>
            <a:avLst/>
            <a:gdLst/>
            <a:ahLst/>
            <a:cxnLst/>
            <a:rect l="l" t="t" r="r" b="b"/>
            <a:pathLst>
              <a:path w="6859" h="1713" extrusionOk="0">
                <a:moveTo>
                  <a:pt x="2344" y="0"/>
                </a:moveTo>
                <a:cubicBezTo>
                  <a:pt x="1307" y="0"/>
                  <a:pt x="230" y="713"/>
                  <a:pt x="0" y="1713"/>
                </a:cubicBezTo>
                <a:lnTo>
                  <a:pt x="6858" y="1713"/>
                </a:lnTo>
                <a:cubicBezTo>
                  <a:pt x="6858" y="1713"/>
                  <a:pt x="6622" y="825"/>
                  <a:pt x="5689" y="757"/>
                </a:cubicBezTo>
                <a:cubicBezTo>
                  <a:pt x="5616" y="752"/>
                  <a:pt x="5549" y="750"/>
                  <a:pt x="5485" y="750"/>
                </a:cubicBezTo>
                <a:cubicBezTo>
                  <a:pt x="5135" y="750"/>
                  <a:pt x="4910" y="816"/>
                  <a:pt x="4662" y="816"/>
                </a:cubicBezTo>
                <a:cubicBezTo>
                  <a:pt x="4368" y="816"/>
                  <a:pt x="4042" y="723"/>
                  <a:pt x="3440" y="319"/>
                </a:cubicBezTo>
                <a:cubicBezTo>
                  <a:pt x="3111" y="99"/>
                  <a:pt x="2730" y="0"/>
                  <a:pt x="234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37"/>
          <p:cNvSpPr/>
          <p:nvPr/>
        </p:nvSpPr>
        <p:spPr>
          <a:xfrm flipH="1">
            <a:off x="8430783" y="2428771"/>
            <a:ext cx="354730" cy="88592"/>
          </a:xfrm>
          <a:custGeom>
            <a:avLst/>
            <a:gdLst/>
            <a:ahLst/>
            <a:cxnLst/>
            <a:rect l="l" t="t" r="r" b="b"/>
            <a:pathLst>
              <a:path w="6859" h="1713" extrusionOk="0">
                <a:moveTo>
                  <a:pt x="2344" y="0"/>
                </a:moveTo>
                <a:cubicBezTo>
                  <a:pt x="1307" y="0"/>
                  <a:pt x="230" y="713"/>
                  <a:pt x="0" y="1713"/>
                </a:cubicBezTo>
                <a:lnTo>
                  <a:pt x="6858" y="1713"/>
                </a:lnTo>
                <a:cubicBezTo>
                  <a:pt x="6858" y="1713"/>
                  <a:pt x="6622" y="825"/>
                  <a:pt x="5689" y="757"/>
                </a:cubicBezTo>
                <a:cubicBezTo>
                  <a:pt x="5616" y="752"/>
                  <a:pt x="5549" y="750"/>
                  <a:pt x="5485" y="750"/>
                </a:cubicBezTo>
                <a:cubicBezTo>
                  <a:pt x="5135" y="750"/>
                  <a:pt x="4910" y="816"/>
                  <a:pt x="4662" y="816"/>
                </a:cubicBezTo>
                <a:cubicBezTo>
                  <a:pt x="4368" y="816"/>
                  <a:pt x="4042" y="723"/>
                  <a:pt x="3440" y="319"/>
                </a:cubicBezTo>
                <a:cubicBezTo>
                  <a:pt x="3111" y="99"/>
                  <a:pt x="2730" y="0"/>
                  <a:pt x="234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37"/>
          <p:cNvSpPr/>
          <p:nvPr/>
        </p:nvSpPr>
        <p:spPr>
          <a:xfrm flipH="1">
            <a:off x="611291" y="4525422"/>
            <a:ext cx="423928" cy="116933"/>
          </a:xfrm>
          <a:custGeom>
            <a:avLst/>
            <a:gdLst/>
            <a:ahLst/>
            <a:cxnLst/>
            <a:rect l="l" t="t" r="r" b="b"/>
            <a:pathLst>
              <a:path w="8197" h="2261" extrusionOk="0">
                <a:moveTo>
                  <a:pt x="5357" y="1"/>
                </a:moveTo>
                <a:cubicBezTo>
                  <a:pt x="5177" y="1"/>
                  <a:pt x="4998" y="13"/>
                  <a:pt x="4824" y="35"/>
                </a:cubicBezTo>
                <a:cubicBezTo>
                  <a:pt x="4396" y="102"/>
                  <a:pt x="3722" y="417"/>
                  <a:pt x="3216" y="889"/>
                </a:cubicBezTo>
                <a:cubicBezTo>
                  <a:pt x="2973" y="1116"/>
                  <a:pt x="2758" y="1189"/>
                  <a:pt x="2551" y="1189"/>
                </a:cubicBezTo>
                <a:cubicBezTo>
                  <a:pt x="2186" y="1189"/>
                  <a:pt x="1845" y="962"/>
                  <a:pt x="1417" y="962"/>
                </a:cubicBezTo>
                <a:cubicBezTo>
                  <a:pt x="1271" y="962"/>
                  <a:pt x="1115" y="988"/>
                  <a:pt x="945" y="1058"/>
                </a:cubicBezTo>
                <a:cubicBezTo>
                  <a:pt x="1" y="1463"/>
                  <a:pt x="1" y="2261"/>
                  <a:pt x="1" y="2261"/>
                </a:cubicBezTo>
                <a:lnTo>
                  <a:pt x="7960" y="2261"/>
                </a:lnTo>
                <a:cubicBezTo>
                  <a:pt x="7960" y="2261"/>
                  <a:pt x="8196" y="293"/>
                  <a:pt x="5656" y="12"/>
                </a:cubicBezTo>
                <a:cubicBezTo>
                  <a:pt x="5556" y="4"/>
                  <a:pt x="5457" y="1"/>
                  <a:pt x="535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37"/>
          <p:cNvSpPr/>
          <p:nvPr/>
        </p:nvSpPr>
        <p:spPr>
          <a:xfrm flipH="1">
            <a:off x="5181141" y="4180572"/>
            <a:ext cx="423928" cy="116933"/>
          </a:xfrm>
          <a:custGeom>
            <a:avLst/>
            <a:gdLst/>
            <a:ahLst/>
            <a:cxnLst/>
            <a:rect l="l" t="t" r="r" b="b"/>
            <a:pathLst>
              <a:path w="8197" h="2261" extrusionOk="0">
                <a:moveTo>
                  <a:pt x="5357" y="1"/>
                </a:moveTo>
                <a:cubicBezTo>
                  <a:pt x="5177" y="1"/>
                  <a:pt x="4998" y="13"/>
                  <a:pt x="4824" y="35"/>
                </a:cubicBezTo>
                <a:cubicBezTo>
                  <a:pt x="4396" y="102"/>
                  <a:pt x="3722" y="417"/>
                  <a:pt x="3216" y="889"/>
                </a:cubicBezTo>
                <a:cubicBezTo>
                  <a:pt x="2973" y="1116"/>
                  <a:pt x="2758" y="1189"/>
                  <a:pt x="2551" y="1189"/>
                </a:cubicBezTo>
                <a:cubicBezTo>
                  <a:pt x="2186" y="1189"/>
                  <a:pt x="1845" y="962"/>
                  <a:pt x="1417" y="962"/>
                </a:cubicBezTo>
                <a:cubicBezTo>
                  <a:pt x="1271" y="962"/>
                  <a:pt x="1115" y="988"/>
                  <a:pt x="945" y="1058"/>
                </a:cubicBezTo>
                <a:cubicBezTo>
                  <a:pt x="1" y="1463"/>
                  <a:pt x="1" y="2261"/>
                  <a:pt x="1" y="2261"/>
                </a:cubicBezTo>
                <a:lnTo>
                  <a:pt x="7960" y="2261"/>
                </a:lnTo>
                <a:cubicBezTo>
                  <a:pt x="7960" y="2261"/>
                  <a:pt x="8196" y="293"/>
                  <a:pt x="5656" y="12"/>
                </a:cubicBezTo>
                <a:cubicBezTo>
                  <a:pt x="5556" y="4"/>
                  <a:pt x="5457" y="1"/>
                  <a:pt x="535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37"/>
          <p:cNvSpPr/>
          <p:nvPr/>
        </p:nvSpPr>
        <p:spPr>
          <a:xfrm flipH="1">
            <a:off x="1517271" y="2967271"/>
            <a:ext cx="354730" cy="88592"/>
          </a:xfrm>
          <a:custGeom>
            <a:avLst/>
            <a:gdLst/>
            <a:ahLst/>
            <a:cxnLst/>
            <a:rect l="l" t="t" r="r" b="b"/>
            <a:pathLst>
              <a:path w="6859" h="1713" extrusionOk="0">
                <a:moveTo>
                  <a:pt x="2344" y="0"/>
                </a:moveTo>
                <a:cubicBezTo>
                  <a:pt x="1307" y="0"/>
                  <a:pt x="230" y="713"/>
                  <a:pt x="0" y="1713"/>
                </a:cubicBezTo>
                <a:lnTo>
                  <a:pt x="6858" y="1713"/>
                </a:lnTo>
                <a:cubicBezTo>
                  <a:pt x="6858" y="1713"/>
                  <a:pt x="6622" y="825"/>
                  <a:pt x="5689" y="757"/>
                </a:cubicBezTo>
                <a:cubicBezTo>
                  <a:pt x="5616" y="752"/>
                  <a:pt x="5549" y="750"/>
                  <a:pt x="5485" y="750"/>
                </a:cubicBezTo>
                <a:cubicBezTo>
                  <a:pt x="5135" y="750"/>
                  <a:pt x="4910" y="816"/>
                  <a:pt x="4662" y="816"/>
                </a:cubicBezTo>
                <a:cubicBezTo>
                  <a:pt x="4368" y="816"/>
                  <a:pt x="4042" y="723"/>
                  <a:pt x="3440" y="319"/>
                </a:cubicBezTo>
                <a:cubicBezTo>
                  <a:pt x="3111" y="99"/>
                  <a:pt x="2730" y="0"/>
                  <a:pt x="234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Ref idx="1001">
        <a:schemeClr val="bg2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5358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llota"/>
              <a:buNone/>
              <a:defRPr sz="3600" b="1">
                <a:solidFill>
                  <a:schemeClr val="dk1"/>
                </a:solidFill>
                <a:latin typeface="Bellota"/>
                <a:ea typeface="Bellota"/>
                <a:cs typeface="Bellota"/>
                <a:sym typeface="Bellot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atamaran"/>
              <a:buChar char="●"/>
              <a:defRPr sz="1600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atamaran"/>
              <a:buChar char="○"/>
              <a:defRPr sz="1600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atamaran"/>
              <a:buChar char="■"/>
              <a:defRPr sz="1600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atamaran"/>
              <a:buChar char="●"/>
              <a:defRPr sz="1600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atamaran"/>
              <a:buChar char="○"/>
              <a:defRPr sz="1600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atamaran"/>
              <a:buChar char="■"/>
              <a:defRPr sz="1600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atamaran"/>
              <a:buChar char="●"/>
              <a:defRPr sz="1600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atamaran"/>
              <a:buChar char="○"/>
              <a:defRPr sz="1600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atamaran"/>
              <a:buChar char="■"/>
              <a:defRPr sz="1600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82" r:id="rId4"/>
    <p:sldLayoutId id="214748368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bit.ly/2PfT4lq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A870089-31C2-4EBB-ACAC-BAA0B0F45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975" y="857838"/>
            <a:ext cx="4993231" cy="1910400"/>
          </a:xfrm>
        </p:spPr>
        <p:txBody>
          <a:bodyPr/>
          <a:lstStyle/>
          <a:p>
            <a:r>
              <a:rPr lang="en-US" sz="4800" dirty="0">
                <a:latin typeface="Bellota" panose="020B0604020202020204" charset="0"/>
                <a:ea typeface="Bellota" panose="020B0604020202020204" charset="0"/>
              </a:rPr>
              <a:t>Lessons Learned:</a:t>
            </a:r>
            <a:br>
              <a:rPr lang="en-US" sz="5400" dirty="0">
                <a:latin typeface="Bellota" panose="020B0604020202020204" charset="0"/>
                <a:ea typeface="Bellota" panose="020B0604020202020204" charset="0"/>
              </a:rPr>
            </a:br>
            <a:r>
              <a:rPr lang="en-US" sz="3200" b="0" i="1" dirty="0">
                <a:latin typeface="Catamaran" panose="020B0604020202020204" charset="0"/>
                <a:ea typeface="Bellota" panose="020B0604020202020204" charset="0"/>
                <a:cs typeface="Catamaran" panose="020B0604020202020204" charset="0"/>
              </a:rPr>
              <a:t>Operating an SBHC During the Pandemic</a:t>
            </a:r>
            <a:endParaRPr lang="en-US" sz="5400" b="0" i="1" dirty="0">
              <a:latin typeface="Catamaran" panose="020B0604020202020204" charset="0"/>
              <a:ea typeface="Bellota" panose="020B0604020202020204" charset="0"/>
              <a:cs typeface="Catamaran" panose="020B0604020202020204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91C199A-DECB-4F41-B126-9F0151800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140" y="3071329"/>
            <a:ext cx="4914900" cy="1366200"/>
          </a:xfrm>
        </p:spPr>
        <p:txBody>
          <a:bodyPr/>
          <a:lstStyle/>
          <a:p>
            <a:r>
              <a:rPr lang="en-US" dirty="0"/>
              <a:t>A Panel of School-Based Health Center Providers &amp; Administrators</a:t>
            </a:r>
          </a:p>
        </p:txBody>
      </p:sp>
      <p:pic>
        <p:nvPicPr>
          <p:cNvPr id="122" name="Picture 121">
            <a:extLst>
              <a:ext uri="{FF2B5EF4-FFF2-40B4-BE49-F238E27FC236}">
                <a16:creationId xmlns:a16="http://schemas.microsoft.com/office/drawing/2014/main" id="{8AFAC725-9C24-40A4-BFB4-86CD929E7E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421" t="39477" r="25748" b="23381"/>
          <a:stretch/>
        </p:blipFill>
        <p:spPr>
          <a:xfrm>
            <a:off x="5345206" y="792137"/>
            <a:ext cx="3782996" cy="355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214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12;p42">
            <a:extLst>
              <a:ext uri="{FF2B5EF4-FFF2-40B4-BE49-F238E27FC236}">
                <a16:creationId xmlns:a16="http://schemas.microsoft.com/office/drawing/2014/main" id="{83B63B90-CA02-485B-B606-C75FE9AD1950}"/>
              </a:ext>
            </a:extLst>
          </p:cNvPr>
          <p:cNvSpPr txBox="1">
            <a:spLocks/>
          </p:cNvSpPr>
          <p:nvPr/>
        </p:nvSpPr>
        <p:spPr>
          <a:xfrm>
            <a:off x="914399" y="1015950"/>
            <a:ext cx="7315200" cy="15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llota"/>
              <a:buNone/>
              <a:defRPr sz="3600" b="1" i="0" u="none" strike="noStrike" cap="none">
                <a:solidFill>
                  <a:schemeClr val="dk1"/>
                </a:solidFill>
                <a:latin typeface="Bellota"/>
                <a:ea typeface="Bellota"/>
                <a:cs typeface="Bellota"/>
                <a:sym typeface="Bellot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z="4800" dirty="0"/>
              <a:t>Join the Conversation!</a:t>
            </a:r>
          </a:p>
        </p:txBody>
      </p:sp>
      <p:sp>
        <p:nvSpPr>
          <p:cNvPr id="5" name="Google Shape;613;p42">
            <a:extLst>
              <a:ext uri="{FF2B5EF4-FFF2-40B4-BE49-F238E27FC236}">
                <a16:creationId xmlns:a16="http://schemas.microsoft.com/office/drawing/2014/main" id="{9EA74B3C-9B6C-462E-B250-DAD238569035}"/>
              </a:ext>
            </a:extLst>
          </p:cNvPr>
          <p:cNvSpPr txBox="1">
            <a:spLocks/>
          </p:cNvSpPr>
          <p:nvPr/>
        </p:nvSpPr>
        <p:spPr>
          <a:xfrm>
            <a:off x="1097279" y="2269473"/>
            <a:ext cx="6949440" cy="14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Catamaran"/>
              <a:buAutoNum type="arabicPeriod"/>
              <a:defRPr sz="12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pPr marL="0" indent="0" algn="ctr">
              <a:buFont typeface="Catamaran"/>
              <a:buNone/>
            </a:pPr>
            <a:r>
              <a:rPr lang="en-US" sz="1800" i="1" dirty="0"/>
              <a:t>Use the chat box or unmute to ask questions or share any creative ideas from your own SBHCs!</a:t>
            </a:r>
          </a:p>
        </p:txBody>
      </p:sp>
    </p:spTree>
    <p:extLst>
      <p:ext uri="{BB962C8B-B14F-4D97-AF65-F5344CB8AC3E}">
        <p14:creationId xmlns:p14="http://schemas.microsoft.com/office/powerpoint/2010/main" val="1849331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612;p42">
            <a:extLst>
              <a:ext uri="{FF2B5EF4-FFF2-40B4-BE49-F238E27FC236}">
                <a16:creationId xmlns:a16="http://schemas.microsoft.com/office/drawing/2014/main" id="{986B277D-FA6A-4950-A115-4B3CC304A0EE}"/>
              </a:ext>
            </a:extLst>
          </p:cNvPr>
          <p:cNvSpPr txBox="1">
            <a:spLocks/>
          </p:cNvSpPr>
          <p:nvPr/>
        </p:nvSpPr>
        <p:spPr>
          <a:xfrm>
            <a:off x="914399" y="1793850"/>
            <a:ext cx="7315200" cy="15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llota"/>
              <a:buNone/>
              <a:defRPr sz="3600" b="1" i="0" u="none" strike="noStrike" cap="none">
                <a:solidFill>
                  <a:schemeClr val="dk1"/>
                </a:solidFill>
                <a:latin typeface="Bellota"/>
                <a:ea typeface="Bellota"/>
                <a:cs typeface="Bellota"/>
                <a:sym typeface="Bellot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z="4800" dirty="0"/>
              <a:t>Thank You!</a:t>
            </a:r>
          </a:p>
        </p:txBody>
      </p:sp>
      <p:pic>
        <p:nvPicPr>
          <p:cNvPr id="17" name="Google Shape;20672;p97">
            <a:hlinkClick r:id="rId2"/>
            <a:extLst>
              <a:ext uri="{FF2B5EF4-FFF2-40B4-BE49-F238E27FC236}">
                <a16:creationId xmlns:a16="http://schemas.microsoft.com/office/drawing/2014/main" id="{9E7EB0AD-B319-475F-AB38-BE6B82315D5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1062" y="4368733"/>
            <a:ext cx="2241874" cy="897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5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507;p50">
            <a:extLst>
              <a:ext uri="{FF2B5EF4-FFF2-40B4-BE49-F238E27FC236}">
                <a16:creationId xmlns:a16="http://schemas.microsoft.com/office/drawing/2014/main" id="{54E4E014-A53E-4F98-84AB-D1F4B53ABC39}"/>
              </a:ext>
            </a:extLst>
          </p:cNvPr>
          <p:cNvSpPr/>
          <p:nvPr/>
        </p:nvSpPr>
        <p:spPr>
          <a:xfrm>
            <a:off x="4975385" y="1102768"/>
            <a:ext cx="3294900" cy="32949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507;p50">
            <a:extLst>
              <a:ext uri="{FF2B5EF4-FFF2-40B4-BE49-F238E27FC236}">
                <a16:creationId xmlns:a16="http://schemas.microsoft.com/office/drawing/2014/main" id="{D9D75E80-4807-4FE7-B4B7-8623632C5EA9}"/>
              </a:ext>
            </a:extLst>
          </p:cNvPr>
          <p:cNvSpPr/>
          <p:nvPr/>
        </p:nvSpPr>
        <p:spPr>
          <a:xfrm>
            <a:off x="535915" y="1102768"/>
            <a:ext cx="3294900" cy="3294900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072F71-1DB5-4349-B840-DCF47A54B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Moderators</a:t>
            </a:r>
          </a:p>
        </p:txBody>
      </p:sp>
      <p:sp>
        <p:nvSpPr>
          <p:cNvPr id="8" name="Google Shape;1213;p48">
            <a:extLst>
              <a:ext uri="{FF2B5EF4-FFF2-40B4-BE49-F238E27FC236}">
                <a16:creationId xmlns:a16="http://schemas.microsoft.com/office/drawing/2014/main" id="{0169368B-AC49-4E3A-80A0-37104A8DE04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11765" y="2677010"/>
            <a:ext cx="2743200" cy="1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/>
              <a:t>SBHC Practice Administrator, The Institute for Family Health</a:t>
            </a:r>
            <a:endParaRPr sz="1600" dirty="0"/>
          </a:p>
        </p:txBody>
      </p:sp>
      <p:sp>
        <p:nvSpPr>
          <p:cNvPr id="9" name="Google Shape;1215;p48">
            <a:extLst>
              <a:ext uri="{FF2B5EF4-FFF2-40B4-BE49-F238E27FC236}">
                <a16:creationId xmlns:a16="http://schemas.microsoft.com/office/drawing/2014/main" id="{7947F306-FE00-43F4-84CE-A4D97D017D4E}"/>
              </a:ext>
            </a:extLst>
          </p:cNvPr>
          <p:cNvSpPr txBox="1">
            <a:spLocks/>
          </p:cNvSpPr>
          <p:nvPr/>
        </p:nvSpPr>
        <p:spPr>
          <a:xfrm>
            <a:off x="873715" y="2292110"/>
            <a:ext cx="2619300" cy="38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800" b="1" dirty="0">
                <a:latin typeface="Bellota" panose="020B0604020202020204" charset="0"/>
                <a:ea typeface="Bellota" panose="020B0604020202020204" charset="0"/>
              </a:rPr>
              <a:t>Rachel Evans</a:t>
            </a:r>
          </a:p>
        </p:txBody>
      </p:sp>
      <p:sp>
        <p:nvSpPr>
          <p:cNvPr id="10" name="Google Shape;1213;p48">
            <a:extLst>
              <a:ext uri="{FF2B5EF4-FFF2-40B4-BE49-F238E27FC236}">
                <a16:creationId xmlns:a16="http://schemas.microsoft.com/office/drawing/2014/main" id="{2C74CEDA-F403-4798-85DE-6147BE3DD015}"/>
              </a:ext>
            </a:extLst>
          </p:cNvPr>
          <p:cNvSpPr txBox="1">
            <a:spLocks/>
          </p:cNvSpPr>
          <p:nvPr/>
        </p:nvSpPr>
        <p:spPr>
          <a:xfrm>
            <a:off x="5069885" y="2677010"/>
            <a:ext cx="3200400" cy="11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Catamaran"/>
              <a:buAutoNum type="arabicPeriod"/>
              <a:defRPr sz="12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HPV Vaccination Program Director, </a:t>
            </a:r>
          </a:p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Office of School Health, </a:t>
            </a:r>
          </a:p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NYC DOHMH</a:t>
            </a:r>
          </a:p>
        </p:txBody>
      </p:sp>
      <p:sp>
        <p:nvSpPr>
          <p:cNvPr id="11" name="Google Shape;1215;p48">
            <a:extLst>
              <a:ext uri="{FF2B5EF4-FFF2-40B4-BE49-F238E27FC236}">
                <a16:creationId xmlns:a16="http://schemas.microsoft.com/office/drawing/2014/main" id="{06626CD3-2DF2-440B-BE4B-C33AAC3B85CB}"/>
              </a:ext>
            </a:extLst>
          </p:cNvPr>
          <p:cNvSpPr txBox="1">
            <a:spLocks/>
          </p:cNvSpPr>
          <p:nvPr/>
        </p:nvSpPr>
        <p:spPr>
          <a:xfrm>
            <a:off x="5301216" y="2292110"/>
            <a:ext cx="2737738" cy="38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800" b="1" dirty="0">
                <a:latin typeface="Bellota" panose="020B0604020202020204" charset="0"/>
                <a:ea typeface="Bellota" panose="020B0604020202020204" charset="0"/>
              </a:rPr>
              <a:t>Susanna Banks</a:t>
            </a:r>
          </a:p>
        </p:txBody>
      </p:sp>
    </p:spTree>
    <p:extLst>
      <p:ext uri="{BB962C8B-B14F-4D97-AF65-F5344CB8AC3E}">
        <p14:creationId xmlns:p14="http://schemas.microsoft.com/office/powerpoint/2010/main" val="175912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4CB5-A1C7-4E05-86F1-F3A6CBF43BEF}"/>
              </a:ext>
            </a:extLst>
          </p:cNvPr>
          <p:cNvSpPr txBox="1">
            <a:spLocks/>
          </p:cNvSpPr>
          <p:nvPr/>
        </p:nvSpPr>
        <p:spPr>
          <a:xfrm>
            <a:off x="712350" y="347607"/>
            <a:ext cx="7719300" cy="5727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273D40"/>
                </a:solidFill>
                <a:effectLst/>
                <a:uLnTx/>
                <a:uFillTx/>
                <a:latin typeface="Bellota"/>
                <a:ea typeface="Bellota"/>
                <a:sym typeface="Bellota"/>
              </a:rPr>
              <a:t>Your Panelists</a:t>
            </a:r>
            <a:endParaRPr lang="en-US" sz="3600" dirty="0">
              <a:latin typeface="Bellota" panose="020B0604020202020204" charset="0"/>
              <a:ea typeface="Bellota" panose="020B0604020202020204" charset="0"/>
            </a:endParaRPr>
          </a:p>
        </p:txBody>
      </p:sp>
      <p:sp>
        <p:nvSpPr>
          <p:cNvPr id="4" name="Google Shape;1215;p48">
            <a:extLst>
              <a:ext uri="{FF2B5EF4-FFF2-40B4-BE49-F238E27FC236}">
                <a16:creationId xmlns:a16="http://schemas.microsoft.com/office/drawing/2014/main" id="{EE3E40E0-04AA-4D09-9802-A48324BE924D}"/>
              </a:ext>
            </a:extLst>
          </p:cNvPr>
          <p:cNvSpPr txBox="1">
            <a:spLocks/>
          </p:cNvSpPr>
          <p:nvPr/>
        </p:nvSpPr>
        <p:spPr>
          <a:xfrm>
            <a:off x="264085" y="1532069"/>
            <a:ext cx="3931920" cy="38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400" b="1" dirty="0">
                <a:latin typeface="Bellota" panose="020B0604020202020204" charset="0"/>
                <a:ea typeface="Bellota" panose="020B0604020202020204" charset="0"/>
              </a:rPr>
              <a:t>Alison Martin, DNP</a:t>
            </a:r>
          </a:p>
        </p:txBody>
      </p:sp>
      <p:sp>
        <p:nvSpPr>
          <p:cNvPr id="6" name="Google Shape;1215;p48">
            <a:extLst>
              <a:ext uri="{FF2B5EF4-FFF2-40B4-BE49-F238E27FC236}">
                <a16:creationId xmlns:a16="http://schemas.microsoft.com/office/drawing/2014/main" id="{A4DC2F7D-7522-4E6A-8732-8979ECED496A}"/>
              </a:ext>
            </a:extLst>
          </p:cNvPr>
          <p:cNvSpPr txBox="1">
            <a:spLocks/>
          </p:cNvSpPr>
          <p:nvPr/>
        </p:nvSpPr>
        <p:spPr>
          <a:xfrm>
            <a:off x="4962309" y="1532069"/>
            <a:ext cx="3931920" cy="38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400" b="1" dirty="0">
                <a:latin typeface="Bellota" panose="020B0604020202020204" charset="0"/>
                <a:ea typeface="Bellota" panose="020B0604020202020204" charset="0"/>
              </a:rPr>
              <a:t>Sara </a:t>
            </a:r>
            <a:r>
              <a:rPr lang="en-US" sz="2400" b="1" dirty="0" err="1">
                <a:latin typeface="Bellota" panose="020B0604020202020204" charset="0"/>
                <a:ea typeface="Bellota" panose="020B0604020202020204" charset="0"/>
              </a:rPr>
              <a:t>Hodgdon</a:t>
            </a:r>
            <a:r>
              <a:rPr lang="en-US" sz="2400" b="1" dirty="0">
                <a:latin typeface="Bellota" panose="020B0604020202020204" charset="0"/>
                <a:ea typeface="Bellota" panose="020B0604020202020204" charset="0"/>
              </a:rPr>
              <a:t>, MPH</a:t>
            </a:r>
          </a:p>
        </p:txBody>
      </p:sp>
      <p:sp>
        <p:nvSpPr>
          <p:cNvPr id="7" name="Google Shape;1213;p48">
            <a:extLst>
              <a:ext uri="{FF2B5EF4-FFF2-40B4-BE49-F238E27FC236}">
                <a16:creationId xmlns:a16="http://schemas.microsoft.com/office/drawing/2014/main" id="{AA98CA83-10E3-4E77-A391-84CB4FB30DAC}"/>
              </a:ext>
            </a:extLst>
          </p:cNvPr>
          <p:cNvSpPr txBox="1">
            <a:spLocks/>
          </p:cNvSpPr>
          <p:nvPr/>
        </p:nvSpPr>
        <p:spPr>
          <a:xfrm>
            <a:off x="264085" y="1777219"/>
            <a:ext cx="39319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Catamaran"/>
              <a:buAutoNum type="arabicPeriod"/>
              <a:defRPr sz="12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Community Healthcare Network</a:t>
            </a:r>
          </a:p>
        </p:txBody>
      </p:sp>
      <p:sp>
        <p:nvSpPr>
          <p:cNvPr id="11" name="Google Shape;1215;p48">
            <a:extLst>
              <a:ext uri="{FF2B5EF4-FFF2-40B4-BE49-F238E27FC236}">
                <a16:creationId xmlns:a16="http://schemas.microsoft.com/office/drawing/2014/main" id="{540AFB88-CE80-4AB1-9F9C-FA417B9814DB}"/>
              </a:ext>
            </a:extLst>
          </p:cNvPr>
          <p:cNvSpPr txBox="1">
            <a:spLocks/>
          </p:cNvSpPr>
          <p:nvPr/>
        </p:nvSpPr>
        <p:spPr>
          <a:xfrm>
            <a:off x="264085" y="2490866"/>
            <a:ext cx="3931920" cy="38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400" b="1" dirty="0">
                <a:latin typeface="Bellota" panose="020B0604020202020204" charset="0"/>
                <a:ea typeface="Bellota" panose="020B0604020202020204" charset="0"/>
              </a:rPr>
              <a:t>Nichole Butler, LCSW-R</a:t>
            </a:r>
          </a:p>
        </p:txBody>
      </p:sp>
      <p:sp>
        <p:nvSpPr>
          <p:cNvPr id="14" name="Google Shape;1213;p48">
            <a:extLst>
              <a:ext uri="{FF2B5EF4-FFF2-40B4-BE49-F238E27FC236}">
                <a16:creationId xmlns:a16="http://schemas.microsoft.com/office/drawing/2014/main" id="{39E28A77-283D-4898-BEC6-78C296ADC6E5}"/>
              </a:ext>
            </a:extLst>
          </p:cNvPr>
          <p:cNvSpPr txBox="1">
            <a:spLocks/>
          </p:cNvSpPr>
          <p:nvPr/>
        </p:nvSpPr>
        <p:spPr>
          <a:xfrm>
            <a:off x="4962309" y="1729502"/>
            <a:ext cx="39319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Catamaran"/>
              <a:buAutoNum type="arabicPeriod"/>
              <a:defRPr sz="12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Open Door Family Medical Center</a:t>
            </a:r>
          </a:p>
        </p:txBody>
      </p:sp>
      <p:sp>
        <p:nvSpPr>
          <p:cNvPr id="15" name="Google Shape;1213;p48">
            <a:extLst>
              <a:ext uri="{FF2B5EF4-FFF2-40B4-BE49-F238E27FC236}">
                <a16:creationId xmlns:a16="http://schemas.microsoft.com/office/drawing/2014/main" id="{7E9DE47F-2C15-4F1E-A745-FFF38DF8CEBE}"/>
              </a:ext>
            </a:extLst>
          </p:cNvPr>
          <p:cNvSpPr txBox="1">
            <a:spLocks/>
          </p:cNvSpPr>
          <p:nvPr/>
        </p:nvSpPr>
        <p:spPr>
          <a:xfrm>
            <a:off x="264085" y="2694859"/>
            <a:ext cx="39319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Catamaran"/>
              <a:buAutoNum type="arabicPeriod"/>
              <a:defRPr sz="12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University of Rochester Medical Center</a:t>
            </a:r>
          </a:p>
        </p:txBody>
      </p:sp>
      <p:sp>
        <p:nvSpPr>
          <p:cNvPr id="22" name="Google Shape;1215;p48">
            <a:extLst>
              <a:ext uri="{FF2B5EF4-FFF2-40B4-BE49-F238E27FC236}">
                <a16:creationId xmlns:a16="http://schemas.microsoft.com/office/drawing/2014/main" id="{0E9C7C84-8F12-4791-ABFE-AAAC2458D4CE}"/>
              </a:ext>
            </a:extLst>
          </p:cNvPr>
          <p:cNvSpPr txBox="1">
            <a:spLocks/>
          </p:cNvSpPr>
          <p:nvPr/>
        </p:nvSpPr>
        <p:spPr>
          <a:xfrm>
            <a:off x="4962309" y="2502409"/>
            <a:ext cx="3931920" cy="38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400" b="1" dirty="0">
                <a:latin typeface="Bellota" panose="020B0604020202020204" charset="0"/>
                <a:ea typeface="Bellota" panose="020B0604020202020204" charset="0"/>
              </a:rPr>
              <a:t>Nicole Clarke, MPH</a:t>
            </a:r>
          </a:p>
        </p:txBody>
      </p:sp>
      <p:sp>
        <p:nvSpPr>
          <p:cNvPr id="23" name="Google Shape;1213;p48">
            <a:extLst>
              <a:ext uri="{FF2B5EF4-FFF2-40B4-BE49-F238E27FC236}">
                <a16:creationId xmlns:a16="http://schemas.microsoft.com/office/drawing/2014/main" id="{C6A5168A-64C6-4755-9F6D-01949D8EC410}"/>
              </a:ext>
            </a:extLst>
          </p:cNvPr>
          <p:cNvSpPr txBox="1">
            <a:spLocks/>
          </p:cNvSpPr>
          <p:nvPr/>
        </p:nvSpPr>
        <p:spPr>
          <a:xfrm>
            <a:off x="4962309" y="2684647"/>
            <a:ext cx="39319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Catamaran"/>
              <a:buAutoNum type="arabicPeriod"/>
              <a:defRPr sz="12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Morris Heights Health Center</a:t>
            </a:r>
          </a:p>
        </p:txBody>
      </p:sp>
      <p:sp>
        <p:nvSpPr>
          <p:cNvPr id="24" name="Google Shape;1215;p48">
            <a:extLst>
              <a:ext uri="{FF2B5EF4-FFF2-40B4-BE49-F238E27FC236}">
                <a16:creationId xmlns:a16="http://schemas.microsoft.com/office/drawing/2014/main" id="{26DD38F5-E5F4-4C8D-A158-919E5607328B}"/>
              </a:ext>
            </a:extLst>
          </p:cNvPr>
          <p:cNvSpPr txBox="1">
            <a:spLocks/>
          </p:cNvSpPr>
          <p:nvPr/>
        </p:nvSpPr>
        <p:spPr>
          <a:xfrm>
            <a:off x="4962309" y="3396564"/>
            <a:ext cx="3931920" cy="38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400" b="1" dirty="0">
                <a:latin typeface="Bellota" panose="020B0604020202020204" charset="0"/>
                <a:ea typeface="Bellota" panose="020B0604020202020204" charset="0"/>
              </a:rPr>
              <a:t>Miguel Medina, LCSW-R</a:t>
            </a:r>
          </a:p>
        </p:txBody>
      </p:sp>
      <p:sp>
        <p:nvSpPr>
          <p:cNvPr id="25" name="Google Shape;1213;p48">
            <a:extLst>
              <a:ext uri="{FF2B5EF4-FFF2-40B4-BE49-F238E27FC236}">
                <a16:creationId xmlns:a16="http://schemas.microsoft.com/office/drawing/2014/main" id="{6EE72783-A12F-439D-9226-2D4C5E59919A}"/>
              </a:ext>
            </a:extLst>
          </p:cNvPr>
          <p:cNvSpPr txBox="1">
            <a:spLocks/>
          </p:cNvSpPr>
          <p:nvPr/>
        </p:nvSpPr>
        <p:spPr>
          <a:xfrm>
            <a:off x="4962309" y="3656837"/>
            <a:ext cx="39319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Catamaran"/>
              <a:buAutoNum type="arabicPeriod"/>
              <a:defRPr sz="12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Morris Heights Health Center</a:t>
            </a:r>
          </a:p>
        </p:txBody>
      </p:sp>
      <p:sp>
        <p:nvSpPr>
          <p:cNvPr id="26" name="Google Shape;1215;p48">
            <a:extLst>
              <a:ext uri="{FF2B5EF4-FFF2-40B4-BE49-F238E27FC236}">
                <a16:creationId xmlns:a16="http://schemas.microsoft.com/office/drawing/2014/main" id="{ABF33721-ED43-4641-A375-61A26EE1966E}"/>
              </a:ext>
            </a:extLst>
          </p:cNvPr>
          <p:cNvSpPr txBox="1">
            <a:spLocks/>
          </p:cNvSpPr>
          <p:nvPr/>
        </p:nvSpPr>
        <p:spPr>
          <a:xfrm>
            <a:off x="264085" y="3396564"/>
            <a:ext cx="3931920" cy="38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400" b="1" dirty="0" err="1">
                <a:latin typeface="Bellota" panose="020B0604020202020204" charset="0"/>
                <a:ea typeface="Bellota" panose="020B0604020202020204" charset="0"/>
              </a:rPr>
              <a:t>Sarmistha</a:t>
            </a:r>
            <a:r>
              <a:rPr lang="en-US" sz="2400" b="1" dirty="0">
                <a:latin typeface="Bellota" panose="020B0604020202020204" charset="0"/>
                <a:ea typeface="Bellota" panose="020B0604020202020204" charset="0"/>
              </a:rPr>
              <a:t> Mukherjee, MD</a:t>
            </a:r>
          </a:p>
        </p:txBody>
      </p:sp>
      <p:sp>
        <p:nvSpPr>
          <p:cNvPr id="27" name="Google Shape;1213;p48">
            <a:extLst>
              <a:ext uri="{FF2B5EF4-FFF2-40B4-BE49-F238E27FC236}">
                <a16:creationId xmlns:a16="http://schemas.microsoft.com/office/drawing/2014/main" id="{1ED5D7B2-44D4-45B5-8C17-CC8431A0EBF1}"/>
              </a:ext>
            </a:extLst>
          </p:cNvPr>
          <p:cNvSpPr txBox="1">
            <a:spLocks/>
          </p:cNvSpPr>
          <p:nvPr/>
        </p:nvSpPr>
        <p:spPr>
          <a:xfrm>
            <a:off x="264085" y="3656837"/>
            <a:ext cx="39319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Catamaran"/>
              <a:buAutoNum type="arabicPeriod"/>
              <a:defRPr sz="12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Morris Heights Health Center</a:t>
            </a:r>
          </a:p>
        </p:txBody>
      </p:sp>
      <p:sp>
        <p:nvSpPr>
          <p:cNvPr id="16" name="Google Shape;1215;p48">
            <a:extLst>
              <a:ext uri="{FF2B5EF4-FFF2-40B4-BE49-F238E27FC236}">
                <a16:creationId xmlns:a16="http://schemas.microsoft.com/office/drawing/2014/main" id="{83057C3F-2424-4D6F-8D0F-A3B435C0D7B7}"/>
              </a:ext>
            </a:extLst>
          </p:cNvPr>
          <p:cNvSpPr txBox="1">
            <a:spLocks/>
          </p:cNvSpPr>
          <p:nvPr/>
        </p:nvSpPr>
        <p:spPr>
          <a:xfrm>
            <a:off x="2705100" y="4307020"/>
            <a:ext cx="3931920" cy="38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400" b="1" dirty="0">
                <a:latin typeface="Bellota" panose="020B0604020202020204" charset="0"/>
                <a:ea typeface="Bellota" panose="020B0604020202020204" charset="0"/>
              </a:rPr>
              <a:t>Kimberly </a:t>
            </a:r>
            <a:r>
              <a:rPr lang="en-US" sz="2400" b="1" dirty="0" err="1">
                <a:latin typeface="Bellota" panose="020B0604020202020204" charset="0"/>
                <a:ea typeface="Bellota" panose="020B0604020202020204" charset="0"/>
              </a:rPr>
              <a:t>Ciaccia</a:t>
            </a:r>
            <a:r>
              <a:rPr lang="en-US" sz="2400" b="1" dirty="0">
                <a:latin typeface="Bellota" panose="020B0604020202020204" charset="0"/>
                <a:ea typeface="Bellota" panose="020B0604020202020204" charset="0"/>
              </a:rPr>
              <a:t>, CPNP</a:t>
            </a:r>
          </a:p>
        </p:txBody>
      </p:sp>
      <p:sp>
        <p:nvSpPr>
          <p:cNvPr id="17" name="Google Shape;1213;p48">
            <a:extLst>
              <a:ext uri="{FF2B5EF4-FFF2-40B4-BE49-F238E27FC236}">
                <a16:creationId xmlns:a16="http://schemas.microsoft.com/office/drawing/2014/main" id="{4166E35C-FE48-40D0-AF5E-B7EBDBCAAD0C}"/>
              </a:ext>
            </a:extLst>
          </p:cNvPr>
          <p:cNvSpPr txBox="1">
            <a:spLocks/>
          </p:cNvSpPr>
          <p:nvPr/>
        </p:nvSpPr>
        <p:spPr>
          <a:xfrm>
            <a:off x="2266950" y="4567293"/>
            <a:ext cx="4610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Catamaran"/>
              <a:buAutoNum type="arabicPeriod"/>
              <a:defRPr sz="12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 b="0" i="0" u="none" strike="noStrike" cap="none">
                <a:solidFill>
                  <a:schemeClr val="lt2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Northwell Health – Cohen Children’s Medical Center</a:t>
            </a:r>
          </a:p>
        </p:txBody>
      </p:sp>
    </p:spTree>
    <p:extLst>
      <p:ext uri="{BB962C8B-B14F-4D97-AF65-F5344CB8AC3E}">
        <p14:creationId xmlns:p14="http://schemas.microsoft.com/office/powerpoint/2010/main" val="183668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5873-D0EC-4307-83E4-8BCD38AE4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149" y="985906"/>
            <a:ext cx="5385141" cy="3122174"/>
          </a:xfrm>
        </p:spPr>
        <p:txBody>
          <a:bodyPr/>
          <a:lstStyle/>
          <a:p>
            <a:r>
              <a:rPr lang="en-US" dirty="0"/>
              <a:t>What creative strategies is your program using to conduct outreach and collect SBHC consent forms?</a:t>
            </a:r>
          </a:p>
        </p:txBody>
      </p:sp>
      <p:grpSp>
        <p:nvGrpSpPr>
          <p:cNvPr id="655" name="Google Shape;2680;p72">
            <a:extLst>
              <a:ext uri="{FF2B5EF4-FFF2-40B4-BE49-F238E27FC236}">
                <a16:creationId xmlns:a16="http://schemas.microsoft.com/office/drawing/2014/main" id="{E172E3EA-0322-4DFC-B091-F7C2D6FC751B}"/>
              </a:ext>
            </a:extLst>
          </p:cNvPr>
          <p:cNvGrpSpPr/>
          <p:nvPr/>
        </p:nvGrpSpPr>
        <p:grpSpPr>
          <a:xfrm>
            <a:off x="396792" y="1333422"/>
            <a:ext cx="3004901" cy="2787424"/>
            <a:chOff x="5623529" y="1821149"/>
            <a:chExt cx="3004901" cy="2787424"/>
          </a:xfrm>
        </p:grpSpPr>
        <p:sp>
          <p:nvSpPr>
            <p:cNvPr id="656" name="Google Shape;2681;p72">
              <a:extLst>
                <a:ext uri="{FF2B5EF4-FFF2-40B4-BE49-F238E27FC236}">
                  <a16:creationId xmlns:a16="http://schemas.microsoft.com/office/drawing/2014/main" id="{929CEF56-8FA2-448A-A363-714FA6873056}"/>
                </a:ext>
              </a:extLst>
            </p:cNvPr>
            <p:cNvSpPr/>
            <p:nvPr/>
          </p:nvSpPr>
          <p:spPr>
            <a:xfrm>
              <a:off x="7645782" y="3706096"/>
              <a:ext cx="270796" cy="251646"/>
            </a:xfrm>
            <a:custGeom>
              <a:avLst/>
              <a:gdLst/>
              <a:ahLst/>
              <a:cxnLst/>
              <a:rect l="l" t="t" r="r" b="b"/>
              <a:pathLst>
                <a:path w="3480" h="3234" extrusionOk="0">
                  <a:moveTo>
                    <a:pt x="1" y="0"/>
                  </a:moveTo>
                  <a:cubicBezTo>
                    <a:pt x="1" y="0"/>
                    <a:pt x="287" y="959"/>
                    <a:pt x="378" y="1377"/>
                  </a:cubicBezTo>
                  <a:cubicBezTo>
                    <a:pt x="440" y="1612"/>
                    <a:pt x="348" y="1887"/>
                    <a:pt x="266" y="2091"/>
                  </a:cubicBezTo>
                  <a:cubicBezTo>
                    <a:pt x="215" y="2193"/>
                    <a:pt x="185" y="2316"/>
                    <a:pt x="174" y="2428"/>
                  </a:cubicBezTo>
                  <a:cubicBezTo>
                    <a:pt x="134" y="2775"/>
                    <a:pt x="613" y="2856"/>
                    <a:pt x="1164" y="2897"/>
                  </a:cubicBezTo>
                  <a:cubicBezTo>
                    <a:pt x="1714" y="2928"/>
                    <a:pt x="1551" y="3040"/>
                    <a:pt x="2306" y="3183"/>
                  </a:cubicBezTo>
                  <a:cubicBezTo>
                    <a:pt x="2496" y="3218"/>
                    <a:pt x="2657" y="3233"/>
                    <a:pt x="2793" y="3233"/>
                  </a:cubicBezTo>
                  <a:cubicBezTo>
                    <a:pt x="3199" y="3233"/>
                    <a:pt x="3382" y="3103"/>
                    <a:pt x="3428" y="3019"/>
                  </a:cubicBezTo>
                  <a:cubicBezTo>
                    <a:pt x="3479" y="2917"/>
                    <a:pt x="3122" y="2785"/>
                    <a:pt x="2745" y="2622"/>
                  </a:cubicBezTo>
                  <a:lnTo>
                    <a:pt x="2612" y="2560"/>
                  </a:lnTo>
                  <a:cubicBezTo>
                    <a:pt x="2184" y="2367"/>
                    <a:pt x="1949" y="1989"/>
                    <a:pt x="1623" y="1632"/>
                  </a:cubicBezTo>
                  <a:cubicBezTo>
                    <a:pt x="1317" y="1296"/>
                    <a:pt x="1031" y="235"/>
                    <a:pt x="1031" y="235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2682;p72">
              <a:extLst>
                <a:ext uri="{FF2B5EF4-FFF2-40B4-BE49-F238E27FC236}">
                  <a16:creationId xmlns:a16="http://schemas.microsoft.com/office/drawing/2014/main" id="{024CB362-A4F4-40C6-BBAE-2BE216699EB1}"/>
                </a:ext>
              </a:extLst>
            </p:cNvPr>
            <p:cNvSpPr/>
            <p:nvPr/>
          </p:nvSpPr>
          <p:spPr>
            <a:xfrm>
              <a:off x="7656132" y="3867948"/>
              <a:ext cx="260447" cy="89796"/>
            </a:xfrm>
            <a:custGeom>
              <a:avLst/>
              <a:gdLst/>
              <a:ahLst/>
              <a:cxnLst/>
              <a:rect l="l" t="t" r="r" b="b"/>
              <a:pathLst>
                <a:path w="3347" h="1154" extrusionOk="0">
                  <a:moveTo>
                    <a:pt x="143" y="1"/>
                  </a:moveTo>
                  <a:cubicBezTo>
                    <a:pt x="92" y="113"/>
                    <a:pt x="62" y="225"/>
                    <a:pt x="41" y="348"/>
                  </a:cubicBezTo>
                  <a:cubicBezTo>
                    <a:pt x="1" y="695"/>
                    <a:pt x="480" y="776"/>
                    <a:pt x="1031" y="817"/>
                  </a:cubicBezTo>
                  <a:cubicBezTo>
                    <a:pt x="1581" y="848"/>
                    <a:pt x="1418" y="960"/>
                    <a:pt x="2173" y="1103"/>
                  </a:cubicBezTo>
                  <a:cubicBezTo>
                    <a:pt x="2363" y="1138"/>
                    <a:pt x="2524" y="1153"/>
                    <a:pt x="2660" y="1153"/>
                  </a:cubicBezTo>
                  <a:cubicBezTo>
                    <a:pt x="3066" y="1153"/>
                    <a:pt x="3249" y="1023"/>
                    <a:pt x="3295" y="939"/>
                  </a:cubicBezTo>
                  <a:cubicBezTo>
                    <a:pt x="3346" y="837"/>
                    <a:pt x="2989" y="705"/>
                    <a:pt x="2612" y="542"/>
                  </a:cubicBezTo>
                  <a:lnTo>
                    <a:pt x="2612" y="552"/>
                  </a:lnTo>
                  <a:cubicBezTo>
                    <a:pt x="2428" y="603"/>
                    <a:pt x="2237" y="628"/>
                    <a:pt x="2044" y="628"/>
                  </a:cubicBezTo>
                  <a:cubicBezTo>
                    <a:pt x="1852" y="628"/>
                    <a:pt x="1658" y="603"/>
                    <a:pt x="1469" y="552"/>
                  </a:cubicBezTo>
                  <a:cubicBezTo>
                    <a:pt x="970" y="409"/>
                    <a:pt x="480" y="103"/>
                    <a:pt x="143" y="1"/>
                  </a:cubicBezTo>
                  <a:close/>
                </a:path>
              </a:pathLst>
            </a:custGeom>
            <a:solidFill>
              <a:srgbClr val="1B2A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2683;p72">
              <a:extLst>
                <a:ext uri="{FF2B5EF4-FFF2-40B4-BE49-F238E27FC236}">
                  <a16:creationId xmlns:a16="http://schemas.microsoft.com/office/drawing/2014/main" id="{487A2431-AACC-48BA-A655-291C23872B4C}"/>
                </a:ext>
              </a:extLst>
            </p:cNvPr>
            <p:cNvSpPr/>
            <p:nvPr/>
          </p:nvSpPr>
          <p:spPr>
            <a:xfrm>
              <a:off x="6765618" y="2729073"/>
              <a:ext cx="992997" cy="1060507"/>
            </a:xfrm>
            <a:custGeom>
              <a:avLst/>
              <a:gdLst/>
              <a:ahLst/>
              <a:cxnLst/>
              <a:rect l="l" t="t" r="r" b="b"/>
              <a:pathLst>
                <a:path w="12761" h="13629" extrusionOk="0">
                  <a:moveTo>
                    <a:pt x="1775" y="1"/>
                  </a:moveTo>
                  <a:cubicBezTo>
                    <a:pt x="1775" y="1"/>
                    <a:pt x="21" y="2602"/>
                    <a:pt x="1" y="4590"/>
                  </a:cubicBezTo>
                  <a:cubicBezTo>
                    <a:pt x="1" y="5519"/>
                    <a:pt x="429" y="5610"/>
                    <a:pt x="429" y="5610"/>
                  </a:cubicBezTo>
                  <a:cubicBezTo>
                    <a:pt x="429" y="5610"/>
                    <a:pt x="7049" y="5651"/>
                    <a:pt x="7334" y="5682"/>
                  </a:cubicBezTo>
                  <a:cubicBezTo>
                    <a:pt x="7814" y="5733"/>
                    <a:pt x="8436" y="6916"/>
                    <a:pt x="8589" y="7997"/>
                  </a:cubicBezTo>
                  <a:cubicBezTo>
                    <a:pt x="8752" y="9068"/>
                    <a:pt x="11506" y="13464"/>
                    <a:pt x="11506" y="13464"/>
                  </a:cubicBezTo>
                  <a:cubicBezTo>
                    <a:pt x="11506" y="13464"/>
                    <a:pt x="12018" y="13629"/>
                    <a:pt x="12298" y="13629"/>
                  </a:cubicBezTo>
                  <a:cubicBezTo>
                    <a:pt x="12313" y="13629"/>
                    <a:pt x="12328" y="13628"/>
                    <a:pt x="12342" y="13627"/>
                  </a:cubicBezTo>
                  <a:cubicBezTo>
                    <a:pt x="12495" y="13627"/>
                    <a:pt x="12638" y="13586"/>
                    <a:pt x="12760" y="13515"/>
                  </a:cubicBezTo>
                  <a:cubicBezTo>
                    <a:pt x="12760" y="13515"/>
                    <a:pt x="11169" y="3948"/>
                    <a:pt x="9925" y="3071"/>
                  </a:cubicBezTo>
                  <a:cubicBezTo>
                    <a:pt x="9374" y="2683"/>
                    <a:pt x="5784" y="980"/>
                    <a:pt x="3907" y="776"/>
                  </a:cubicBezTo>
                  <a:lnTo>
                    <a:pt x="1775" y="1"/>
                  </a:lnTo>
                  <a:close/>
                </a:path>
              </a:pathLst>
            </a:custGeom>
            <a:solidFill>
              <a:srgbClr val="2B47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2684;p72">
              <a:extLst>
                <a:ext uri="{FF2B5EF4-FFF2-40B4-BE49-F238E27FC236}">
                  <a16:creationId xmlns:a16="http://schemas.microsoft.com/office/drawing/2014/main" id="{77B13D2C-05D2-44E6-BA3B-62635D14447B}"/>
                </a:ext>
              </a:extLst>
            </p:cNvPr>
            <p:cNvSpPr/>
            <p:nvPr/>
          </p:nvSpPr>
          <p:spPr>
            <a:xfrm>
              <a:off x="7513264" y="3706096"/>
              <a:ext cx="270718" cy="251646"/>
            </a:xfrm>
            <a:custGeom>
              <a:avLst/>
              <a:gdLst/>
              <a:ahLst/>
              <a:cxnLst/>
              <a:rect l="l" t="t" r="r" b="b"/>
              <a:pathLst>
                <a:path w="3479" h="3234" extrusionOk="0">
                  <a:moveTo>
                    <a:pt x="1" y="0"/>
                  </a:moveTo>
                  <a:cubicBezTo>
                    <a:pt x="1" y="0"/>
                    <a:pt x="276" y="959"/>
                    <a:pt x="378" y="1377"/>
                  </a:cubicBezTo>
                  <a:cubicBezTo>
                    <a:pt x="429" y="1612"/>
                    <a:pt x="347" y="1887"/>
                    <a:pt x="266" y="2091"/>
                  </a:cubicBezTo>
                  <a:cubicBezTo>
                    <a:pt x="215" y="2193"/>
                    <a:pt x="184" y="2316"/>
                    <a:pt x="164" y="2428"/>
                  </a:cubicBezTo>
                  <a:cubicBezTo>
                    <a:pt x="123" y="2775"/>
                    <a:pt x="602" y="2856"/>
                    <a:pt x="1153" y="2897"/>
                  </a:cubicBezTo>
                  <a:cubicBezTo>
                    <a:pt x="1704" y="2928"/>
                    <a:pt x="1541" y="3040"/>
                    <a:pt x="2306" y="3183"/>
                  </a:cubicBezTo>
                  <a:cubicBezTo>
                    <a:pt x="2498" y="3218"/>
                    <a:pt x="2661" y="3233"/>
                    <a:pt x="2797" y="3233"/>
                  </a:cubicBezTo>
                  <a:cubicBezTo>
                    <a:pt x="3204" y="3233"/>
                    <a:pt x="3379" y="3103"/>
                    <a:pt x="3417" y="3019"/>
                  </a:cubicBezTo>
                  <a:cubicBezTo>
                    <a:pt x="3479" y="2917"/>
                    <a:pt x="3122" y="2785"/>
                    <a:pt x="2744" y="2622"/>
                  </a:cubicBezTo>
                  <a:lnTo>
                    <a:pt x="2602" y="2560"/>
                  </a:lnTo>
                  <a:cubicBezTo>
                    <a:pt x="2183" y="2367"/>
                    <a:pt x="1949" y="1989"/>
                    <a:pt x="1622" y="1632"/>
                  </a:cubicBezTo>
                  <a:cubicBezTo>
                    <a:pt x="1316" y="1296"/>
                    <a:pt x="1031" y="235"/>
                    <a:pt x="1031" y="235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2685;p72">
              <a:extLst>
                <a:ext uri="{FF2B5EF4-FFF2-40B4-BE49-F238E27FC236}">
                  <a16:creationId xmlns:a16="http://schemas.microsoft.com/office/drawing/2014/main" id="{9F2D05A3-9212-4E27-9F99-759D38524E77}"/>
                </a:ext>
              </a:extLst>
            </p:cNvPr>
            <p:cNvSpPr/>
            <p:nvPr/>
          </p:nvSpPr>
          <p:spPr>
            <a:xfrm>
              <a:off x="7522835" y="3867948"/>
              <a:ext cx="261147" cy="89796"/>
            </a:xfrm>
            <a:custGeom>
              <a:avLst/>
              <a:gdLst/>
              <a:ahLst/>
              <a:cxnLst/>
              <a:rect l="l" t="t" r="r" b="b"/>
              <a:pathLst>
                <a:path w="3356" h="1154" extrusionOk="0">
                  <a:moveTo>
                    <a:pt x="143" y="1"/>
                  </a:moveTo>
                  <a:cubicBezTo>
                    <a:pt x="92" y="113"/>
                    <a:pt x="61" y="225"/>
                    <a:pt x="41" y="348"/>
                  </a:cubicBezTo>
                  <a:cubicBezTo>
                    <a:pt x="0" y="695"/>
                    <a:pt x="479" y="776"/>
                    <a:pt x="1030" y="817"/>
                  </a:cubicBezTo>
                  <a:cubicBezTo>
                    <a:pt x="1581" y="848"/>
                    <a:pt x="1418" y="960"/>
                    <a:pt x="2183" y="1103"/>
                  </a:cubicBezTo>
                  <a:cubicBezTo>
                    <a:pt x="2375" y="1138"/>
                    <a:pt x="2538" y="1153"/>
                    <a:pt x="2674" y="1153"/>
                  </a:cubicBezTo>
                  <a:cubicBezTo>
                    <a:pt x="3081" y="1153"/>
                    <a:pt x="3256" y="1023"/>
                    <a:pt x="3294" y="939"/>
                  </a:cubicBezTo>
                  <a:cubicBezTo>
                    <a:pt x="3356" y="837"/>
                    <a:pt x="2999" y="705"/>
                    <a:pt x="2621" y="542"/>
                  </a:cubicBezTo>
                  <a:lnTo>
                    <a:pt x="2611" y="552"/>
                  </a:lnTo>
                  <a:cubicBezTo>
                    <a:pt x="2428" y="603"/>
                    <a:pt x="2236" y="628"/>
                    <a:pt x="2044" y="628"/>
                  </a:cubicBezTo>
                  <a:cubicBezTo>
                    <a:pt x="1851" y="628"/>
                    <a:pt x="1657" y="603"/>
                    <a:pt x="1469" y="552"/>
                  </a:cubicBezTo>
                  <a:cubicBezTo>
                    <a:pt x="969" y="409"/>
                    <a:pt x="490" y="103"/>
                    <a:pt x="143" y="1"/>
                  </a:cubicBezTo>
                  <a:close/>
                </a:path>
              </a:pathLst>
            </a:custGeom>
            <a:solidFill>
              <a:srgbClr val="2C3B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2686;p72">
              <a:extLst>
                <a:ext uri="{FF2B5EF4-FFF2-40B4-BE49-F238E27FC236}">
                  <a16:creationId xmlns:a16="http://schemas.microsoft.com/office/drawing/2014/main" id="{1019616B-F713-4826-BC0C-081CF30CBD28}"/>
                </a:ext>
              </a:extLst>
            </p:cNvPr>
            <p:cNvSpPr/>
            <p:nvPr/>
          </p:nvSpPr>
          <p:spPr>
            <a:xfrm>
              <a:off x="6702899" y="2729073"/>
              <a:ext cx="922341" cy="1060507"/>
            </a:xfrm>
            <a:custGeom>
              <a:avLst/>
              <a:gdLst/>
              <a:ahLst/>
              <a:cxnLst/>
              <a:rect l="l" t="t" r="r" b="b"/>
              <a:pathLst>
                <a:path w="11853" h="13629" extrusionOk="0">
                  <a:moveTo>
                    <a:pt x="858" y="1"/>
                  </a:moveTo>
                  <a:cubicBezTo>
                    <a:pt x="317" y="1133"/>
                    <a:pt x="21" y="2367"/>
                    <a:pt x="1" y="3632"/>
                  </a:cubicBezTo>
                  <a:cubicBezTo>
                    <a:pt x="1" y="4560"/>
                    <a:pt x="807" y="5610"/>
                    <a:pt x="807" y="5610"/>
                  </a:cubicBezTo>
                  <a:cubicBezTo>
                    <a:pt x="807" y="5610"/>
                    <a:pt x="6121" y="5661"/>
                    <a:pt x="6416" y="5692"/>
                  </a:cubicBezTo>
                  <a:cubicBezTo>
                    <a:pt x="6886" y="5743"/>
                    <a:pt x="7518" y="6926"/>
                    <a:pt x="7671" y="7997"/>
                  </a:cubicBezTo>
                  <a:cubicBezTo>
                    <a:pt x="7824" y="9078"/>
                    <a:pt x="10588" y="13464"/>
                    <a:pt x="10588" y="13464"/>
                  </a:cubicBezTo>
                  <a:cubicBezTo>
                    <a:pt x="10588" y="13464"/>
                    <a:pt x="11101" y="13629"/>
                    <a:pt x="11389" y="13629"/>
                  </a:cubicBezTo>
                  <a:cubicBezTo>
                    <a:pt x="11405" y="13629"/>
                    <a:pt x="11420" y="13628"/>
                    <a:pt x="11435" y="13627"/>
                  </a:cubicBezTo>
                  <a:cubicBezTo>
                    <a:pt x="11577" y="13627"/>
                    <a:pt x="11720" y="13586"/>
                    <a:pt x="11853" y="13515"/>
                  </a:cubicBezTo>
                  <a:cubicBezTo>
                    <a:pt x="11853" y="13515"/>
                    <a:pt x="10251" y="3948"/>
                    <a:pt x="8997" y="3071"/>
                  </a:cubicBezTo>
                  <a:cubicBezTo>
                    <a:pt x="8518" y="2734"/>
                    <a:pt x="7314" y="2581"/>
                    <a:pt x="5560" y="2010"/>
                  </a:cubicBezTo>
                  <a:cubicBezTo>
                    <a:pt x="5131" y="1867"/>
                    <a:pt x="3510" y="1082"/>
                    <a:pt x="3387" y="653"/>
                  </a:cubicBezTo>
                  <a:lnTo>
                    <a:pt x="4193" y="286"/>
                  </a:lnTo>
                  <a:lnTo>
                    <a:pt x="858" y="1"/>
                  </a:lnTo>
                  <a:close/>
                </a:path>
              </a:pathLst>
            </a:custGeom>
            <a:solidFill>
              <a:srgbClr val="2B47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2687;p72">
              <a:extLst>
                <a:ext uri="{FF2B5EF4-FFF2-40B4-BE49-F238E27FC236}">
                  <a16:creationId xmlns:a16="http://schemas.microsoft.com/office/drawing/2014/main" id="{50EE6D42-6F88-4711-9D84-FD9C51A1EB6B}"/>
                </a:ext>
              </a:extLst>
            </p:cNvPr>
            <p:cNvSpPr/>
            <p:nvPr/>
          </p:nvSpPr>
          <p:spPr>
            <a:xfrm>
              <a:off x="6464007" y="1821149"/>
              <a:ext cx="656447" cy="703269"/>
            </a:xfrm>
            <a:custGeom>
              <a:avLst/>
              <a:gdLst/>
              <a:ahLst/>
              <a:cxnLst/>
              <a:rect l="l" t="t" r="r" b="b"/>
              <a:pathLst>
                <a:path w="8436" h="9038" extrusionOk="0">
                  <a:moveTo>
                    <a:pt x="5707" y="1"/>
                  </a:moveTo>
                  <a:cubicBezTo>
                    <a:pt x="5434" y="1"/>
                    <a:pt x="5159" y="52"/>
                    <a:pt x="4897" y="154"/>
                  </a:cubicBezTo>
                  <a:cubicBezTo>
                    <a:pt x="4132" y="449"/>
                    <a:pt x="3703" y="1061"/>
                    <a:pt x="3367" y="1765"/>
                  </a:cubicBezTo>
                  <a:cubicBezTo>
                    <a:pt x="3163" y="2183"/>
                    <a:pt x="3183" y="2642"/>
                    <a:pt x="3051" y="3081"/>
                  </a:cubicBezTo>
                  <a:cubicBezTo>
                    <a:pt x="2745" y="4060"/>
                    <a:pt x="1725" y="4529"/>
                    <a:pt x="1062" y="5233"/>
                  </a:cubicBezTo>
                  <a:cubicBezTo>
                    <a:pt x="399" y="5937"/>
                    <a:pt x="1" y="7018"/>
                    <a:pt x="409" y="7966"/>
                  </a:cubicBezTo>
                  <a:cubicBezTo>
                    <a:pt x="671" y="8572"/>
                    <a:pt x="1293" y="9037"/>
                    <a:pt x="1968" y="9037"/>
                  </a:cubicBezTo>
                  <a:cubicBezTo>
                    <a:pt x="1975" y="9037"/>
                    <a:pt x="1982" y="9037"/>
                    <a:pt x="1990" y="9037"/>
                  </a:cubicBezTo>
                  <a:cubicBezTo>
                    <a:pt x="2388" y="9027"/>
                    <a:pt x="2836" y="8803"/>
                    <a:pt x="3193" y="8629"/>
                  </a:cubicBezTo>
                  <a:cubicBezTo>
                    <a:pt x="3917" y="8283"/>
                    <a:pt x="4621" y="7885"/>
                    <a:pt x="5315" y="7487"/>
                  </a:cubicBezTo>
                  <a:cubicBezTo>
                    <a:pt x="5968" y="7099"/>
                    <a:pt x="6620" y="6630"/>
                    <a:pt x="7345" y="6406"/>
                  </a:cubicBezTo>
                  <a:cubicBezTo>
                    <a:pt x="8130" y="6151"/>
                    <a:pt x="8375" y="5335"/>
                    <a:pt x="8395" y="4590"/>
                  </a:cubicBezTo>
                  <a:cubicBezTo>
                    <a:pt x="8436" y="3601"/>
                    <a:pt x="8273" y="2622"/>
                    <a:pt x="7926" y="1704"/>
                  </a:cubicBezTo>
                  <a:cubicBezTo>
                    <a:pt x="7885" y="1592"/>
                    <a:pt x="7834" y="1479"/>
                    <a:pt x="7773" y="1367"/>
                  </a:cubicBezTo>
                  <a:cubicBezTo>
                    <a:pt x="7579" y="980"/>
                    <a:pt x="7294" y="643"/>
                    <a:pt x="6947" y="388"/>
                  </a:cubicBezTo>
                  <a:cubicBezTo>
                    <a:pt x="6576" y="131"/>
                    <a:pt x="6144" y="1"/>
                    <a:pt x="5707" y="1"/>
                  </a:cubicBezTo>
                  <a:close/>
                </a:path>
              </a:pathLst>
            </a:custGeom>
            <a:solidFill>
              <a:srgbClr val="6F584E"/>
            </a:solidFill>
            <a:ln w="2300" cap="rnd" cmpd="sng">
              <a:solidFill>
                <a:srgbClr val="6F584E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2688;p72">
              <a:extLst>
                <a:ext uri="{FF2B5EF4-FFF2-40B4-BE49-F238E27FC236}">
                  <a16:creationId xmlns:a16="http://schemas.microsoft.com/office/drawing/2014/main" id="{27CAD24D-7DAE-42AD-B217-0526A00D30F1}"/>
                </a:ext>
              </a:extLst>
            </p:cNvPr>
            <p:cNvSpPr/>
            <p:nvPr/>
          </p:nvSpPr>
          <p:spPr>
            <a:xfrm>
              <a:off x="7068007" y="2151310"/>
              <a:ext cx="27080" cy="106447"/>
            </a:xfrm>
            <a:custGeom>
              <a:avLst/>
              <a:gdLst/>
              <a:ahLst/>
              <a:cxnLst/>
              <a:rect l="l" t="t" r="r" b="b"/>
              <a:pathLst>
                <a:path w="348" h="1368" fill="none" extrusionOk="0">
                  <a:moveTo>
                    <a:pt x="1" y="1367"/>
                  </a:moveTo>
                  <a:cubicBezTo>
                    <a:pt x="205" y="929"/>
                    <a:pt x="317" y="470"/>
                    <a:pt x="347" y="1"/>
                  </a:cubicBezTo>
                </a:path>
              </a:pathLst>
            </a:custGeom>
            <a:noFill/>
            <a:ln w="2300" cap="rnd" cmpd="sng">
              <a:solidFill>
                <a:srgbClr val="FFFFFF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2689;p72">
              <a:extLst>
                <a:ext uri="{FF2B5EF4-FFF2-40B4-BE49-F238E27FC236}">
                  <a16:creationId xmlns:a16="http://schemas.microsoft.com/office/drawing/2014/main" id="{AB615A34-692A-4E3E-99D9-AB6EA277DCF7}"/>
                </a:ext>
              </a:extLst>
            </p:cNvPr>
            <p:cNvSpPr/>
            <p:nvPr/>
          </p:nvSpPr>
          <p:spPr>
            <a:xfrm>
              <a:off x="6510074" y="2175121"/>
              <a:ext cx="142168" cy="219898"/>
            </a:xfrm>
            <a:custGeom>
              <a:avLst/>
              <a:gdLst/>
              <a:ahLst/>
              <a:cxnLst/>
              <a:rect l="l" t="t" r="r" b="b"/>
              <a:pathLst>
                <a:path w="1827" h="2826" fill="none" extrusionOk="0">
                  <a:moveTo>
                    <a:pt x="0" y="2826"/>
                  </a:moveTo>
                  <a:cubicBezTo>
                    <a:pt x="82" y="1632"/>
                    <a:pt x="776" y="572"/>
                    <a:pt x="1826" y="0"/>
                  </a:cubicBezTo>
                </a:path>
              </a:pathLst>
            </a:custGeom>
            <a:noFill/>
            <a:ln w="2300" cap="rnd" cmpd="sng">
              <a:solidFill>
                <a:srgbClr val="FFFFFF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2690;p72">
              <a:extLst>
                <a:ext uri="{FF2B5EF4-FFF2-40B4-BE49-F238E27FC236}">
                  <a16:creationId xmlns:a16="http://schemas.microsoft.com/office/drawing/2014/main" id="{B2668E9F-D7D6-408C-94C0-1535909F3BEC}"/>
                </a:ext>
              </a:extLst>
            </p:cNvPr>
            <p:cNvSpPr/>
            <p:nvPr/>
          </p:nvSpPr>
          <p:spPr>
            <a:xfrm>
              <a:off x="6721964" y="2118784"/>
              <a:ext cx="65987" cy="117497"/>
            </a:xfrm>
            <a:custGeom>
              <a:avLst/>
              <a:gdLst/>
              <a:ahLst/>
              <a:cxnLst/>
              <a:rect l="l" t="t" r="r" b="b"/>
              <a:pathLst>
                <a:path w="848" h="1510" fill="none" extrusionOk="0">
                  <a:moveTo>
                    <a:pt x="1" y="1510"/>
                  </a:moveTo>
                  <a:cubicBezTo>
                    <a:pt x="388" y="1061"/>
                    <a:pt x="674" y="551"/>
                    <a:pt x="847" y="0"/>
                  </a:cubicBezTo>
                </a:path>
              </a:pathLst>
            </a:custGeom>
            <a:noFill/>
            <a:ln w="2300" cap="rnd" cmpd="sng">
              <a:solidFill>
                <a:srgbClr val="FFFFFF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2691;p72">
              <a:extLst>
                <a:ext uri="{FF2B5EF4-FFF2-40B4-BE49-F238E27FC236}">
                  <a16:creationId xmlns:a16="http://schemas.microsoft.com/office/drawing/2014/main" id="{08FF0852-DE27-4699-A5ED-1BD09444CF0E}"/>
                </a:ext>
              </a:extLst>
            </p:cNvPr>
            <p:cNvSpPr/>
            <p:nvPr/>
          </p:nvSpPr>
          <p:spPr>
            <a:xfrm>
              <a:off x="6848958" y="2087815"/>
              <a:ext cx="142168" cy="192041"/>
            </a:xfrm>
            <a:custGeom>
              <a:avLst/>
              <a:gdLst/>
              <a:ahLst/>
              <a:cxnLst/>
              <a:rect l="l" t="t" r="r" b="b"/>
              <a:pathLst>
                <a:path w="1827" h="2468" extrusionOk="0">
                  <a:moveTo>
                    <a:pt x="103" y="1"/>
                  </a:moveTo>
                  <a:lnTo>
                    <a:pt x="103" y="1"/>
                  </a:lnTo>
                  <a:cubicBezTo>
                    <a:pt x="215" y="470"/>
                    <a:pt x="245" y="959"/>
                    <a:pt x="194" y="1439"/>
                  </a:cubicBezTo>
                  <a:cubicBezTo>
                    <a:pt x="164" y="1673"/>
                    <a:pt x="103" y="1898"/>
                    <a:pt x="21" y="2112"/>
                  </a:cubicBezTo>
                  <a:cubicBezTo>
                    <a:pt x="21" y="2132"/>
                    <a:pt x="11" y="2153"/>
                    <a:pt x="1" y="2163"/>
                  </a:cubicBezTo>
                  <a:cubicBezTo>
                    <a:pt x="123" y="2255"/>
                    <a:pt x="327" y="2357"/>
                    <a:pt x="704" y="2428"/>
                  </a:cubicBezTo>
                  <a:cubicBezTo>
                    <a:pt x="864" y="2456"/>
                    <a:pt x="1005" y="2467"/>
                    <a:pt x="1128" y="2467"/>
                  </a:cubicBezTo>
                  <a:cubicBezTo>
                    <a:pt x="1592" y="2467"/>
                    <a:pt x="1798" y="2300"/>
                    <a:pt x="1806" y="2204"/>
                  </a:cubicBezTo>
                  <a:cubicBezTo>
                    <a:pt x="1826" y="1989"/>
                    <a:pt x="1663" y="1765"/>
                    <a:pt x="1633" y="1408"/>
                  </a:cubicBezTo>
                  <a:cubicBezTo>
                    <a:pt x="1622" y="1184"/>
                    <a:pt x="1612" y="949"/>
                    <a:pt x="1602" y="715"/>
                  </a:cubicBezTo>
                  <a:cubicBezTo>
                    <a:pt x="1602" y="643"/>
                    <a:pt x="1643" y="143"/>
                    <a:pt x="1653" y="143"/>
                  </a:cubicBezTo>
                  <a:lnTo>
                    <a:pt x="103" y="1"/>
                  </a:ln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2692;p72">
              <a:extLst>
                <a:ext uri="{FF2B5EF4-FFF2-40B4-BE49-F238E27FC236}">
                  <a16:creationId xmlns:a16="http://schemas.microsoft.com/office/drawing/2014/main" id="{17496B83-0894-44B7-B818-C6A9E4BF0A54}"/>
                </a:ext>
              </a:extLst>
            </p:cNvPr>
            <p:cNvSpPr/>
            <p:nvPr/>
          </p:nvSpPr>
          <p:spPr>
            <a:xfrm>
              <a:off x="6863276" y="2115594"/>
              <a:ext cx="112754" cy="81937"/>
            </a:xfrm>
            <a:custGeom>
              <a:avLst/>
              <a:gdLst/>
              <a:ahLst/>
              <a:cxnLst/>
              <a:rect l="l" t="t" r="r" b="b"/>
              <a:pathLst>
                <a:path w="1449" h="1053" extrusionOk="0">
                  <a:moveTo>
                    <a:pt x="0" y="1"/>
                  </a:moveTo>
                  <a:lnTo>
                    <a:pt x="0" y="1"/>
                  </a:lnTo>
                  <a:cubicBezTo>
                    <a:pt x="199" y="377"/>
                    <a:pt x="647" y="1053"/>
                    <a:pt x="1384" y="1053"/>
                  </a:cubicBezTo>
                  <a:cubicBezTo>
                    <a:pt x="1405" y="1053"/>
                    <a:pt x="1427" y="1052"/>
                    <a:pt x="1449" y="1051"/>
                  </a:cubicBezTo>
                  <a:cubicBezTo>
                    <a:pt x="1408" y="623"/>
                    <a:pt x="1408" y="174"/>
                    <a:pt x="1408" y="174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090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2693;p72">
              <a:extLst>
                <a:ext uri="{FF2B5EF4-FFF2-40B4-BE49-F238E27FC236}">
                  <a16:creationId xmlns:a16="http://schemas.microsoft.com/office/drawing/2014/main" id="{BEBE425C-C1C7-4FF6-912B-07AFD7887DF8}"/>
                </a:ext>
              </a:extLst>
            </p:cNvPr>
            <p:cNvSpPr/>
            <p:nvPr/>
          </p:nvSpPr>
          <p:spPr>
            <a:xfrm>
              <a:off x="6817987" y="1890558"/>
              <a:ext cx="223952" cy="277479"/>
            </a:xfrm>
            <a:custGeom>
              <a:avLst/>
              <a:gdLst/>
              <a:ahLst/>
              <a:cxnLst/>
              <a:rect l="l" t="t" r="r" b="b"/>
              <a:pathLst>
                <a:path w="2878" h="3566" extrusionOk="0">
                  <a:moveTo>
                    <a:pt x="1410" y="1"/>
                  </a:moveTo>
                  <a:cubicBezTo>
                    <a:pt x="1263" y="1"/>
                    <a:pt x="1103" y="24"/>
                    <a:pt x="929" y="77"/>
                  </a:cubicBezTo>
                  <a:cubicBezTo>
                    <a:pt x="572" y="169"/>
                    <a:pt x="276" y="414"/>
                    <a:pt x="133" y="751"/>
                  </a:cubicBezTo>
                  <a:cubicBezTo>
                    <a:pt x="1" y="1108"/>
                    <a:pt x="31" y="1485"/>
                    <a:pt x="103" y="1852"/>
                  </a:cubicBezTo>
                  <a:cubicBezTo>
                    <a:pt x="184" y="2321"/>
                    <a:pt x="409" y="2760"/>
                    <a:pt x="756" y="3097"/>
                  </a:cubicBezTo>
                  <a:cubicBezTo>
                    <a:pt x="1082" y="3413"/>
                    <a:pt x="1582" y="3505"/>
                    <a:pt x="2020" y="3545"/>
                  </a:cubicBezTo>
                  <a:cubicBezTo>
                    <a:pt x="2122" y="3555"/>
                    <a:pt x="2224" y="3566"/>
                    <a:pt x="2326" y="3566"/>
                  </a:cubicBezTo>
                  <a:cubicBezTo>
                    <a:pt x="2826" y="3494"/>
                    <a:pt x="2877" y="1475"/>
                    <a:pt x="2745" y="1087"/>
                  </a:cubicBezTo>
                  <a:cubicBezTo>
                    <a:pt x="2640" y="758"/>
                    <a:pt x="2241" y="1"/>
                    <a:pt x="1410" y="1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2694;p72">
              <a:extLst>
                <a:ext uri="{FF2B5EF4-FFF2-40B4-BE49-F238E27FC236}">
                  <a16:creationId xmlns:a16="http://schemas.microsoft.com/office/drawing/2014/main" id="{CF33125E-78B3-4E04-B511-069AFD41C5F0}"/>
                </a:ext>
              </a:extLst>
            </p:cNvPr>
            <p:cNvSpPr/>
            <p:nvPr/>
          </p:nvSpPr>
          <p:spPr>
            <a:xfrm>
              <a:off x="6929885" y="2029766"/>
              <a:ext cx="23656" cy="20076"/>
            </a:xfrm>
            <a:custGeom>
              <a:avLst/>
              <a:gdLst/>
              <a:ahLst/>
              <a:cxnLst/>
              <a:rect l="l" t="t" r="r" b="b"/>
              <a:pathLst>
                <a:path w="304" h="258" extrusionOk="0">
                  <a:moveTo>
                    <a:pt x="180" y="1"/>
                  </a:moveTo>
                  <a:cubicBezTo>
                    <a:pt x="175" y="1"/>
                    <a:pt x="169" y="1"/>
                    <a:pt x="164" y="2"/>
                  </a:cubicBezTo>
                  <a:cubicBezTo>
                    <a:pt x="52" y="12"/>
                    <a:pt x="1" y="155"/>
                    <a:pt x="93" y="226"/>
                  </a:cubicBezTo>
                  <a:cubicBezTo>
                    <a:pt x="117" y="248"/>
                    <a:pt x="146" y="257"/>
                    <a:pt x="174" y="257"/>
                  </a:cubicBezTo>
                  <a:cubicBezTo>
                    <a:pt x="240" y="257"/>
                    <a:pt x="304" y="203"/>
                    <a:pt x="297" y="124"/>
                  </a:cubicBezTo>
                  <a:cubicBezTo>
                    <a:pt x="297" y="58"/>
                    <a:pt x="244" y="1"/>
                    <a:pt x="1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2695;p72">
              <a:extLst>
                <a:ext uri="{FF2B5EF4-FFF2-40B4-BE49-F238E27FC236}">
                  <a16:creationId xmlns:a16="http://schemas.microsoft.com/office/drawing/2014/main" id="{59870F2C-E226-4561-92D6-2F832766EDC2}"/>
                </a:ext>
              </a:extLst>
            </p:cNvPr>
            <p:cNvSpPr/>
            <p:nvPr/>
          </p:nvSpPr>
          <p:spPr>
            <a:xfrm>
              <a:off x="7005521" y="2023774"/>
              <a:ext cx="23656" cy="19687"/>
            </a:xfrm>
            <a:custGeom>
              <a:avLst/>
              <a:gdLst/>
              <a:ahLst/>
              <a:cxnLst/>
              <a:rect l="l" t="t" r="r" b="b"/>
              <a:pathLst>
                <a:path w="304" h="253" extrusionOk="0">
                  <a:moveTo>
                    <a:pt x="164" y="1"/>
                  </a:moveTo>
                  <a:cubicBezTo>
                    <a:pt x="130" y="1"/>
                    <a:pt x="95" y="16"/>
                    <a:pt x="69" y="48"/>
                  </a:cubicBezTo>
                  <a:cubicBezTo>
                    <a:pt x="1" y="127"/>
                    <a:pt x="64" y="253"/>
                    <a:pt x="169" y="253"/>
                  </a:cubicBezTo>
                  <a:cubicBezTo>
                    <a:pt x="173" y="253"/>
                    <a:pt x="177" y="253"/>
                    <a:pt x="182" y="252"/>
                  </a:cubicBezTo>
                  <a:cubicBezTo>
                    <a:pt x="253" y="252"/>
                    <a:pt x="304" y="191"/>
                    <a:pt x="294" y="120"/>
                  </a:cubicBezTo>
                  <a:cubicBezTo>
                    <a:pt x="287" y="48"/>
                    <a:pt x="226" y="1"/>
                    <a:pt x="1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2696;p72">
              <a:extLst>
                <a:ext uri="{FF2B5EF4-FFF2-40B4-BE49-F238E27FC236}">
                  <a16:creationId xmlns:a16="http://schemas.microsoft.com/office/drawing/2014/main" id="{0A921077-08C7-4D73-ADAA-103DB89DD43B}"/>
                </a:ext>
              </a:extLst>
            </p:cNvPr>
            <p:cNvSpPr/>
            <p:nvPr/>
          </p:nvSpPr>
          <p:spPr>
            <a:xfrm>
              <a:off x="7002953" y="1994205"/>
              <a:ext cx="25446" cy="4046"/>
            </a:xfrm>
            <a:custGeom>
              <a:avLst/>
              <a:gdLst/>
              <a:ahLst/>
              <a:cxnLst/>
              <a:rect l="l" t="t" r="r" b="b"/>
              <a:pathLst>
                <a:path w="327" h="52" fill="none" extrusionOk="0">
                  <a:moveTo>
                    <a:pt x="0" y="51"/>
                  </a:moveTo>
                  <a:cubicBezTo>
                    <a:pt x="102" y="0"/>
                    <a:pt x="225" y="0"/>
                    <a:pt x="327" y="31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2697;p72">
              <a:extLst>
                <a:ext uri="{FF2B5EF4-FFF2-40B4-BE49-F238E27FC236}">
                  <a16:creationId xmlns:a16="http://schemas.microsoft.com/office/drawing/2014/main" id="{33B23937-931C-461B-887E-C06B4141C9E0}"/>
                </a:ext>
              </a:extLst>
            </p:cNvPr>
            <p:cNvSpPr/>
            <p:nvPr/>
          </p:nvSpPr>
          <p:spPr>
            <a:xfrm>
              <a:off x="6926773" y="2002142"/>
              <a:ext cx="28636" cy="6381"/>
            </a:xfrm>
            <a:custGeom>
              <a:avLst/>
              <a:gdLst/>
              <a:ahLst/>
              <a:cxnLst/>
              <a:rect l="l" t="t" r="r" b="b"/>
              <a:pathLst>
                <a:path w="368" h="82" fill="none" extrusionOk="0">
                  <a:moveTo>
                    <a:pt x="0" y="82"/>
                  </a:moveTo>
                  <a:cubicBezTo>
                    <a:pt x="112" y="20"/>
                    <a:pt x="245" y="0"/>
                    <a:pt x="367" y="31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2698;p72">
              <a:extLst>
                <a:ext uri="{FF2B5EF4-FFF2-40B4-BE49-F238E27FC236}">
                  <a16:creationId xmlns:a16="http://schemas.microsoft.com/office/drawing/2014/main" id="{2F094B39-9E55-42E9-8036-66EC5D4694D6}"/>
                </a:ext>
              </a:extLst>
            </p:cNvPr>
            <p:cNvSpPr/>
            <p:nvPr/>
          </p:nvSpPr>
          <p:spPr>
            <a:xfrm>
              <a:off x="6987857" y="2028288"/>
              <a:ext cx="6459" cy="49255"/>
            </a:xfrm>
            <a:custGeom>
              <a:avLst/>
              <a:gdLst/>
              <a:ahLst/>
              <a:cxnLst/>
              <a:rect l="l" t="t" r="r" b="b"/>
              <a:pathLst>
                <a:path w="83" h="633" fill="none" extrusionOk="0">
                  <a:moveTo>
                    <a:pt x="1" y="1"/>
                  </a:moveTo>
                  <a:cubicBezTo>
                    <a:pt x="31" y="205"/>
                    <a:pt x="52" y="419"/>
                    <a:pt x="82" y="633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2699;p72">
              <a:extLst>
                <a:ext uri="{FF2B5EF4-FFF2-40B4-BE49-F238E27FC236}">
                  <a16:creationId xmlns:a16="http://schemas.microsoft.com/office/drawing/2014/main" id="{B4E96203-D2E8-4470-8D21-0A9B10E8ADE3}"/>
                </a:ext>
              </a:extLst>
            </p:cNvPr>
            <p:cNvSpPr/>
            <p:nvPr/>
          </p:nvSpPr>
          <p:spPr>
            <a:xfrm>
              <a:off x="6893390" y="2056689"/>
              <a:ext cx="144580" cy="114073"/>
            </a:xfrm>
            <a:custGeom>
              <a:avLst/>
              <a:gdLst/>
              <a:ahLst/>
              <a:cxnLst/>
              <a:rect l="l" t="t" r="r" b="b"/>
              <a:pathLst>
                <a:path w="1858" h="1466" extrusionOk="0">
                  <a:moveTo>
                    <a:pt x="1301" y="0"/>
                  </a:moveTo>
                  <a:cubicBezTo>
                    <a:pt x="1276" y="0"/>
                    <a:pt x="1250" y="8"/>
                    <a:pt x="1225" y="23"/>
                  </a:cubicBezTo>
                  <a:lnTo>
                    <a:pt x="1215" y="23"/>
                  </a:lnTo>
                  <a:cubicBezTo>
                    <a:pt x="1153" y="44"/>
                    <a:pt x="1092" y="64"/>
                    <a:pt x="1031" y="74"/>
                  </a:cubicBezTo>
                  <a:cubicBezTo>
                    <a:pt x="725" y="146"/>
                    <a:pt x="429" y="197"/>
                    <a:pt x="123" y="237"/>
                  </a:cubicBezTo>
                  <a:cubicBezTo>
                    <a:pt x="72" y="237"/>
                    <a:pt x="42" y="248"/>
                    <a:pt x="31" y="299"/>
                  </a:cubicBezTo>
                  <a:cubicBezTo>
                    <a:pt x="21" y="380"/>
                    <a:pt x="21" y="462"/>
                    <a:pt x="21" y="543"/>
                  </a:cubicBezTo>
                  <a:lnTo>
                    <a:pt x="1" y="1023"/>
                  </a:lnTo>
                  <a:cubicBezTo>
                    <a:pt x="1" y="1074"/>
                    <a:pt x="1" y="1125"/>
                    <a:pt x="21" y="1166"/>
                  </a:cubicBezTo>
                  <a:cubicBezTo>
                    <a:pt x="62" y="1257"/>
                    <a:pt x="256" y="1288"/>
                    <a:pt x="348" y="1319"/>
                  </a:cubicBezTo>
                  <a:cubicBezTo>
                    <a:pt x="429" y="1349"/>
                    <a:pt x="521" y="1370"/>
                    <a:pt x="613" y="1390"/>
                  </a:cubicBezTo>
                  <a:cubicBezTo>
                    <a:pt x="796" y="1431"/>
                    <a:pt x="980" y="1461"/>
                    <a:pt x="1174" y="1461"/>
                  </a:cubicBezTo>
                  <a:cubicBezTo>
                    <a:pt x="1204" y="1465"/>
                    <a:pt x="1235" y="1466"/>
                    <a:pt x="1266" y="1466"/>
                  </a:cubicBezTo>
                  <a:cubicBezTo>
                    <a:pt x="1327" y="1466"/>
                    <a:pt x="1388" y="1461"/>
                    <a:pt x="1449" y="1461"/>
                  </a:cubicBezTo>
                  <a:cubicBezTo>
                    <a:pt x="1464" y="1461"/>
                    <a:pt x="1490" y="1464"/>
                    <a:pt x="1515" y="1464"/>
                  </a:cubicBezTo>
                  <a:cubicBezTo>
                    <a:pt x="1541" y="1464"/>
                    <a:pt x="1566" y="1461"/>
                    <a:pt x="1582" y="1451"/>
                  </a:cubicBezTo>
                  <a:cubicBezTo>
                    <a:pt x="1602" y="1431"/>
                    <a:pt x="1612" y="1370"/>
                    <a:pt x="1623" y="1339"/>
                  </a:cubicBezTo>
                  <a:cubicBezTo>
                    <a:pt x="1694" y="1155"/>
                    <a:pt x="1745" y="972"/>
                    <a:pt x="1776" y="778"/>
                  </a:cubicBezTo>
                  <a:cubicBezTo>
                    <a:pt x="1806" y="574"/>
                    <a:pt x="1827" y="390"/>
                    <a:pt x="1857" y="186"/>
                  </a:cubicBezTo>
                  <a:cubicBezTo>
                    <a:pt x="1704" y="135"/>
                    <a:pt x="1531" y="74"/>
                    <a:pt x="1378" y="23"/>
                  </a:cubicBezTo>
                  <a:cubicBezTo>
                    <a:pt x="1352" y="8"/>
                    <a:pt x="1327" y="0"/>
                    <a:pt x="13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2700;p72">
              <a:extLst>
                <a:ext uri="{FF2B5EF4-FFF2-40B4-BE49-F238E27FC236}">
                  <a16:creationId xmlns:a16="http://schemas.microsoft.com/office/drawing/2014/main" id="{33496A82-DD05-456C-B9BA-574F0F929E1F}"/>
                </a:ext>
              </a:extLst>
            </p:cNvPr>
            <p:cNvSpPr/>
            <p:nvPr/>
          </p:nvSpPr>
          <p:spPr>
            <a:xfrm>
              <a:off x="6856895" y="2030700"/>
              <a:ext cx="52447" cy="46843"/>
            </a:xfrm>
            <a:custGeom>
              <a:avLst/>
              <a:gdLst/>
              <a:ahLst/>
              <a:cxnLst/>
              <a:rect l="l" t="t" r="r" b="b"/>
              <a:pathLst>
                <a:path w="674" h="602" fill="none" extrusionOk="0">
                  <a:moveTo>
                    <a:pt x="1" y="0"/>
                  </a:moveTo>
                  <a:lnTo>
                    <a:pt x="674" y="602"/>
                  </a:lnTo>
                </a:path>
              </a:pathLst>
            </a:custGeom>
            <a:noFill/>
            <a:ln w="2300" cap="rnd" cmpd="sng">
              <a:solidFill>
                <a:schemeClr val="lt2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2701;p72">
              <a:extLst>
                <a:ext uri="{FF2B5EF4-FFF2-40B4-BE49-F238E27FC236}">
                  <a16:creationId xmlns:a16="http://schemas.microsoft.com/office/drawing/2014/main" id="{89CF134C-C39C-440D-B66A-C262ECE4821B}"/>
                </a:ext>
              </a:extLst>
            </p:cNvPr>
            <p:cNvSpPr/>
            <p:nvPr/>
          </p:nvSpPr>
          <p:spPr>
            <a:xfrm>
              <a:off x="6860863" y="2089371"/>
              <a:ext cx="33460" cy="55636"/>
            </a:xfrm>
            <a:custGeom>
              <a:avLst/>
              <a:gdLst/>
              <a:ahLst/>
              <a:cxnLst/>
              <a:rect l="l" t="t" r="r" b="b"/>
              <a:pathLst>
                <a:path w="430" h="715" fill="none" extrusionOk="0">
                  <a:moveTo>
                    <a:pt x="1" y="1"/>
                  </a:moveTo>
                  <a:lnTo>
                    <a:pt x="429" y="715"/>
                  </a:lnTo>
                </a:path>
              </a:pathLst>
            </a:custGeom>
            <a:noFill/>
            <a:ln w="2300" cap="rnd" cmpd="sng">
              <a:solidFill>
                <a:schemeClr val="lt2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2702;p72">
              <a:extLst>
                <a:ext uri="{FF2B5EF4-FFF2-40B4-BE49-F238E27FC236}">
                  <a16:creationId xmlns:a16="http://schemas.microsoft.com/office/drawing/2014/main" id="{88BA75FA-30E9-4604-A61A-18DB4DFEE1A1}"/>
                </a:ext>
              </a:extLst>
            </p:cNvPr>
            <p:cNvSpPr/>
            <p:nvPr/>
          </p:nvSpPr>
          <p:spPr>
            <a:xfrm>
              <a:off x="6806938" y="1860522"/>
              <a:ext cx="242938" cy="179747"/>
            </a:xfrm>
            <a:custGeom>
              <a:avLst/>
              <a:gdLst/>
              <a:ahLst/>
              <a:cxnLst/>
              <a:rect l="l" t="t" r="r" b="b"/>
              <a:pathLst>
                <a:path w="3122" h="2310" extrusionOk="0">
                  <a:moveTo>
                    <a:pt x="1518" y="1"/>
                  </a:moveTo>
                  <a:cubicBezTo>
                    <a:pt x="848" y="1"/>
                    <a:pt x="172" y="503"/>
                    <a:pt x="102" y="1269"/>
                  </a:cubicBezTo>
                  <a:cubicBezTo>
                    <a:pt x="0" y="2279"/>
                    <a:pt x="153" y="2310"/>
                    <a:pt x="153" y="2310"/>
                  </a:cubicBezTo>
                  <a:lnTo>
                    <a:pt x="612" y="2259"/>
                  </a:lnTo>
                  <a:cubicBezTo>
                    <a:pt x="1438" y="2106"/>
                    <a:pt x="2111" y="1494"/>
                    <a:pt x="2336" y="667"/>
                  </a:cubicBezTo>
                  <a:cubicBezTo>
                    <a:pt x="2642" y="882"/>
                    <a:pt x="2917" y="1392"/>
                    <a:pt x="2989" y="1779"/>
                  </a:cubicBezTo>
                  <a:cubicBezTo>
                    <a:pt x="2989" y="1779"/>
                    <a:pt x="3018" y="1797"/>
                    <a:pt x="3049" y="1797"/>
                  </a:cubicBezTo>
                  <a:cubicBezTo>
                    <a:pt x="3084" y="1797"/>
                    <a:pt x="3121" y="1774"/>
                    <a:pt x="3121" y="1677"/>
                  </a:cubicBezTo>
                  <a:cubicBezTo>
                    <a:pt x="3050" y="1035"/>
                    <a:pt x="2672" y="463"/>
                    <a:pt x="2111" y="147"/>
                  </a:cubicBezTo>
                  <a:cubicBezTo>
                    <a:pt x="1926" y="47"/>
                    <a:pt x="1722" y="1"/>
                    <a:pt x="1518" y="1"/>
                  </a:cubicBezTo>
                  <a:close/>
                </a:path>
              </a:pathLst>
            </a:custGeom>
            <a:solidFill>
              <a:srgbClr val="6F584E"/>
            </a:solidFill>
            <a:ln w="2300" cap="rnd" cmpd="sng">
              <a:solidFill>
                <a:srgbClr val="6F584E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2703;p72">
              <a:extLst>
                <a:ext uri="{FF2B5EF4-FFF2-40B4-BE49-F238E27FC236}">
                  <a16:creationId xmlns:a16="http://schemas.microsoft.com/office/drawing/2014/main" id="{E667F0C1-7E86-4EA4-8436-0A62BBB12FD4}"/>
                </a:ext>
              </a:extLst>
            </p:cNvPr>
            <p:cNvSpPr/>
            <p:nvPr/>
          </p:nvSpPr>
          <p:spPr>
            <a:xfrm>
              <a:off x="6820400" y="2024942"/>
              <a:ext cx="62875" cy="74778"/>
            </a:xfrm>
            <a:custGeom>
              <a:avLst/>
              <a:gdLst/>
              <a:ahLst/>
              <a:cxnLst/>
              <a:rect l="l" t="t" r="r" b="b"/>
              <a:pathLst>
                <a:path w="808" h="961" extrusionOk="0">
                  <a:moveTo>
                    <a:pt x="279" y="0"/>
                  </a:moveTo>
                  <a:cubicBezTo>
                    <a:pt x="215" y="0"/>
                    <a:pt x="150" y="21"/>
                    <a:pt x="92" y="64"/>
                  </a:cubicBezTo>
                  <a:cubicBezTo>
                    <a:pt x="41" y="115"/>
                    <a:pt x="11" y="186"/>
                    <a:pt x="11" y="268"/>
                  </a:cubicBezTo>
                  <a:cubicBezTo>
                    <a:pt x="0" y="503"/>
                    <a:pt x="113" y="727"/>
                    <a:pt x="296" y="870"/>
                  </a:cubicBezTo>
                  <a:cubicBezTo>
                    <a:pt x="347" y="911"/>
                    <a:pt x="408" y="941"/>
                    <a:pt x="470" y="951"/>
                  </a:cubicBezTo>
                  <a:cubicBezTo>
                    <a:pt x="492" y="958"/>
                    <a:pt x="514" y="960"/>
                    <a:pt x="535" y="960"/>
                  </a:cubicBezTo>
                  <a:cubicBezTo>
                    <a:pt x="689" y="960"/>
                    <a:pt x="808" y="808"/>
                    <a:pt x="745" y="656"/>
                  </a:cubicBezTo>
                  <a:cubicBezTo>
                    <a:pt x="714" y="462"/>
                    <a:pt x="653" y="217"/>
                    <a:pt x="480" y="74"/>
                  </a:cubicBezTo>
                  <a:cubicBezTo>
                    <a:pt x="421" y="26"/>
                    <a:pt x="350" y="0"/>
                    <a:pt x="279" y="0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2704;p72">
              <a:extLst>
                <a:ext uri="{FF2B5EF4-FFF2-40B4-BE49-F238E27FC236}">
                  <a16:creationId xmlns:a16="http://schemas.microsoft.com/office/drawing/2014/main" id="{137FC258-E766-4B40-B1C5-B46EFEEEB4BE}"/>
                </a:ext>
              </a:extLst>
            </p:cNvPr>
            <p:cNvSpPr/>
            <p:nvPr/>
          </p:nvSpPr>
          <p:spPr>
            <a:xfrm>
              <a:off x="6837830" y="2046574"/>
              <a:ext cx="23111" cy="32603"/>
            </a:xfrm>
            <a:custGeom>
              <a:avLst/>
              <a:gdLst/>
              <a:ahLst/>
              <a:cxnLst/>
              <a:rect l="l" t="t" r="r" b="b"/>
              <a:pathLst>
                <a:path w="297" h="419" fill="none" extrusionOk="0">
                  <a:moveTo>
                    <a:pt x="11" y="102"/>
                  </a:moveTo>
                  <a:cubicBezTo>
                    <a:pt x="1" y="51"/>
                    <a:pt x="42" y="10"/>
                    <a:pt x="93" y="0"/>
                  </a:cubicBezTo>
                  <a:cubicBezTo>
                    <a:pt x="144" y="0"/>
                    <a:pt x="195" y="31"/>
                    <a:pt x="225" y="72"/>
                  </a:cubicBezTo>
                  <a:cubicBezTo>
                    <a:pt x="256" y="112"/>
                    <a:pt x="266" y="163"/>
                    <a:pt x="286" y="214"/>
                  </a:cubicBezTo>
                  <a:cubicBezTo>
                    <a:pt x="174" y="194"/>
                    <a:pt x="195" y="418"/>
                    <a:pt x="297" y="378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2705;p72">
              <a:extLst>
                <a:ext uri="{FF2B5EF4-FFF2-40B4-BE49-F238E27FC236}">
                  <a16:creationId xmlns:a16="http://schemas.microsoft.com/office/drawing/2014/main" id="{44E23A0A-5645-4C93-B59F-0DEB68965999}"/>
                </a:ext>
              </a:extLst>
            </p:cNvPr>
            <p:cNvSpPr/>
            <p:nvPr/>
          </p:nvSpPr>
          <p:spPr>
            <a:xfrm>
              <a:off x="6817987" y="2022763"/>
              <a:ext cx="52525" cy="77034"/>
            </a:xfrm>
            <a:custGeom>
              <a:avLst/>
              <a:gdLst/>
              <a:ahLst/>
              <a:cxnLst/>
              <a:rect l="l" t="t" r="r" b="b"/>
              <a:pathLst>
                <a:path w="675" h="990" fill="none" extrusionOk="0">
                  <a:moveTo>
                    <a:pt x="643" y="296"/>
                  </a:moveTo>
                  <a:cubicBezTo>
                    <a:pt x="643" y="184"/>
                    <a:pt x="562" y="82"/>
                    <a:pt x="460" y="41"/>
                  </a:cubicBezTo>
                  <a:cubicBezTo>
                    <a:pt x="337" y="0"/>
                    <a:pt x="205" y="31"/>
                    <a:pt x="113" y="123"/>
                  </a:cubicBezTo>
                  <a:cubicBezTo>
                    <a:pt x="1" y="286"/>
                    <a:pt x="72" y="510"/>
                    <a:pt x="164" y="663"/>
                  </a:cubicBezTo>
                  <a:cubicBezTo>
                    <a:pt x="276" y="847"/>
                    <a:pt x="460" y="969"/>
                    <a:pt x="674" y="990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2706;p72">
              <a:extLst>
                <a:ext uri="{FF2B5EF4-FFF2-40B4-BE49-F238E27FC236}">
                  <a16:creationId xmlns:a16="http://schemas.microsoft.com/office/drawing/2014/main" id="{956ACD9B-FE12-40BD-BF2F-C8E46282AE06}"/>
                </a:ext>
              </a:extLst>
            </p:cNvPr>
            <p:cNvSpPr/>
            <p:nvPr/>
          </p:nvSpPr>
          <p:spPr>
            <a:xfrm>
              <a:off x="6687881" y="2238539"/>
              <a:ext cx="537390" cy="618765"/>
            </a:xfrm>
            <a:custGeom>
              <a:avLst/>
              <a:gdLst/>
              <a:ahLst/>
              <a:cxnLst/>
              <a:rect l="l" t="t" r="r" b="b"/>
              <a:pathLst>
                <a:path w="6906" h="7952" extrusionOk="0">
                  <a:moveTo>
                    <a:pt x="2118" y="1"/>
                  </a:moveTo>
                  <a:cubicBezTo>
                    <a:pt x="2038" y="1"/>
                    <a:pt x="1316" y="958"/>
                    <a:pt x="684" y="2143"/>
                  </a:cubicBezTo>
                  <a:cubicBezTo>
                    <a:pt x="0" y="3459"/>
                    <a:pt x="184" y="3745"/>
                    <a:pt x="378" y="4561"/>
                  </a:cubicBezTo>
                  <a:cubicBezTo>
                    <a:pt x="418" y="4714"/>
                    <a:pt x="439" y="4856"/>
                    <a:pt x="469" y="4979"/>
                  </a:cubicBezTo>
                  <a:cubicBezTo>
                    <a:pt x="704" y="6182"/>
                    <a:pt x="500" y="6427"/>
                    <a:pt x="785" y="7202"/>
                  </a:cubicBezTo>
                  <a:cubicBezTo>
                    <a:pt x="863" y="7425"/>
                    <a:pt x="2863" y="7951"/>
                    <a:pt x="4112" y="7951"/>
                  </a:cubicBezTo>
                  <a:cubicBezTo>
                    <a:pt x="4179" y="7951"/>
                    <a:pt x="4243" y="7950"/>
                    <a:pt x="4304" y="7947"/>
                  </a:cubicBezTo>
                  <a:cubicBezTo>
                    <a:pt x="5926" y="7865"/>
                    <a:pt x="6365" y="7192"/>
                    <a:pt x="6467" y="7100"/>
                  </a:cubicBezTo>
                  <a:cubicBezTo>
                    <a:pt x="6905" y="6713"/>
                    <a:pt x="5426" y="7835"/>
                    <a:pt x="5487" y="3847"/>
                  </a:cubicBezTo>
                  <a:cubicBezTo>
                    <a:pt x="5518" y="1899"/>
                    <a:pt x="3845" y="165"/>
                    <a:pt x="3845" y="165"/>
                  </a:cubicBezTo>
                  <a:cubicBezTo>
                    <a:pt x="3845" y="165"/>
                    <a:pt x="3825" y="488"/>
                    <a:pt x="3401" y="488"/>
                  </a:cubicBezTo>
                  <a:cubicBezTo>
                    <a:pt x="3147" y="488"/>
                    <a:pt x="2748" y="372"/>
                    <a:pt x="2122" y="1"/>
                  </a:cubicBezTo>
                  <a:cubicBezTo>
                    <a:pt x="2121" y="1"/>
                    <a:pt x="2120" y="1"/>
                    <a:pt x="21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2707;p72">
              <a:extLst>
                <a:ext uri="{FF2B5EF4-FFF2-40B4-BE49-F238E27FC236}">
                  <a16:creationId xmlns:a16="http://schemas.microsoft.com/office/drawing/2014/main" id="{A436639A-0730-43BE-8BC6-5CAB0614044D}"/>
                </a:ext>
              </a:extLst>
            </p:cNvPr>
            <p:cNvSpPr/>
            <p:nvPr/>
          </p:nvSpPr>
          <p:spPr>
            <a:xfrm>
              <a:off x="6987079" y="2251300"/>
              <a:ext cx="333437" cy="621488"/>
            </a:xfrm>
            <a:custGeom>
              <a:avLst/>
              <a:gdLst/>
              <a:ahLst/>
              <a:cxnLst/>
              <a:rect l="l" t="t" r="r" b="b"/>
              <a:pathLst>
                <a:path w="4285" h="7987" extrusionOk="0">
                  <a:moveTo>
                    <a:pt x="0" y="1"/>
                  </a:moveTo>
                  <a:lnTo>
                    <a:pt x="623" y="2132"/>
                  </a:lnTo>
                  <a:cubicBezTo>
                    <a:pt x="623" y="2132"/>
                    <a:pt x="1173" y="6610"/>
                    <a:pt x="1571" y="7018"/>
                  </a:cubicBezTo>
                  <a:cubicBezTo>
                    <a:pt x="1979" y="7416"/>
                    <a:pt x="4284" y="7987"/>
                    <a:pt x="4284" y="7987"/>
                  </a:cubicBezTo>
                  <a:cubicBezTo>
                    <a:pt x="4284" y="7987"/>
                    <a:pt x="2112" y="1765"/>
                    <a:pt x="1908" y="1031"/>
                  </a:cubicBezTo>
                  <a:cubicBezTo>
                    <a:pt x="1704" y="286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2708;p72">
              <a:extLst>
                <a:ext uri="{FF2B5EF4-FFF2-40B4-BE49-F238E27FC236}">
                  <a16:creationId xmlns:a16="http://schemas.microsoft.com/office/drawing/2014/main" id="{F840DE4E-8570-46D8-A068-3B9371067944}"/>
                </a:ext>
              </a:extLst>
            </p:cNvPr>
            <p:cNvSpPr/>
            <p:nvPr/>
          </p:nvSpPr>
          <p:spPr>
            <a:xfrm>
              <a:off x="6982332" y="2226711"/>
              <a:ext cx="99292" cy="361206"/>
            </a:xfrm>
            <a:custGeom>
              <a:avLst/>
              <a:gdLst/>
              <a:ahLst/>
              <a:cxnLst/>
              <a:rect l="l" t="t" r="r" b="b"/>
              <a:pathLst>
                <a:path w="1276" h="4642" extrusionOk="0">
                  <a:moveTo>
                    <a:pt x="0" y="0"/>
                  </a:moveTo>
                  <a:lnTo>
                    <a:pt x="61" y="306"/>
                  </a:lnTo>
                  <a:cubicBezTo>
                    <a:pt x="255" y="980"/>
                    <a:pt x="582" y="3040"/>
                    <a:pt x="990" y="4641"/>
                  </a:cubicBezTo>
                  <a:lnTo>
                    <a:pt x="1275" y="2357"/>
                  </a:lnTo>
                  <a:lnTo>
                    <a:pt x="1041" y="2163"/>
                  </a:lnTo>
                  <a:lnTo>
                    <a:pt x="1122" y="1847"/>
                  </a:lnTo>
                  <a:lnTo>
                    <a:pt x="357" y="3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2709;p72">
              <a:extLst>
                <a:ext uri="{FF2B5EF4-FFF2-40B4-BE49-F238E27FC236}">
                  <a16:creationId xmlns:a16="http://schemas.microsoft.com/office/drawing/2014/main" id="{A4C404AC-F9F6-44CC-BE7C-3139ECB35332}"/>
                </a:ext>
              </a:extLst>
            </p:cNvPr>
            <p:cNvSpPr/>
            <p:nvPr/>
          </p:nvSpPr>
          <p:spPr>
            <a:xfrm>
              <a:off x="6984667" y="2229123"/>
              <a:ext cx="96957" cy="354825"/>
            </a:xfrm>
            <a:custGeom>
              <a:avLst/>
              <a:gdLst/>
              <a:ahLst/>
              <a:cxnLst/>
              <a:rect l="l" t="t" r="r" b="b"/>
              <a:pathLst>
                <a:path w="1246" h="4560" fill="none" extrusionOk="0">
                  <a:moveTo>
                    <a:pt x="1" y="0"/>
                  </a:moveTo>
                  <a:lnTo>
                    <a:pt x="286" y="275"/>
                  </a:lnTo>
                  <a:lnTo>
                    <a:pt x="1092" y="1805"/>
                  </a:lnTo>
                  <a:lnTo>
                    <a:pt x="1011" y="2132"/>
                  </a:lnTo>
                  <a:lnTo>
                    <a:pt x="1245" y="2326"/>
                  </a:lnTo>
                  <a:lnTo>
                    <a:pt x="949" y="4559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2710;p72">
              <a:extLst>
                <a:ext uri="{FF2B5EF4-FFF2-40B4-BE49-F238E27FC236}">
                  <a16:creationId xmlns:a16="http://schemas.microsoft.com/office/drawing/2014/main" id="{0C687FA4-BA8D-44A9-BE46-73DC4E7B441D}"/>
                </a:ext>
              </a:extLst>
            </p:cNvPr>
            <p:cNvSpPr/>
            <p:nvPr/>
          </p:nvSpPr>
          <p:spPr>
            <a:xfrm>
              <a:off x="7109326" y="2406849"/>
              <a:ext cx="127850" cy="439796"/>
            </a:xfrm>
            <a:custGeom>
              <a:avLst/>
              <a:gdLst/>
              <a:ahLst/>
              <a:cxnLst/>
              <a:rect l="l" t="t" r="r" b="b"/>
              <a:pathLst>
                <a:path w="1643" h="5652" fill="none" extrusionOk="0">
                  <a:moveTo>
                    <a:pt x="0" y="1"/>
                  </a:moveTo>
                  <a:cubicBezTo>
                    <a:pt x="479" y="1724"/>
                    <a:pt x="1153" y="3928"/>
                    <a:pt x="1642" y="5651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2711;p72">
              <a:extLst>
                <a:ext uri="{FF2B5EF4-FFF2-40B4-BE49-F238E27FC236}">
                  <a16:creationId xmlns:a16="http://schemas.microsoft.com/office/drawing/2014/main" id="{1F529744-9DD8-4A01-826B-5EDD3AC839FD}"/>
                </a:ext>
              </a:extLst>
            </p:cNvPr>
            <p:cNvSpPr/>
            <p:nvPr/>
          </p:nvSpPr>
          <p:spPr>
            <a:xfrm>
              <a:off x="7121232" y="2405293"/>
              <a:ext cx="856" cy="47699"/>
            </a:xfrm>
            <a:custGeom>
              <a:avLst/>
              <a:gdLst/>
              <a:ahLst/>
              <a:cxnLst/>
              <a:rect l="l" t="t" r="r" b="b"/>
              <a:pathLst>
                <a:path w="11" h="613" fill="none" extrusionOk="0">
                  <a:moveTo>
                    <a:pt x="0" y="0"/>
                  </a:moveTo>
                  <a:cubicBezTo>
                    <a:pt x="0" y="204"/>
                    <a:pt x="0" y="408"/>
                    <a:pt x="10" y="612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2712;p72">
              <a:extLst>
                <a:ext uri="{FF2B5EF4-FFF2-40B4-BE49-F238E27FC236}">
                  <a16:creationId xmlns:a16="http://schemas.microsoft.com/office/drawing/2014/main" id="{AFA990AA-DDBA-4899-8BE2-7B0E9A5CBBE0}"/>
                </a:ext>
              </a:extLst>
            </p:cNvPr>
            <p:cNvSpPr/>
            <p:nvPr/>
          </p:nvSpPr>
          <p:spPr>
            <a:xfrm>
              <a:off x="7022018" y="2779107"/>
              <a:ext cx="37351" cy="31047"/>
            </a:xfrm>
            <a:custGeom>
              <a:avLst/>
              <a:gdLst/>
              <a:ahLst/>
              <a:cxnLst/>
              <a:rect l="l" t="t" r="r" b="b"/>
              <a:pathLst>
                <a:path w="480" h="399" extrusionOk="0">
                  <a:moveTo>
                    <a:pt x="0" y="0"/>
                  </a:moveTo>
                  <a:lnTo>
                    <a:pt x="0" y="0"/>
                  </a:lnTo>
                  <a:cubicBezTo>
                    <a:pt x="102" y="133"/>
                    <a:pt x="214" y="255"/>
                    <a:pt x="337" y="367"/>
                  </a:cubicBezTo>
                  <a:cubicBezTo>
                    <a:pt x="378" y="388"/>
                    <a:pt x="429" y="398"/>
                    <a:pt x="480" y="398"/>
                  </a:cubicBezTo>
                  <a:lnTo>
                    <a:pt x="306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2713;p72">
              <a:extLst>
                <a:ext uri="{FF2B5EF4-FFF2-40B4-BE49-F238E27FC236}">
                  <a16:creationId xmlns:a16="http://schemas.microsoft.com/office/drawing/2014/main" id="{1CF05708-F14C-44F6-8161-0B069D08C2CC}"/>
                </a:ext>
              </a:extLst>
            </p:cNvPr>
            <p:cNvSpPr/>
            <p:nvPr/>
          </p:nvSpPr>
          <p:spPr>
            <a:xfrm>
              <a:off x="7018049" y="2752884"/>
              <a:ext cx="57194" cy="32059"/>
            </a:xfrm>
            <a:custGeom>
              <a:avLst/>
              <a:gdLst/>
              <a:ahLst/>
              <a:cxnLst/>
              <a:rect l="l" t="t" r="r" b="b"/>
              <a:pathLst>
                <a:path w="735" h="412" extrusionOk="0">
                  <a:moveTo>
                    <a:pt x="0" y="1"/>
                  </a:moveTo>
                  <a:lnTo>
                    <a:pt x="286" y="317"/>
                  </a:lnTo>
                  <a:cubicBezTo>
                    <a:pt x="388" y="358"/>
                    <a:pt x="500" y="388"/>
                    <a:pt x="602" y="409"/>
                  </a:cubicBezTo>
                  <a:cubicBezTo>
                    <a:pt x="611" y="410"/>
                    <a:pt x="619" y="411"/>
                    <a:pt x="628" y="411"/>
                  </a:cubicBezTo>
                  <a:cubicBezTo>
                    <a:pt x="670" y="411"/>
                    <a:pt x="709" y="391"/>
                    <a:pt x="735" y="3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2714;p72">
              <a:extLst>
                <a:ext uri="{FF2B5EF4-FFF2-40B4-BE49-F238E27FC236}">
                  <a16:creationId xmlns:a16="http://schemas.microsoft.com/office/drawing/2014/main" id="{E1328D7F-142D-4880-B9A5-DE574D25F477}"/>
                </a:ext>
              </a:extLst>
            </p:cNvPr>
            <p:cNvSpPr/>
            <p:nvPr/>
          </p:nvSpPr>
          <p:spPr>
            <a:xfrm>
              <a:off x="6619559" y="2312461"/>
              <a:ext cx="294530" cy="806527"/>
            </a:xfrm>
            <a:custGeom>
              <a:avLst/>
              <a:gdLst/>
              <a:ahLst/>
              <a:cxnLst/>
              <a:rect l="l" t="t" r="r" b="b"/>
              <a:pathLst>
                <a:path w="3785" h="10365" extrusionOk="0">
                  <a:moveTo>
                    <a:pt x="2785" y="0"/>
                  </a:moveTo>
                  <a:lnTo>
                    <a:pt x="2031" y="459"/>
                  </a:lnTo>
                  <a:lnTo>
                    <a:pt x="1174" y="3284"/>
                  </a:lnTo>
                  <a:lnTo>
                    <a:pt x="664" y="6262"/>
                  </a:lnTo>
                  <a:lnTo>
                    <a:pt x="429" y="7650"/>
                  </a:lnTo>
                  <a:lnTo>
                    <a:pt x="1" y="10199"/>
                  </a:lnTo>
                  <a:cubicBezTo>
                    <a:pt x="1" y="10199"/>
                    <a:pt x="352" y="10364"/>
                    <a:pt x="1110" y="10364"/>
                  </a:cubicBezTo>
                  <a:cubicBezTo>
                    <a:pt x="1724" y="10364"/>
                    <a:pt x="2606" y="10256"/>
                    <a:pt x="3785" y="9863"/>
                  </a:cubicBezTo>
                  <a:lnTo>
                    <a:pt x="3612" y="6681"/>
                  </a:lnTo>
                  <a:lnTo>
                    <a:pt x="3612" y="6528"/>
                  </a:lnTo>
                  <a:lnTo>
                    <a:pt x="3438" y="3294"/>
                  </a:lnTo>
                  <a:lnTo>
                    <a:pt x="27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2715;p72">
              <a:extLst>
                <a:ext uri="{FF2B5EF4-FFF2-40B4-BE49-F238E27FC236}">
                  <a16:creationId xmlns:a16="http://schemas.microsoft.com/office/drawing/2014/main" id="{DB8AADF4-9982-415B-9968-080AB0EE5230}"/>
                </a:ext>
              </a:extLst>
            </p:cNvPr>
            <p:cNvSpPr/>
            <p:nvPr/>
          </p:nvSpPr>
          <p:spPr>
            <a:xfrm>
              <a:off x="6652942" y="2800506"/>
              <a:ext cx="248463" cy="108004"/>
            </a:xfrm>
            <a:custGeom>
              <a:avLst/>
              <a:gdLst/>
              <a:ahLst/>
              <a:cxnLst/>
              <a:rect l="l" t="t" r="r" b="b"/>
              <a:pathLst>
                <a:path w="3193" h="1388" extrusionOk="0">
                  <a:moveTo>
                    <a:pt x="235" y="1"/>
                  </a:moveTo>
                  <a:lnTo>
                    <a:pt x="0" y="1388"/>
                  </a:lnTo>
                  <a:cubicBezTo>
                    <a:pt x="1306" y="1296"/>
                    <a:pt x="2652" y="684"/>
                    <a:pt x="3193" y="409"/>
                  </a:cubicBezTo>
                  <a:lnTo>
                    <a:pt x="3183" y="256"/>
                  </a:lnTo>
                  <a:lnTo>
                    <a:pt x="235" y="1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2716;p72">
              <a:extLst>
                <a:ext uri="{FF2B5EF4-FFF2-40B4-BE49-F238E27FC236}">
                  <a16:creationId xmlns:a16="http://schemas.microsoft.com/office/drawing/2014/main" id="{73336918-60F5-443A-8EEF-9C2CEB93CA2A}"/>
                </a:ext>
              </a:extLst>
            </p:cNvPr>
            <p:cNvSpPr/>
            <p:nvPr/>
          </p:nvSpPr>
          <p:spPr>
            <a:xfrm>
              <a:off x="6908486" y="2750783"/>
              <a:ext cx="166991" cy="58282"/>
            </a:xfrm>
            <a:custGeom>
              <a:avLst/>
              <a:gdLst/>
              <a:ahLst/>
              <a:cxnLst/>
              <a:rect l="l" t="t" r="r" b="b"/>
              <a:pathLst>
                <a:path w="2146" h="749" extrusionOk="0">
                  <a:moveTo>
                    <a:pt x="1233" y="1"/>
                  </a:moveTo>
                  <a:cubicBezTo>
                    <a:pt x="838" y="1"/>
                    <a:pt x="1" y="191"/>
                    <a:pt x="1" y="191"/>
                  </a:cubicBezTo>
                  <a:lnTo>
                    <a:pt x="113" y="721"/>
                  </a:lnTo>
                  <a:cubicBezTo>
                    <a:pt x="113" y="721"/>
                    <a:pt x="204" y="748"/>
                    <a:pt x="370" y="748"/>
                  </a:cubicBezTo>
                  <a:cubicBezTo>
                    <a:pt x="527" y="748"/>
                    <a:pt x="752" y="724"/>
                    <a:pt x="1031" y="629"/>
                  </a:cubicBezTo>
                  <a:cubicBezTo>
                    <a:pt x="1146" y="594"/>
                    <a:pt x="1371" y="512"/>
                    <a:pt x="1494" y="512"/>
                  </a:cubicBezTo>
                  <a:cubicBezTo>
                    <a:pt x="1512" y="512"/>
                    <a:pt x="1528" y="513"/>
                    <a:pt x="1541" y="517"/>
                  </a:cubicBezTo>
                  <a:cubicBezTo>
                    <a:pt x="1670" y="550"/>
                    <a:pt x="2003" y="709"/>
                    <a:pt x="2106" y="709"/>
                  </a:cubicBezTo>
                  <a:cubicBezTo>
                    <a:pt x="2134" y="709"/>
                    <a:pt x="2145" y="698"/>
                    <a:pt x="2132" y="670"/>
                  </a:cubicBezTo>
                  <a:cubicBezTo>
                    <a:pt x="2081" y="527"/>
                    <a:pt x="1602" y="140"/>
                    <a:pt x="1408" y="28"/>
                  </a:cubicBezTo>
                  <a:cubicBezTo>
                    <a:pt x="1375" y="9"/>
                    <a:pt x="1313" y="1"/>
                    <a:pt x="1233" y="1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2717;p72">
              <a:extLst>
                <a:ext uri="{FF2B5EF4-FFF2-40B4-BE49-F238E27FC236}">
                  <a16:creationId xmlns:a16="http://schemas.microsoft.com/office/drawing/2014/main" id="{EC73C951-4771-4472-9555-ED96D7ED439A}"/>
                </a:ext>
              </a:extLst>
            </p:cNvPr>
            <p:cNvSpPr/>
            <p:nvPr/>
          </p:nvSpPr>
          <p:spPr>
            <a:xfrm>
              <a:off x="7014859" y="2796537"/>
              <a:ext cx="177029" cy="11983"/>
            </a:xfrm>
            <a:custGeom>
              <a:avLst/>
              <a:gdLst/>
              <a:ahLst/>
              <a:cxnLst/>
              <a:rect l="l" t="t" r="r" b="b"/>
              <a:pathLst>
                <a:path w="2275" h="154" extrusionOk="0">
                  <a:moveTo>
                    <a:pt x="0" y="1"/>
                  </a:moveTo>
                  <a:lnTo>
                    <a:pt x="0" y="154"/>
                  </a:lnTo>
                  <a:lnTo>
                    <a:pt x="2275" y="154"/>
                  </a:lnTo>
                  <a:lnTo>
                    <a:pt x="227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2718;p72">
              <a:extLst>
                <a:ext uri="{FF2B5EF4-FFF2-40B4-BE49-F238E27FC236}">
                  <a16:creationId xmlns:a16="http://schemas.microsoft.com/office/drawing/2014/main" id="{6B4B87E5-E2E4-4EC2-B619-066553819F99}"/>
                </a:ext>
              </a:extLst>
            </p:cNvPr>
            <p:cNvSpPr/>
            <p:nvPr/>
          </p:nvSpPr>
          <p:spPr>
            <a:xfrm>
              <a:off x="6883118" y="2271143"/>
              <a:ext cx="83418" cy="23110"/>
            </a:xfrm>
            <a:custGeom>
              <a:avLst/>
              <a:gdLst/>
              <a:ahLst/>
              <a:cxnLst/>
              <a:rect l="l" t="t" r="r" b="b"/>
              <a:pathLst>
                <a:path w="1072" h="297" fill="none" extrusionOk="0">
                  <a:moveTo>
                    <a:pt x="0" y="1"/>
                  </a:moveTo>
                  <a:cubicBezTo>
                    <a:pt x="316" y="215"/>
                    <a:pt x="694" y="296"/>
                    <a:pt x="1071" y="235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2719;p72">
              <a:extLst>
                <a:ext uri="{FF2B5EF4-FFF2-40B4-BE49-F238E27FC236}">
                  <a16:creationId xmlns:a16="http://schemas.microsoft.com/office/drawing/2014/main" id="{0EC7ADA3-0393-4F3C-899F-DD1E07A2B814}"/>
                </a:ext>
              </a:extLst>
            </p:cNvPr>
            <p:cNvSpPr/>
            <p:nvPr/>
          </p:nvSpPr>
          <p:spPr>
            <a:xfrm>
              <a:off x="6491787" y="2238617"/>
              <a:ext cx="438176" cy="597833"/>
            </a:xfrm>
            <a:custGeom>
              <a:avLst/>
              <a:gdLst/>
              <a:ahLst/>
              <a:cxnLst/>
              <a:rect l="l" t="t" r="r" b="b"/>
              <a:pathLst>
                <a:path w="5631" h="7683" extrusionOk="0">
                  <a:moveTo>
                    <a:pt x="4631" y="0"/>
                  </a:moveTo>
                  <a:cubicBezTo>
                    <a:pt x="4631" y="0"/>
                    <a:pt x="2928" y="102"/>
                    <a:pt x="2367" y="888"/>
                  </a:cubicBezTo>
                  <a:cubicBezTo>
                    <a:pt x="1572" y="1989"/>
                    <a:pt x="1" y="6681"/>
                    <a:pt x="909" y="7313"/>
                  </a:cubicBezTo>
                  <a:cubicBezTo>
                    <a:pt x="1316" y="7597"/>
                    <a:pt x="2144" y="7682"/>
                    <a:pt x="2986" y="7682"/>
                  </a:cubicBezTo>
                  <a:cubicBezTo>
                    <a:pt x="4231" y="7682"/>
                    <a:pt x="5509" y="7497"/>
                    <a:pt x="5509" y="7497"/>
                  </a:cubicBezTo>
                  <a:cubicBezTo>
                    <a:pt x="5509" y="7497"/>
                    <a:pt x="5631" y="6936"/>
                    <a:pt x="5468" y="6671"/>
                  </a:cubicBezTo>
                  <a:cubicBezTo>
                    <a:pt x="5294" y="6396"/>
                    <a:pt x="2592" y="5957"/>
                    <a:pt x="2469" y="5835"/>
                  </a:cubicBezTo>
                  <a:cubicBezTo>
                    <a:pt x="2347" y="5712"/>
                    <a:pt x="4030" y="3397"/>
                    <a:pt x="4030" y="3030"/>
                  </a:cubicBezTo>
                  <a:cubicBezTo>
                    <a:pt x="4030" y="2663"/>
                    <a:pt x="4631" y="0"/>
                    <a:pt x="46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2720;p72">
              <a:extLst>
                <a:ext uri="{FF2B5EF4-FFF2-40B4-BE49-F238E27FC236}">
                  <a16:creationId xmlns:a16="http://schemas.microsoft.com/office/drawing/2014/main" id="{7C15BD85-04F7-4371-8501-7A3D204B3668}"/>
                </a:ext>
              </a:extLst>
            </p:cNvPr>
            <p:cNvSpPr/>
            <p:nvPr/>
          </p:nvSpPr>
          <p:spPr>
            <a:xfrm>
              <a:off x="6883897" y="2748916"/>
              <a:ext cx="8015" cy="77112"/>
            </a:xfrm>
            <a:custGeom>
              <a:avLst/>
              <a:gdLst/>
              <a:ahLst/>
              <a:cxnLst/>
              <a:rect l="l" t="t" r="r" b="b"/>
              <a:pathLst>
                <a:path w="103" h="991" fill="none" extrusionOk="0">
                  <a:moveTo>
                    <a:pt x="0" y="1"/>
                  </a:moveTo>
                  <a:cubicBezTo>
                    <a:pt x="92" y="327"/>
                    <a:pt x="102" y="664"/>
                    <a:pt x="31" y="990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2721;p72">
              <a:extLst>
                <a:ext uri="{FF2B5EF4-FFF2-40B4-BE49-F238E27FC236}">
                  <a16:creationId xmlns:a16="http://schemas.microsoft.com/office/drawing/2014/main" id="{0F70CB09-C65E-47B1-9698-2FD5FF54F91D}"/>
                </a:ext>
              </a:extLst>
            </p:cNvPr>
            <p:cNvSpPr/>
            <p:nvPr/>
          </p:nvSpPr>
          <p:spPr>
            <a:xfrm>
              <a:off x="6891056" y="2777473"/>
              <a:ext cx="21477" cy="2490"/>
            </a:xfrm>
            <a:custGeom>
              <a:avLst/>
              <a:gdLst/>
              <a:ahLst/>
              <a:cxnLst/>
              <a:rect l="l" t="t" r="r" b="b"/>
              <a:pathLst>
                <a:path w="276" h="32" fill="none" extrusionOk="0">
                  <a:moveTo>
                    <a:pt x="0" y="1"/>
                  </a:moveTo>
                  <a:lnTo>
                    <a:pt x="276" y="31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2722;p72">
              <a:extLst>
                <a:ext uri="{FF2B5EF4-FFF2-40B4-BE49-F238E27FC236}">
                  <a16:creationId xmlns:a16="http://schemas.microsoft.com/office/drawing/2014/main" id="{E45FDCED-1435-4487-84E1-E91130B543A5}"/>
                </a:ext>
              </a:extLst>
            </p:cNvPr>
            <p:cNvSpPr/>
            <p:nvPr/>
          </p:nvSpPr>
          <p:spPr>
            <a:xfrm>
              <a:off x="6891834" y="2808443"/>
              <a:ext cx="23111" cy="1712"/>
            </a:xfrm>
            <a:custGeom>
              <a:avLst/>
              <a:gdLst/>
              <a:ahLst/>
              <a:cxnLst/>
              <a:rect l="l" t="t" r="r" b="b"/>
              <a:pathLst>
                <a:path w="297" h="22" fill="none" extrusionOk="0">
                  <a:moveTo>
                    <a:pt x="0" y="1"/>
                  </a:moveTo>
                  <a:lnTo>
                    <a:pt x="296" y="21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2723;p72">
              <a:extLst>
                <a:ext uri="{FF2B5EF4-FFF2-40B4-BE49-F238E27FC236}">
                  <a16:creationId xmlns:a16="http://schemas.microsoft.com/office/drawing/2014/main" id="{A2370E4E-1200-4FC0-B4B5-1570EAB50E7D}"/>
                </a:ext>
              </a:extLst>
            </p:cNvPr>
            <p:cNvSpPr/>
            <p:nvPr/>
          </p:nvSpPr>
          <p:spPr>
            <a:xfrm>
              <a:off x="6777524" y="2533062"/>
              <a:ext cx="22333" cy="856"/>
            </a:xfrm>
            <a:custGeom>
              <a:avLst/>
              <a:gdLst/>
              <a:ahLst/>
              <a:cxnLst/>
              <a:rect l="l" t="t" r="r" b="b"/>
              <a:pathLst>
                <a:path w="287" h="11" fill="none" extrusionOk="0">
                  <a:moveTo>
                    <a:pt x="1" y="0"/>
                  </a:moveTo>
                  <a:lnTo>
                    <a:pt x="286" y="11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2724;p72">
              <a:extLst>
                <a:ext uri="{FF2B5EF4-FFF2-40B4-BE49-F238E27FC236}">
                  <a16:creationId xmlns:a16="http://schemas.microsoft.com/office/drawing/2014/main" id="{A70DD5CC-4B29-4125-AF08-53A9D7296DDB}"/>
                </a:ext>
              </a:extLst>
            </p:cNvPr>
            <p:cNvSpPr/>
            <p:nvPr/>
          </p:nvSpPr>
          <p:spPr>
            <a:xfrm>
              <a:off x="6683056" y="2504504"/>
              <a:ext cx="112054" cy="185738"/>
            </a:xfrm>
            <a:custGeom>
              <a:avLst/>
              <a:gdLst/>
              <a:ahLst/>
              <a:cxnLst/>
              <a:rect l="l" t="t" r="r" b="b"/>
              <a:pathLst>
                <a:path w="1440" h="2387" fill="none" extrusionOk="0">
                  <a:moveTo>
                    <a:pt x="1439" y="0"/>
                  </a:moveTo>
                  <a:cubicBezTo>
                    <a:pt x="949" y="765"/>
                    <a:pt x="480" y="1622"/>
                    <a:pt x="1" y="2387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2725;p72">
              <a:extLst>
                <a:ext uri="{FF2B5EF4-FFF2-40B4-BE49-F238E27FC236}">
                  <a16:creationId xmlns:a16="http://schemas.microsoft.com/office/drawing/2014/main" id="{FA689056-FA4F-41CD-A06A-7748DCCF5D61}"/>
                </a:ext>
              </a:extLst>
            </p:cNvPr>
            <p:cNvSpPr/>
            <p:nvPr/>
          </p:nvSpPr>
          <p:spPr>
            <a:xfrm>
              <a:off x="6625940" y="2691023"/>
              <a:ext cx="58828" cy="23888"/>
            </a:xfrm>
            <a:custGeom>
              <a:avLst/>
              <a:gdLst/>
              <a:ahLst/>
              <a:cxnLst/>
              <a:rect l="l" t="t" r="r" b="b"/>
              <a:pathLst>
                <a:path w="756" h="307" fill="none" extrusionOk="0">
                  <a:moveTo>
                    <a:pt x="1" y="306"/>
                  </a:moveTo>
                  <a:cubicBezTo>
                    <a:pt x="225" y="153"/>
                    <a:pt x="480" y="51"/>
                    <a:pt x="755" y="0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2726;p72">
              <a:extLst>
                <a:ext uri="{FF2B5EF4-FFF2-40B4-BE49-F238E27FC236}">
                  <a16:creationId xmlns:a16="http://schemas.microsoft.com/office/drawing/2014/main" id="{2A78AF5F-3CA4-4490-9A88-902CA3CFAA49}"/>
                </a:ext>
              </a:extLst>
            </p:cNvPr>
            <p:cNvSpPr/>
            <p:nvPr/>
          </p:nvSpPr>
          <p:spPr>
            <a:xfrm>
              <a:off x="6640258" y="2691023"/>
              <a:ext cx="46066" cy="31825"/>
            </a:xfrm>
            <a:custGeom>
              <a:avLst/>
              <a:gdLst/>
              <a:ahLst/>
              <a:cxnLst/>
              <a:rect l="l" t="t" r="r" b="b"/>
              <a:pathLst>
                <a:path w="592" h="409" fill="none" extrusionOk="0">
                  <a:moveTo>
                    <a:pt x="0" y="408"/>
                  </a:moveTo>
                  <a:cubicBezTo>
                    <a:pt x="163" y="235"/>
                    <a:pt x="367" y="92"/>
                    <a:pt x="592" y="0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2727;p72">
              <a:extLst>
                <a:ext uri="{FF2B5EF4-FFF2-40B4-BE49-F238E27FC236}">
                  <a16:creationId xmlns:a16="http://schemas.microsoft.com/office/drawing/2014/main" id="{4C53C28E-4D2C-40DC-AF70-E4700FC035EE}"/>
                </a:ext>
              </a:extLst>
            </p:cNvPr>
            <p:cNvSpPr/>
            <p:nvPr/>
          </p:nvSpPr>
          <p:spPr>
            <a:xfrm>
              <a:off x="6683912" y="2691023"/>
              <a:ext cx="231033" cy="63573"/>
            </a:xfrm>
            <a:custGeom>
              <a:avLst/>
              <a:gdLst/>
              <a:ahLst/>
              <a:cxnLst/>
              <a:rect l="l" t="t" r="r" b="b"/>
              <a:pathLst>
                <a:path w="2969" h="817" fill="none" extrusionOk="0">
                  <a:moveTo>
                    <a:pt x="0" y="0"/>
                  </a:moveTo>
                  <a:cubicBezTo>
                    <a:pt x="439" y="123"/>
                    <a:pt x="867" y="255"/>
                    <a:pt x="1316" y="357"/>
                  </a:cubicBezTo>
                  <a:cubicBezTo>
                    <a:pt x="1877" y="480"/>
                    <a:pt x="2428" y="633"/>
                    <a:pt x="2968" y="816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2728;p72">
              <a:extLst>
                <a:ext uri="{FF2B5EF4-FFF2-40B4-BE49-F238E27FC236}">
                  <a16:creationId xmlns:a16="http://schemas.microsoft.com/office/drawing/2014/main" id="{2D5041AD-7D94-4BD6-8C53-CFF4BD828392}"/>
                </a:ext>
              </a:extLst>
            </p:cNvPr>
            <p:cNvSpPr/>
            <p:nvPr/>
          </p:nvSpPr>
          <p:spPr>
            <a:xfrm>
              <a:off x="6813241" y="2221965"/>
              <a:ext cx="73924" cy="346888"/>
            </a:xfrm>
            <a:custGeom>
              <a:avLst/>
              <a:gdLst/>
              <a:ahLst/>
              <a:cxnLst/>
              <a:rect l="l" t="t" r="r" b="b"/>
              <a:pathLst>
                <a:path w="950" h="4458" extrusionOk="0">
                  <a:moveTo>
                    <a:pt x="602" y="0"/>
                  </a:moveTo>
                  <a:lnTo>
                    <a:pt x="82" y="265"/>
                  </a:lnTo>
                  <a:cubicBezTo>
                    <a:pt x="82" y="265"/>
                    <a:pt x="1" y="1826"/>
                    <a:pt x="1" y="1887"/>
                  </a:cubicBezTo>
                  <a:cubicBezTo>
                    <a:pt x="82" y="2081"/>
                    <a:pt x="184" y="2265"/>
                    <a:pt x="286" y="2448"/>
                  </a:cubicBezTo>
                  <a:lnTo>
                    <a:pt x="154" y="2754"/>
                  </a:lnTo>
                  <a:lnTo>
                    <a:pt x="949" y="4457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2729;p72">
              <a:extLst>
                <a:ext uri="{FF2B5EF4-FFF2-40B4-BE49-F238E27FC236}">
                  <a16:creationId xmlns:a16="http://schemas.microsoft.com/office/drawing/2014/main" id="{5BEA5893-FD23-413A-A918-28A3E8738CAB}"/>
                </a:ext>
              </a:extLst>
            </p:cNvPr>
            <p:cNvSpPr/>
            <p:nvPr/>
          </p:nvSpPr>
          <p:spPr>
            <a:xfrm>
              <a:off x="6810050" y="2244997"/>
              <a:ext cx="77115" cy="323856"/>
            </a:xfrm>
            <a:custGeom>
              <a:avLst/>
              <a:gdLst/>
              <a:ahLst/>
              <a:cxnLst/>
              <a:rect l="l" t="t" r="r" b="b"/>
              <a:pathLst>
                <a:path w="991" h="4162" fill="none" extrusionOk="0">
                  <a:moveTo>
                    <a:pt x="113" y="0"/>
                  </a:moveTo>
                  <a:cubicBezTo>
                    <a:pt x="82" y="520"/>
                    <a:pt x="42" y="1030"/>
                    <a:pt x="1" y="1550"/>
                  </a:cubicBezTo>
                  <a:lnTo>
                    <a:pt x="327" y="2142"/>
                  </a:lnTo>
                  <a:lnTo>
                    <a:pt x="195" y="2448"/>
                  </a:lnTo>
                  <a:lnTo>
                    <a:pt x="990" y="4161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2730;p72">
              <a:extLst>
                <a:ext uri="{FF2B5EF4-FFF2-40B4-BE49-F238E27FC236}">
                  <a16:creationId xmlns:a16="http://schemas.microsoft.com/office/drawing/2014/main" id="{71878018-AD75-470F-880E-077C801F1C3A}"/>
                </a:ext>
              </a:extLst>
            </p:cNvPr>
            <p:cNvSpPr/>
            <p:nvPr/>
          </p:nvSpPr>
          <p:spPr>
            <a:xfrm>
              <a:off x="5747332" y="2898162"/>
              <a:ext cx="2656526" cy="1588931"/>
            </a:xfrm>
            <a:custGeom>
              <a:avLst/>
              <a:gdLst/>
              <a:ahLst/>
              <a:cxnLst/>
              <a:rect l="l" t="t" r="r" b="b"/>
              <a:pathLst>
                <a:path w="34139" h="20420" extrusionOk="0">
                  <a:moveTo>
                    <a:pt x="1" y="0"/>
                  </a:moveTo>
                  <a:lnTo>
                    <a:pt x="1" y="20420"/>
                  </a:lnTo>
                  <a:lnTo>
                    <a:pt x="34139" y="20420"/>
                  </a:lnTo>
                  <a:lnTo>
                    <a:pt x="341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2731;p72">
              <a:extLst>
                <a:ext uri="{FF2B5EF4-FFF2-40B4-BE49-F238E27FC236}">
                  <a16:creationId xmlns:a16="http://schemas.microsoft.com/office/drawing/2014/main" id="{7C82903F-A161-47CE-AB89-6300D60E416D}"/>
                </a:ext>
              </a:extLst>
            </p:cNvPr>
            <p:cNvSpPr/>
            <p:nvPr/>
          </p:nvSpPr>
          <p:spPr>
            <a:xfrm>
              <a:off x="7482293" y="3317964"/>
              <a:ext cx="922341" cy="78"/>
            </a:xfrm>
            <a:custGeom>
              <a:avLst/>
              <a:gdLst/>
              <a:ahLst/>
              <a:cxnLst/>
              <a:rect l="l" t="t" r="r" b="b"/>
              <a:pathLst>
                <a:path w="11853" h="1" fill="none" extrusionOk="0">
                  <a:moveTo>
                    <a:pt x="1" y="1"/>
                  </a:moveTo>
                  <a:lnTo>
                    <a:pt x="11853" y="1"/>
                  </a:lnTo>
                </a:path>
              </a:pathLst>
            </a:custGeom>
            <a:noFill/>
            <a:ln w="28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2732;p72">
              <a:extLst>
                <a:ext uri="{FF2B5EF4-FFF2-40B4-BE49-F238E27FC236}">
                  <a16:creationId xmlns:a16="http://schemas.microsoft.com/office/drawing/2014/main" id="{0F45BD88-886F-4451-BCCF-85B9761C2587}"/>
                </a:ext>
              </a:extLst>
            </p:cNvPr>
            <p:cNvSpPr/>
            <p:nvPr/>
          </p:nvSpPr>
          <p:spPr>
            <a:xfrm>
              <a:off x="7807715" y="3242563"/>
              <a:ext cx="596919" cy="78"/>
            </a:xfrm>
            <a:custGeom>
              <a:avLst/>
              <a:gdLst/>
              <a:ahLst/>
              <a:cxnLst/>
              <a:rect l="l" t="t" r="r" b="b"/>
              <a:pathLst>
                <a:path w="7671" h="1" fill="none" extrusionOk="0">
                  <a:moveTo>
                    <a:pt x="1" y="1"/>
                  </a:moveTo>
                  <a:lnTo>
                    <a:pt x="7671" y="1"/>
                  </a:lnTo>
                </a:path>
              </a:pathLst>
            </a:custGeom>
            <a:noFill/>
            <a:ln w="28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2733;p72">
              <a:extLst>
                <a:ext uri="{FF2B5EF4-FFF2-40B4-BE49-F238E27FC236}">
                  <a16:creationId xmlns:a16="http://schemas.microsoft.com/office/drawing/2014/main" id="{5BA341BB-9773-4260-9CAD-909DC0AB7BBE}"/>
                </a:ext>
              </a:extLst>
            </p:cNvPr>
            <p:cNvSpPr/>
            <p:nvPr/>
          </p:nvSpPr>
          <p:spPr>
            <a:xfrm>
              <a:off x="7824368" y="3798927"/>
              <a:ext cx="580266" cy="78"/>
            </a:xfrm>
            <a:custGeom>
              <a:avLst/>
              <a:gdLst/>
              <a:ahLst/>
              <a:cxnLst/>
              <a:rect l="l" t="t" r="r" b="b"/>
              <a:pathLst>
                <a:path w="7457" h="1" fill="none" extrusionOk="0">
                  <a:moveTo>
                    <a:pt x="1" y="1"/>
                  </a:moveTo>
                  <a:lnTo>
                    <a:pt x="7457" y="1"/>
                  </a:lnTo>
                </a:path>
              </a:pathLst>
            </a:custGeom>
            <a:noFill/>
            <a:ln w="28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2734;p72">
              <a:extLst>
                <a:ext uri="{FF2B5EF4-FFF2-40B4-BE49-F238E27FC236}">
                  <a16:creationId xmlns:a16="http://schemas.microsoft.com/office/drawing/2014/main" id="{4FEA9B11-1442-44F0-AB5D-FCB90B3CACE2}"/>
                </a:ext>
              </a:extLst>
            </p:cNvPr>
            <p:cNvSpPr/>
            <p:nvPr/>
          </p:nvSpPr>
          <p:spPr>
            <a:xfrm>
              <a:off x="7094230" y="4334671"/>
              <a:ext cx="1310405" cy="78"/>
            </a:xfrm>
            <a:custGeom>
              <a:avLst/>
              <a:gdLst/>
              <a:ahLst/>
              <a:cxnLst/>
              <a:rect l="l" t="t" r="r" b="b"/>
              <a:pathLst>
                <a:path w="16840" h="1" fill="none" extrusionOk="0">
                  <a:moveTo>
                    <a:pt x="0" y="0"/>
                  </a:moveTo>
                  <a:lnTo>
                    <a:pt x="16840" y="0"/>
                  </a:lnTo>
                </a:path>
              </a:pathLst>
            </a:custGeom>
            <a:noFill/>
            <a:ln w="28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2735;p72">
              <a:extLst>
                <a:ext uri="{FF2B5EF4-FFF2-40B4-BE49-F238E27FC236}">
                  <a16:creationId xmlns:a16="http://schemas.microsoft.com/office/drawing/2014/main" id="{4E40C97F-EFDE-473F-8B62-BE36C93B2FF5}"/>
                </a:ext>
              </a:extLst>
            </p:cNvPr>
            <p:cNvSpPr/>
            <p:nvPr/>
          </p:nvSpPr>
          <p:spPr>
            <a:xfrm>
              <a:off x="7930741" y="4242618"/>
              <a:ext cx="473893" cy="78"/>
            </a:xfrm>
            <a:custGeom>
              <a:avLst/>
              <a:gdLst/>
              <a:ahLst/>
              <a:cxnLst/>
              <a:rect l="l" t="t" r="r" b="b"/>
              <a:pathLst>
                <a:path w="6090" h="1" fill="none" extrusionOk="0">
                  <a:moveTo>
                    <a:pt x="1" y="0"/>
                  </a:moveTo>
                  <a:lnTo>
                    <a:pt x="6090" y="0"/>
                  </a:lnTo>
                </a:path>
              </a:pathLst>
            </a:custGeom>
            <a:noFill/>
            <a:ln w="28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2736;p72">
              <a:extLst>
                <a:ext uri="{FF2B5EF4-FFF2-40B4-BE49-F238E27FC236}">
                  <a16:creationId xmlns:a16="http://schemas.microsoft.com/office/drawing/2014/main" id="{173347C8-4A97-44CD-B582-359E8951A6D3}"/>
                </a:ext>
              </a:extLst>
            </p:cNvPr>
            <p:cNvSpPr/>
            <p:nvPr/>
          </p:nvSpPr>
          <p:spPr>
            <a:xfrm>
              <a:off x="5625941" y="2808443"/>
              <a:ext cx="2900165" cy="130258"/>
            </a:xfrm>
            <a:custGeom>
              <a:avLst/>
              <a:gdLst/>
              <a:ahLst/>
              <a:cxnLst/>
              <a:rect l="l" t="t" r="r" b="b"/>
              <a:pathLst>
                <a:path w="37270" h="1674" extrusionOk="0">
                  <a:moveTo>
                    <a:pt x="0" y="1"/>
                  </a:moveTo>
                  <a:lnTo>
                    <a:pt x="0" y="1673"/>
                  </a:lnTo>
                  <a:lnTo>
                    <a:pt x="37269" y="1673"/>
                  </a:lnTo>
                  <a:lnTo>
                    <a:pt x="3726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2737;p72">
              <a:extLst>
                <a:ext uri="{FF2B5EF4-FFF2-40B4-BE49-F238E27FC236}">
                  <a16:creationId xmlns:a16="http://schemas.microsoft.com/office/drawing/2014/main" id="{2173F658-841E-4A87-9BE7-A9631CBFA456}"/>
                </a:ext>
              </a:extLst>
            </p:cNvPr>
            <p:cNvSpPr/>
            <p:nvPr/>
          </p:nvSpPr>
          <p:spPr>
            <a:xfrm>
              <a:off x="5623529" y="2937846"/>
              <a:ext cx="2869195" cy="78"/>
            </a:xfrm>
            <a:custGeom>
              <a:avLst/>
              <a:gdLst/>
              <a:ahLst/>
              <a:cxnLst/>
              <a:rect l="l" t="t" r="r" b="b"/>
              <a:pathLst>
                <a:path w="36872" h="1" fill="none" extrusionOk="0">
                  <a:moveTo>
                    <a:pt x="1" y="0"/>
                  </a:moveTo>
                  <a:lnTo>
                    <a:pt x="36872" y="0"/>
                  </a:lnTo>
                </a:path>
              </a:pathLst>
            </a:custGeom>
            <a:noFill/>
            <a:ln w="28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2738;p72">
              <a:extLst>
                <a:ext uri="{FF2B5EF4-FFF2-40B4-BE49-F238E27FC236}">
                  <a16:creationId xmlns:a16="http://schemas.microsoft.com/office/drawing/2014/main" id="{0D1DBC3D-2B54-4C7B-B9D2-6A82AC778E88}"/>
                </a:ext>
              </a:extLst>
            </p:cNvPr>
            <p:cNvSpPr/>
            <p:nvPr/>
          </p:nvSpPr>
          <p:spPr>
            <a:xfrm>
              <a:off x="5747332" y="3948951"/>
              <a:ext cx="2656526" cy="257170"/>
            </a:xfrm>
            <a:custGeom>
              <a:avLst/>
              <a:gdLst/>
              <a:ahLst/>
              <a:cxnLst/>
              <a:rect l="l" t="t" r="r" b="b"/>
              <a:pathLst>
                <a:path w="34139" h="3305" extrusionOk="0">
                  <a:moveTo>
                    <a:pt x="1" y="0"/>
                  </a:moveTo>
                  <a:lnTo>
                    <a:pt x="1" y="3305"/>
                  </a:lnTo>
                  <a:lnTo>
                    <a:pt x="34139" y="3305"/>
                  </a:lnTo>
                  <a:lnTo>
                    <a:pt x="341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2739;p72">
              <a:extLst>
                <a:ext uri="{FF2B5EF4-FFF2-40B4-BE49-F238E27FC236}">
                  <a16:creationId xmlns:a16="http://schemas.microsoft.com/office/drawing/2014/main" id="{E0AACD26-C519-44C8-A116-40FB7A55D097}"/>
                </a:ext>
              </a:extLst>
            </p:cNvPr>
            <p:cNvSpPr/>
            <p:nvPr/>
          </p:nvSpPr>
          <p:spPr>
            <a:xfrm>
              <a:off x="7261688" y="2356893"/>
              <a:ext cx="637383" cy="362762"/>
            </a:xfrm>
            <a:custGeom>
              <a:avLst/>
              <a:gdLst/>
              <a:ahLst/>
              <a:cxnLst/>
              <a:rect l="l" t="t" r="r" b="b"/>
              <a:pathLst>
                <a:path w="8191" h="4662" extrusionOk="0">
                  <a:moveTo>
                    <a:pt x="1255" y="0"/>
                  </a:moveTo>
                  <a:lnTo>
                    <a:pt x="0" y="4661"/>
                  </a:lnTo>
                  <a:lnTo>
                    <a:pt x="6926" y="4661"/>
                  </a:lnTo>
                  <a:lnTo>
                    <a:pt x="81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2740;p72">
              <a:extLst>
                <a:ext uri="{FF2B5EF4-FFF2-40B4-BE49-F238E27FC236}">
                  <a16:creationId xmlns:a16="http://schemas.microsoft.com/office/drawing/2014/main" id="{B4A808B2-CF59-47D2-9DC2-C2183105CB3A}"/>
                </a:ext>
              </a:extLst>
            </p:cNvPr>
            <p:cNvSpPr/>
            <p:nvPr/>
          </p:nvSpPr>
          <p:spPr>
            <a:xfrm>
              <a:off x="7278340" y="2356893"/>
              <a:ext cx="637383" cy="362762"/>
            </a:xfrm>
            <a:custGeom>
              <a:avLst/>
              <a:gdLst/>
              <a:ahLst/>
              <a:cxnLst/>
              <a:rect l="l" t="t" r="r" b="b"/>
              <a:pathLst>
                <a:path w="8191" h="4662" extrusionOk="0">
                  <a:moveTo>
                    <a:pt x="1265" y="0"/>
                  </a:moveTo>
                  <a:lnTo>
                    <a:pt x="1" y="4661"/>
                  </a:lnTo>
                  <a:lnTo>
                    <a:pt x="6936" y="4661"/>
                  </a:lnTo>
                  <a:lnTo>
                    <a:pt x="819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2741;p72">
              <a:extLst>
                <a:ext uri="{FF2B5EF4-FFF2-40B4-BE49-F238E27FC236}">
                  <a16:creationId xmlns:a16="http://schemas.microsoft.com/office/drawing/2014/main" id="{F5C5AF07-269E-463A-AAC9-5522482CB80B}"/>
                </a:ext>
              </a:extLst>
            </p:cNvPr>
            <p:cNvSpPr/>
            <p:nvPr/>
          </p:nvSpPr>
          <p:spPr>
            <a:xfrm>
              <a:off x="7475212" y="2568778"/>
              <a:ext cx="191347" cy="239740"/>
            </a:xfrm>
            <a:custGeom>
              <a:avLst/>
              <a:gdLst/>
              <a:ahLst/>
              <a:cxnLst/>
              <a:rect l="l" t="t" r="r" b="b"/>
              <a:pathLst>
                <a:path w="2459" h="3081" extrusionOk="0">
                  <a:moveTo>
                    <a:pt x="2458" y="0"/>
                  </a:moveTo>
                  <a:lnTo>
                    <a:pt x="1000" y="11"/>
                  </a:lnTo>
                  <a:lnTo>
                    <a:pt x="0" y="3081"/>
                  </a:lnTo>
                  <a:lnTo>
                    <a:pt x="1448" y="3070"/>
                  </a:lnTo>
                  <a:lnTo>
                    <a:pt x="245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2742;p72">
              <a:extLst>
                <a:ext uri="{FF2B5EF4-FFF2-40B4-BE49-F238E27FC236}">
                  <a16:creationId xmlns:a16="http://schemas.microsoft.com/office/drawing/2014/main" id="{CC8D7BD9-6910-4CEB-94A7-F774AD57B7BA}"/>
                </a:ext>
              </a:extLst>
            </p:cNvPr>
            <p:cNvSpPr/>
            <p:nvPr/>
          </p:nvSpPr>
          <p:spPr>
            <a:xfrm>
              <a:off x="7405334" y="2796537"/>
              <a:ext cx="246907" cy="11983"/>
            </a:xfrm>
            <a:custGeom>
              <a:avLst/>
              <a:gdLst/>
              <a:ahLst/>
              <a:cxnLst/>
              <a:rect l="l" t="t" r="r" b="b"/>
              <a:pathLst>
                <a:path w="3173" h="154" extrusionOk="0">
                  <a:moveTo>
                    <a:pt x="1" y="1"/>
                  </a:moveTo>
                  <a:lnTo>
                    <a:pt x="1" y="154"/>
                  </a:lnTo>
                  <a:lnTo>
                    <a:pt x="3173" y="154"/>
                  </a:lnTo>
                  <a:lnTo>
                    <a:pt x="317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2743;p72">
              <a:extLst>
                <a:ext uri="{FF2B5EF4-FFF2-40B4-BE49-F238E27FC236}">
                  <a16:creationId xmlns:a16="http://schemas.microsoft.com/office/drawing/2014/main" id="{25C39CC2-C29C-4B24-B5C9-9810FB980894}"/>
                </a:ext>
              </a:extLst>
            </p:cNvPr>
            <p:cNvSpPr/>
            <p:nvPr/>
          </p:nvSpPr>
          <p:spPr>
            <a:xfrm>
              <a:off x="8102945" y="1988836"/>
              <a:ext cx="493736" cy="411472"/>
            </a:xfrm>
            <a:custGeom>
              <a:avLst/>
              <a:gdLst/>
              <a:ahLst/>
              <a:cxnLst/>
              <a:rect l="l" t="t" r="r" b="b"/>
              <a:pathLst>
                <a:path w="6345" h="5288" extrusionOk="0">
                  <a:moveTo>
                    <a:pt x="5038" y="0"/>
                  </a:moveTo>
                  <a:cubicBezTo>
                    <a:pt x="4535" y="0"/>
                    <a:pt x="4030" y="212"/>
                    <a:pt x="4030" y="212"/>
                  </a:cubicBezTo>
                  <a:cubicBezTo>
                    <a:pt x="4030" y="212"/>
                    <a:pt x="3367" y="1987"/>
                    <a:pt x="3071" y="2089"/>
                  </a:cubicBezTo>
                  <a:cubicBezTo>
                    <a:pt x="3063" y="2091"/>
                    <a:pt x="3055" y="2093"/>
                    <a:pt x="3048" y="2093"/>
                  </a:cubicBezTo>
                  <a:cubicBezTo>
                    <a:pt x="2818" y="2093"/>
                    <a:pt x="3357" y="467"/>
                    <a:pt x="3357" y="467"/>
                  </a:cubicBezTo>
                  <a:lnTo>
                    <a:pt x="3357" y="467"/>
                  </a:lnTo>
                  <a:cubicBezTo>
                    <a:pt x="2765" y="538"/>
                    <a:pt x="1470" y="1558"/>
                    <a:pt x="1470" y="1558"/>
                  </a:cubicBezTo>
                  <a:cubicBezTo>
                    <a:pt x="1470" y="1558"/>
                    <a:pt x="1959" y="3353"/>
                    <a:pt x="1653" y="3374"/>
                  </a:cubicBezTo>
                  <a:cubicBezTo>
                    <a:pt x="1650" y="3374"/>
                    <a:pt x="1648" y="3374"/>
                    <a:pt x="1645" y="3374"/>
                  </a:cubicBezTo>
                  <a:cubicBezTo>
                    <a:pt x="1356" y="3374"/>
                    <a:pt x="1296" y="1772"/>
                    <a:pt x="1296" y="1772"/>
                  </a:cubicBezTo>
                  <a:cubicBezTo>
                    <a:pt x="776" y="2058"/>
                    <a:pt x="409" y="2823"/>
                    <a:pt x="409" y="2823"/>
                  </a:cubicBezTo>
                  <a:cubicBezTo>
                    <a:pt x="1" y="4016"/>
                    <a:pt x="1551" y="4475"/>
                    <a:pt x="1551" y="4475"/>
                  </a:cubicBezTo>
                  <a:lnTo>
                    <a:pt x="1929" y="4985"/>
                  </a:lnTo>
                  <a:cubicBezTo>
                    <a:pt x="2098" y="5203"/>
                    <a:pt x="2442" y="5287"/>
                    <a:pt x="2834" y="5287"/>
                  </a:cubicBezTo>
                  <a:cubicBezTo>
                    <a:pt x="3339" y="5287"/>
                    <a:pt x="3925" y="5147"/>
                    <a:pt x="4315" y="4975"/>
                  </a:cubicBezTo>
                  <a:cubicBezTo>
                    <a:pt x="5009" y="4679"/>
                    <a:pt x="4642" y="4536"/>
                    <a:pt x="4183" y="4292"/>
                  </a:cubicBezTo>
                  <a:cubicBezTo>
                    <a:pt x="4031" y="4211"/>
                    <a:pt x="3842" y="4185"/>
                    <a:pt x="3648" y="4185"/>
                  </a:cubicBezTo>
                  <a:cubicBezTo>
                    <a:pt x="3329" y="4185"/>
                    <a:pt x="2996" y="4253"/>
                    <a:pt x="2787" y="4253"/>
                  </a:cubicBezTo>
                  <a:cubicBezTo>
                    <a:pt x="2738" y="4253"/>
                    <a:pt x="2696" y="4250"/>
                    <a:pt x="2663" y="4241"/>
                  </a:cubicBezTo>
                  <a:cubicBezTo>
                    <a:pt x="2398" y="4169"/>
                    <a:pt x="2714" y="3965"/>
                    <a:pt x="3204" y="3884"/>
                  </a:cubicBezTo>
                  <a:cubicBezTo>
                    <a:pt x="3242" y="3878"/>
                    <a:pt x="3279" y="3876"/>
                    <a:pt x="3315" y="3876"/>
                  </a:cubicBezTo>
                  <a:cubicBezTo>
                    <a:pt x="3699" y="3876"/>
                    <a:pt x="4018" y="4154"/>
                    <a:pt x="4587" y="4154"/>
                  </a:cubicBezTo>
                  <a:cubicBezTo>
                    <a:pt x="4662" y="4154"/>
                    <a:pt x="4741" y="4150"/>
                    <a:pt x="4825" y="4139"/>
                  </a:cubicBezTo>
                  <a:cubicBezTo>
                    <a:pt x="5621" y="4047"/>
                    <a:pt x="5886" y="2456"/>
                    <a:pt x="5886" y="2456"/>
                  </a:cubicBezTo>
                  <a:lnTo>
                    <a:pt x="5886" y="2456"/>
                  </a:lnTo>
                  <a:cubicBezTo>
                    <a:pt x="5650" y="2591"/>
                    <a:pt x="5297" y="2644"/>
                    <a:pt x="4983" y="2644"/>
                  </a:cubicBezTo>
                  <a:cubicBezTo>
                    <a:pt x="4632" y="2644"/>
                    <a:pt x="4328" y="2578"/>
                    <a:pt x="4285" y="2486"/>
                  </a:cubicBezTo>
                  <a:cubicBezTo>
                    <a:pt x="4203" y="2303"/>
                    <a:pt x="5631" y="2007"/>
                    <a:pt x="5845" y="1905"/>
                  </a:cubicBezTo>
                  <a:cubicBezTo>
                    <a:pt x="6049" y="1803"/>
                    <a:pt x="6345" y="1273"/>
                    <a:pt x="5906" y="436"/>
                  </a:cubicBezTo>
                  <a:cubicBezTo>
                    <a:pt x="5728" y="100"/>
                    <a:pt x="5384" y="0"/>
                    <a:pt x="50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2744;p72">
              <a:extLst>
                <a:ext uri="{FF2B5EF4-FFF2-40B4-BE49-F238E27FC236}">
                  <a16:creationId xmlns:a16="http://schemas.microsoft.com/office/drawing/2014/main" id="{C3E00E49-143D-4557-954A-06B2A6625D8D}"/>
                </a:ext>
              </a:extLst>
            </p:cNvPr>
            <p:cNvSpPr/>
            <p:nvPr/>
          </p:nvSpPr>
          <p:spPr>
            <a:xfrm>
              <a:off x="8314913" y="2214028"/>
              <a:ext cx="113532" cy="16730"/>
            </a:xfrm>
            <a:custGeom>
              <a:avLst/>
              <a:gdLst/>
              <a:ahLst/>
              <a:cxnLst/>
              <a:rect l="l" t="t" r="r" b="b"/>
              <a:pathLst>
                <a:path w="1459" h="215" fill="none" extrusionOk="0">
                  <a:moveTo>
                    <a:pt x="1459" y="214"/>
                  </a:moveTo>
                  <a:lnTo>
                    <a:pt x="0" y="0"/>
                  </a:lnTo>
                </a:path>
              </a:pathLst>
            </a:custGeom>
            <a:noFill/>
            <a:ln w="3325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2745;p72">
              <a:extLst>
                <a:ext uri="{FF2B5EF4-FFF2-40B4-BE49-F238E27FC236}">
                  <a16:creationId xmlns:a16="http://schemas.microsoft.com/office/drawing/2014/main" id="{252CADF1-72D0-4F93-BFEC-8E9536139A50}"/>
                </a:ext>
              </a:extLst>
            </p:cNvPr>
            <p:cNvSpPr/>
            <p:nvPr/>
          </p:nvSpPr>
          <p:spPr>
            <a:xfrm>
              <a:off x="8303007" y="2116372"/>
              <a:ext cx="26224" cy="79447"/>
            </a:xfrm>
            <a:custGeom>
              <a:avLst/>
              <a:gdLst/>
              <a:ahLst/>
              <a:cxnLst/>
              <a:rect l="l" t="t" r="r" b="b"/>
              <a:pathLst>
                <a:path w="337" h="1021" fill="none" extrusionOk="0">
                  <a:moveTo>
                    <a:pt x="0" y="1"/>
                  </a:moveTo>
                  <a:cubicBezTo>
                    <a:pt x="102" y="317"/>
                    <a:pt x="235" y="715"/>
                    <a:pt x="337" y="1021"/>
                  </a:cubicBezTo>
                </a:path>
              </a:pathLst>
            </a:custGeom>
            <a:noFill/>
            <a:ln w="3325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2746;p72">
              <a:extLst>
                <a:ext uri="{FF2B5EF4-FFF2-40B4-BE49-F238E27FC236}">
                  <a16:creationId xmlns:a16="http://schemas.microsoft.com/office/drawing/2014/main" id="{CE9BDF49-4A3C-40E4-868F-C8116C7F02F1}"/>
                </a:ext>
              </a:extLst>
            </p:cNvPr>
            <p:cNvSpPr/>
            <p:nvPr/>
          </p:nvSpPr>
          <p:spPr>
            <a:xfrm>
              <a:off x="8189475" y="2086258"/>
              <a:ext cx="251654" cy="503992"/>
            </a:xfrm>
            <a:custGeom>
              <a:avLst/>
              <a:gdLst/>
              <a:ahLst/>
              <a:cxnLst/>
              <a:rect l="l" t="t" r="r" b="b"/>
              <a:pathLst>
                <a:path w="3234" h="6477" fill="none" extrusionOk="0">
                  <a:moveTo>
                    <a:pt x="3234" y="0"/>
                  </a:moveTo>
                  <a:cubicBezTo>
                    <a:pt x="2438" y="724"/>
                    <a:pt x="1643" y="1459"/>
                    <a:pt x="1061" y="2377"/>
                  </a:cubicBezTo>
                  <a:cubicBezTo>
                    <a:pt x="307" y="3601"/>
                    <a:pt x="1" y="5049"/>
                    <a:pt x="225" y="6477"/>
                  </a:cubicBezTo>
                </a:path>
              </a:pathLst>
            </a:custGeom>
            <a:noFill/>
            <a:ln w="3325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2747;p72">
              <a:extLst>
                <a:ext uri="{FF2B5EF4-FFF2-40B4-BE49-F238E27FC236}">
                  <a16:creationId xmlns:a16="http://schemas.microsoft.com/office/drawing/2014/main" id="{3C8A9F46-E8D5-4872-ACD0-2919ADFC65F2}"/>
                </a:ext>
              </a:extLst>
            </p:cNvPr>
            <p:cNvSpPr/>
            <p:nvPr/>
          </p:nvSpPr>
          <p:spPr>
            <a:xfrm>
              <a:off x="8210952" y="2253712"/>
              <a:ext cx="34939" cy="55636"/>
            </a:xfrm>
            <a:custGeom>
              <a:avLst/>
              <a:gdLst/>
              <a:ahLst/>
              <a:cxnLst/>
              <a:rect l="l" t="t" r="r" b="b"/>
              <a:pathLst>
                <a:path w="449" h="715" fill="none" extrusionOk="0">
                  <a:moveTo>
                    <a:pt x="0" y="0"/>
                  </a:moveTo>
                  <a:lnTo>
                    <a:pt x="449" y="714"/>
                  </a:lnTo>
                </a:path>
              </a:pathLst>
            </a:custGeom>
            <a:noFill/>
            <a:ln w="3325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2748;p72">
              <a:extLst>
                <a:ext uri="{FF2B5EF4-FFF2-40B4-BE49-F238E27FC236}">
                  <a16:creationId xmlns:a16="http://schemas.microsoft.com/office/drawing/2014/main" id="{723838B2-87A6-4834-99F5-1F4F253837F5}"/>
                </a:ext>
              </a:extLst>
            </p:cNvPr>
            <p:cNvSpPr/>
            <p:nvPr/>
          </p:nvSpPr>
          <p:spPr>
            <a:xfrm>
              <a:off x="8244257" y="2323511"/>
              <a:ext cx="60384" cy="16730"/>
            </a:xfrm>
            <a:custGeom>
              <a:avLst/>
              <a:gdLst/>
              <a:ahLst/>
              <a:cxnLst/>
              <a:rect l="l" t="t" r="r" b="b"/>
              <a:pathLst>
                <a:path w="776" h="215" fill="none" extrusionOk="0">
                  <a:moveTo>
                    <a:pt x="776" y="215"/>
                  </a:moveTo>
                  <a:lnTo>
                    <a:pt x="0" y="1"/>
                  </a:lnTo>
                </a:path>
              </a:pathLst>
            </a:custGeom>
            <a:noFill/>
            <a:ln w="3325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2749;p72">
              <a:extLst>
                <a:ext uri="{FF2B5EF4-FFF2-40B4-BE49-F238E27FC236}">
                  <a16:creationId xmlns:a16="http://schemas.microsoft.com/office/drawing/2014/main" id="{B6598AE8-3803-41F8-8086-4EA6F32AF514}"/>
                </a:ext>
              </a:extLst>
            </p:cNvPr>
            <p:cNvSpPr/>
            <p:nvPr/>
          </p:nvSpPr>
          <p:spPr>
            <a:xfrm>
              <a:off x="8414905" y="2046574"/>
              <a:ext cx="16730" cy="59604"/>
            </a:xfrm>
            <a:custGeom>
              <a:avLst/>
              <a:gdLst/>
              <a:ahLst/>
              <a:cxnLst/>
              <a:rect l="l" t="t" r="r" b="b"/>
              <a:pathLst>
                <a:path w="215" h="766" fill="none" extrusionOk="0">
                  <a:moveTo>
                    <a:pt x="214" y="0"/>
                  </a:moveTo>
                  <a:lnTo>
                    <a:pt x="0" y="765"/>
                  </a:lnTo>
                </a:path>
              </a:pathLst>
            </a:custGeom>
            <a:noFill/>
            <a:ln w="3325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2750;p72">
              <a:extLst>
                <a:ext uri="{FF2B5EF4-FFF2-40B4-BE49-F238E27FC236}">
                  <a16:creationId xmlns:a16="http://schemas.microsoft.com/office/drawing/2014/main" id="{172D60BA-7928-48BF-9149-2AAC10312EAD}"/>
                </a:ext>
              </a:extLst>
            </p:cNvPr>
            <p:cNvSpPr/>
            <p:nvPr/>
          </p:nvSpPr>
          <p:spPr>
            <a:xfrm>
              <a:off x="8413271" y="2102132"/>
              <a:ext cx="82640" cy="15096"/>
            </a:xfrm>
            <a:custGeom>
              <a:avLst/>
              <a:gdLst/>
              <a:ahLst/>
              <a:cxnLst/>
              <a:rect l="l" t="t" r="r" b="b"/>
              <a:pathLst>
                <a:path w="1062" h="194" fill="none" extrusionOk="0">
                  <a:moveTo>
                    <a:pt x="1" y="194"/>
                  </a:moveTo>
                  <a:lnTo>
                    <a:pt x="1062" y="0"/>
                  </a:lnTo>
                </a:path>
              </a:pathLst>
            </a:custGeom>
            <a:noFill/>
            <a:ln w="3325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2751;p72">
              <a:extLst>
                <a:ext uri="{FF2B5EF4-FFF2-40B4-BE49-F238E27FC236}">
                  <a16:creationId xmlns:a16="http://schemas.microsoft.com/office/drawing/2014/main" id="{5CA72573-8276-40D3-BE87-AE5A2107A9CB}"/>
                </a:ext>
              </a:extLst>
            </p:cNvPr>
            <p:cNvSpPr/>
            <p:nvPr/>
          </p:nvSpPr>
          <p:spPr>
            <a:xfrm>
              <a:off x="8280752" y="2351212"/>
              <a:ext cx="347677" cy="222777"/>
            </a:xfrm>
            <a:custGeom>
              <a:avLst/>
              <a:gdLst/>
              <a:ahLst/>
              <a:cxnLst/>
              <a:rect l="l" t="t" r="r" b="b"/>
              <a:pathLst>
                <a:path w="4468" h="2863" extrusionOk="0">
                  <a:moveTo>
                    <a:pt x="2313" y="1"/>
                  </a:moveTo>
                  <a:cubicBezTo>
                    <a:pt x="1967" y="1"/>
                    <a:pt x="1643" y="32"/>
                    <a:pt x="1643" y="32"/>
                  </a:cubicBezTo>
                  <a:cubicBezTo>
                    <a:pt x="1643" y="32"/>
                    <a:pt x="1316" y="1079"/>
                    <a:pt x="1136" y="1079"/>
                  </a:cubicBezTo>
                  <a:cubicBezTo>
                    <a:pt x="1127" y="1079"/>
                    <a:pt x="1120" y="1077"/>
                    <a:pt x="1112" y="1073"/>
                  </a:cubicBezTo>
                  <a:cubicBezTo>
                    <a:pt x="939" y="981"/>
                    <a:pt x="1480" y="94"/>
                    <a:pt x="1480" y="94"/>
                  </a:cubicBezTo>
                  <a:cubicBezTo>
                    <a:pt x="1460" y="92"/>
                    <a:pt x="1441" y="91"/>
                    <a:pt x="1421" y="91"/>
                  </a:cubicBezTo>
                  <a:cubicBezTo>
                    <a:pt x="1056" y="91"/>
                    <a:pt x="633" y="349"/>
                    <a:pt x="633" y="349"/>
                  </a:cubicBezTo>
                  <a:cubicBezTo>
                    <a:pt x="1" y="848"/>
                    <a:pt x="674" y="1634"/>
                    <a:pt x="674" y="1634"/>
                  </a:cubicBezTo>
                  <a:lnTo>
                    <a:pt x="715" y="2021"/>
                  </a:lnTo>
                  <a:cubicBezTo>
                    <a:pt x="755" y="2429"/>
                    <a:pt x="1520" y="2776"/>
                    <a:pt x="2000" y="2847"/>
                  </a:cubicBezTo>
                  <a:cubicBezTo>
                    <a:pt x="2067" y="2857"/>
                    <a:pt x="2122" y="2862"/>
                    <a:pt x="2166" y="2862"/>
                  </a:cubicBezTo>
                  <a:cubicBezTo>
                    <a:pt x="2436" y="2862"/>
                    <a:pt x="2303" y="2683"/>
                    <a:pt x="2163" y="2429"/>
                  </a:cubicBezTo>
                  <a:cubicBezTo>
                    <a:pt x="2000" y="2144"/>
                    <a:pt x="1480" y="2001"/>
                    <a:pt x="1367" y="1878"/>
                  </a:cubicBezTo>
                  <a:cubicBezTo>
                    <a:pt x="1306" y="1812"/>
                    <a:pt x="1337" y="1779"/>
                    <a:pt x="1418" y="1779"/>
                  </a:cubicBezTo>
                  <a:cubicBezTo>
                    <a:pt x="1500" y="1779"/>
                    <a:pt x="1633" y="1812"/>
                    <a:pt x="1775" y="1878"/>
                  </a:cubicBezTo>
                  <a:cubicBezTo>
                    <a:pt x="2061" y="2011"/>
                    <a:pt x="2112" y="2358"/>
                    <a:pt x="2561" y="2582"/>
                  </a:cubicBezTo>
                  <a:cubicBezTo>
                    <a:pt x="2617" y="2609"/>
                    <a:pt x="2677" y="2620"/>
                    <a:pt x="2739" y="2620"/>
                  </a:cubicBezTo>
                  <a:cubicBezTo>
                    <a:pt x="3180" y="2620"/>
                    <a:pt x="3713" y="2031"/>
                    <a:pt x="3713" y="2031"/>
                  </a:cubicBezTo>
                  <a:cubicBezTo>
                    <a:pt x="3346" y="2021"/>
                    <a:pt x="2826" y="1623"/>
                    <a:pt x="2836" y="1501"/>
                  </a:cubicBezTo>
                  <a:cubicBezTo>
                    <a:pt x="2839" y="1482"/>
                    <a:pt x="2863" y="1474"/>
                    <a:pt x="2902" y="1474"/>
                  </a:cubicBezTo>
                  <a:cubicBezTo>
                    <a:pt x="3111" y="1474"/>
                    <a:pt x="3747" y="1708"/>
                    <a:pt x="3876" y="1725"/>
                  </a:cubicBezTo>
                  <a:cubicBezTo>
                    <a:pt x="3884" y="1726"/>
                    <a:pt x="3891" y="1727"/>
                    <a:pt x="3899" y="1727"/>
                  </a:cubicBezTo>
                  <a:cubicBezTo>
                    <a:pt x="4060" y="1727"/>
                    <a:pt x="4368" y="1524"/>
                    <a:pt x="4417" y="961"/>
                  </a:cubicBezTo>
                  <a:cubicBezTo>
                    <a:pt x="4468" y="359"/>
                    <a:pt x="3489" y="196"/>
                    <a:pt x="3489" y="196"/>
                  </a:cubicBezTo>
                  <a:cubicBezTo>
                    <a:pt x="3489" y="196"/>
                    <a:pt x="2563" y="881"/>
                    <a:pt x="2343" y="881"/>
                  </a:cubicBezTo>
                  <a:cubicBezTo>
                    <a:pt x="2337" y="881"/>
                    <a:pt x="2331" y="880"/>
                    <a:pt x="2326" y="879"/>
                  </a:cubicBezTo>
                  <a:cubicBezTo>
                    <a:pt x="2132" y="828"/>
                    <a:pt x="3030" y="94"/>
                    <a:pt x="3030" y="94"/>
                  </a:cubicBezTo>
                  <a:cubicBezTo>
                    <a:pt x="2880" y="21"/>
                    <a:pt x="2590" y="1"/>
                    <a:pt x="23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2752;p72">
              <a:extLst>
                <a:ext uri="{FF2B5EF4-FFF2-40B4-BE49-F238E27FC236}">
                  <a16:creationId xmlns:a16="http://schemas.microsoft.com/office/drawing/2014/main" id="{54DE811A-C3C4-40D9-9284-86BDF1D0BB30}"/>
                </a:ext>
              </a:extLst>
            </p:cNvPr>
            <p:cNvSpPr/>
            <p:nvPr/>
          </p:nvSpPr>
          <p:spPr>
            <a:xfrm>
              <a:off x="8399809" y="2384672"/>
              <a:ext cx="46144" cy="62717"/>
            </a:xfrm>
            <a:custGeom>
              <a:avLst/>
              <a:gdLst/>
              <a:ahLst/>
              <a:cxnLst/>
              <a:rect l="l" t="t" r="r" b="b"/>
              <a:pathLst>
                <a:path w="593" h="806" fill="none" extrusionOk="0">
                  <a:moveTo>
                    <a:pt x="1" y="806"/>
                  </a:moveTo>
                  <a:cubicBezTo>
                    <a:pt x="205" y="531"/>
                    <a:pt x="398" y="265"/>
                    <a:pt x="592" y="0"/>
                  </a:cubicBezTo>
                </a:path>
              </a:pathLst>
            </a:custGeom>
            <a:noFill/>
            <a:ln w="3325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2753;p72">
              <a:extLst>
                <a:ext uri="{FF2B5EF4-FFF2-40B4-BE49-F238E27FC236}">
                  <a16:creationId xmlns:a16="http://schemas.microsoft.com/office/drawing/2014/main" id="{02DAEFD0-768B-485D-8570-D6C901B6DCD0}"/>
                </a:ext>
              </a:extLst>
            </p:cNvPr>
            <p:cNvSpPr/>
            <p:nvPr/>
          </p:nvSpPr>
          <p:spPr>
            <a:xfrm>
              <a:off x="8248225" y="2431438"/>
              <a:ext cx="275465" cy="152513"/>
            </a:xfrm>
            <a:custGeom>
              <a:avLst/>
              <a:gdLst/>
              <a:ahLst/>
              <a:cxnLst/>
              <a:rect l="l" t="t" r="r" b="b"/>
              <a:pathLst>
                <a:path w="3540" h="1960" fill="none" extrusionOk="0">
                  <a:moveTo>
                    <a:pt x="3540" y="1"/>
                  </a:moveTo>
                  <a:cubicBezTo>
                    <a:pt x="2805" y="93"/>
                    <a:pt x="1928" y="164"/>
                    <a:pt x="1265" y="511"/>
                  </a:cubicBezTo>
                  <a:cubicBezTo>
                    <a:pt x="674" y="817"/>
                    <a:pt x="225" y="1337"/>
                    <a:pt x="0" y="1959"/>
                  </a:cubicBezTo>
                </a:path>
              </a:pathLst>
            </a:custGeom>
            <a:noFill/>
            <a:ln w="3325" cap="rnd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2754;p72">
              <a:extLst>
                <a:ext uri="{FF2B5EF4-FFF2-40B4-BE49-F238E27FC236}">
                  <a16:creationId xmlns:a16="http://schemas.microsoft.com/office/drawing/2014/main" id="{7854F050-C17E-4923-B40D-4612D0BDBF4A}"/>
                </a:ext>
              </a:extLst>
            </p:cNvPr>
            <p:cNvSpPr/>
            <p:nvPr/>
          </p:nvSpPr>
          <p:spPr>
            <a:xfrm>
              <a:off x="7794253" y="2175199"/>
              <a:ext cx="392966" cy="294676"/>
            </a:xfrm>
            <a:custGeom>
              <a:avLst/>
              <a:gdLst/>
              <a:ahLst/>
              <a:cxnLst/>
              <a:rect l="l" t="t" r="r" b="b"/>
              <a:pathLst>
                <a:path w="5050" h="3787" extrusionOk="0">
                  <a:moveTo>
                    <a:pt x="1063" y="0"/>
                  </a:moveTo>
                  <a:cubicBezTo>
                    <a:pt x="740" y="0"/>
                    <a:pt x="372" y="83"/>
                    <a:pt x="245" y="428"/>
                  </a:cubicBezTo>
                  <a:cubicBezTo>
                    <a:pt x="0" y="1101"/>
                    <a:pt x="276" y="1468"/>
                    <a:pt x="439" y="1529"/>
                  </a:cubicBezTo>
                  <a:cubicBezTo>
                    <a:pt x="612" y="1591"/>
                    <a:pt x="1714" y="1662"/>
                    <a:pt x="1673" y="1805"/>
                  </a:cubicBezTo>
                  <a:cubicBezTo>
                    <a:pt x="1637" y="1905"/>
                    <a:pt x="1253" y="2016"/>
                    <a:pt x="887" y="2016"/>
                  </a:cubicBezTo>
                  <a:cubicBezTo>
                    <a:pt x="732" y="2016"/>
                    <a:pt x="580" y="1996"/>
                    <a:pt x="459" y="1948"/>
                  </a:cubicBezTo>
                  <a:lnTo>
                    <a:pt x="459" y="1948"/>
                  </a:lnTo>
                  <a:cubicBezTo>
                    <a:pt x="459" y="1948"/>
                    <a:pt x="826" y="3110"/>
                    <a:pt x="1428" y="3110"/>
                  </a:cubicBezTo>
                  <a:cubicBezTo>
                    <a:pt x="2040" y="3100"/>
                    <a:pt x="2254" y="2743"/>
                    <a:pt x="2622" y="2743"/>
                  </a:cubicBezTo>
                  <a:cubicBezTo>
                    <a:pt x="2999" y="2753"/>
                    <a:pt x="3264" y="2876"/>
                    <a:pt x="3070" y="2957"/>
                  </a:cubicBezTo>
                  <a:cubicBezTo>
                    <a:pt x="2877" y="3039"/>
                    <a:pt x="2254" y="2927"/>
                    <a:pt x="1928" y="3151"/>
                  </a:cubicBezTo>
                  <a:cubicBezTo>
                    <a:pt x="1612" y="3386"/>
                    <a:pt x="1357" y="3518"/>
                    <a:pt x="1897" y="3682"/>
                  </a:cubicBezTo>
                  <a:cubicBezTo>
                    <a:pt x="2114" y="3746"/>
                    <a:pt x="2402" y="3786"/>
                    <a:pt x="2686" y="3786"/>
                  </a:cubicBezTo>
                  <a:cubicBezTo>
                    <a:pt x="3122" y="3786"/>
                    <a:pt x="3546" y="3690"/>
                    <a:pt x="3682" y="3437"/>
                  </a:cubicBezTo>
                  <a:lnTo>
                    <a:pt x="3927" y="3039"/>
                  </a:lnTo>
                  <a:cubicBezTo>
                    <a:pt x="3927" y="3039"/>
                    <a:pt x="5049" y="2529"/>
                    <a:pt x="4621" y="1672"/>
                  </a:cubicBezTo>
                  <a:cubicBezTo>
                    <a:pt x="4621" y="1672"/>
                    <a:pt x="4253" y="1132"/>
                    <a:pt x="3835" y="968"/>
                  </a:cubicBezTo>
                  <a:lnTo>
                    <a:pt x="3835" y="968"/>
                  </a:lnTo>
                  <a:cubicBezTo>
                    <a:pt x="3835" y="969"/>
                    <a:pt x="3968" y="2203"/>
                    <a:pt x="3733" y="2213"/>
                  </a:cubicBezTo>
                  <a:cubicBezTo>
                    <a:pt x="3732" y="2213"/>
                    <a:pt x="3732" y="2213"/>
                    <a:pt x="3731" y="2213"/>
                  </a:cubicBezTo>
                  <a:cubicBezTo>
                    <a:pt x="3500" y="2213"/>
                    <a:pt x="3693" y="826"/>
                    <a:pt x="3693" y="826"/>
                  </a:cubicBezTo>
                  <a:cubicBezTo>
                    <a:pt x="3693" y="826"/>
                    <a:pt x="2611" y="193"/>
                    <a:pt x="2163" y="193"/>
                  </a:cubicBezTo>
                  <a:cubicBezTo>
                    <a:pt x="2163" y="193"/>
                    <a:pt x="2740" y="1388"/>
                    <a:pt x="2552" y="1388"/>
                  </a:cubicBezTo>
                  <a:cubicBezTo>
                    <a:pt x="2549" y="1388"/>
                    <a:pt x="2544" y="1388"/>
                    <a:pt x="2540" y="1387"/>
                  </a:cubicBezTo>
                  <a:cubicBezTo>
                    <a:pt x="2316" y="1336"/>
                    <a:pt x="1622" y="71"/>
                    <a:pt x="1622" y="71"/>
                  </a:cubicBezTo>
                  <a:cubicBezTo>
                    <a:pt x="1622" y="71"/>
                    <a:pt x="1361" y="0"/>
                    <a:pt x="10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2755;p72">
              <a:extLst>
                <a:ext uri="{FF2B5EF4-FFF2-40B4-BE49-F238E27FC236}">
                  <a16:creationId xmlns:a16="http://schemas.microsoft.com/office/drawing/2014/main" id="{BADA088B-CE60-496B-BF7D-35EE0326B2C3}"/>
                </a:ext>
              </a:extLst>
            </p:cNvPr>
            <p:cNvSpPr/>
            <p:nvPr/>
          </p:nvSpPr>
          <p:spPr>
            <a:xfrm>
              <a:off x="7943424" y="2325923"/>
              <a:ext cx="81861" cy="3268"/>
            </a:xfrm>
            <a:custGeom>
              <a:avLst/>
              <a:gdLst/>
              <a:ahLst/>
              <a:cxnLst/>
              <a:rect l="l" t="t" r="r" b="b"/>
              <a:pathLst>
                <a:path w="1052" h="42" fill="none" extrusionOk="0">
                  <a:moveTo>
                    <a:pt x="1051" y="41"/>
                  </a:moveTo>
                  <a:lnTo>
                    <a:pt x="1" y="0"/>
                  </a:lnTo>
                </a:path>
              </a:pathLst>
            </a:custGeom>
            <a:noFill/>
            <a:ln w="33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2756;p72">
              <a:extLst>
                <a:ext uri="{FF2B5EF4-FFF2-40B4-BE49-F238E27FC236}">
                  <a16:creationId xmlns:a16="http://schemas.microsoft.com/office/drawing/2014/main" id="{106A3529-EA93-45D7-B8CA-02EBDA3D703C}"/>
                </a:ext>
              </a:extLst>
            </p:cNvPr>
            <p:cNvSpPr/>
            <p:nvPr/>
          </p:nvSpPr>
          <p:spPr>
            <a:xfrm>
              <a:off x="8014858" y="2263984"/>
              <a:ext cx="11984" cy="65207"/>
            </a:xfrm>
            <a:custGeom>
              <a:avLst/>
              <a:gdLst/>
              <a:ahLst/>
              <a:cxnLst/>
              <a:rect l="l" t="t" r="r" b="b"/>
              <a:pathLst>
                <a:path w="154" h="838" fill="none" extrusionOk="0">
                  <a:moveTo>
                    <a:pt x="1" y="1"/>
                  </a:moveTo>
                  <a:lnTo>
                    <a:pt x="154" y="837"/>
                  </a:lnTo>
                </a:path>
              </a:pathLst>
            </a:custGeom>
            <a:noFill/>
            <a:ln w="33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2757;p72">
              <a:extLst>
                <a:ext uri="{FF2B5EF4-FFF2-40B4-BE49-F238E27FC236}">
                  <a16:creationId xmlns:a16="http://schemas.microsoft.com/office/drawing/2014/main" id="{28E11BCF-84EE-406A-A92A-4BBAC8D45919}"/>
                </a:ext>
              </a:extLst>
            </p:cNvPr>
            <p:cNvSpPr/>
            <p:nvPr/>
          </p:nvSpPr>
          <p:spPr>
            <a:xfrm>
              <a:off x="7858528" y="2245776"/>
              <a:ext cx="318341" cy="350857"/>
            </a:xfrm>
            <a:custGeom>
              <a:avLst/>
              <a:gdLst/>
              <a:ahLst/>
              <a:cxnLst/>
              <a:rect l="l" t="t" r="r" b="b"/>
              <a:pathLst>
                <a:path w="4091" h="4509" fill="none" extrusionOk="0">
                  <a:moveTo>
                    <a:pt x="0" y="0"/>
                  </a:moveTo>
                  <a:cubicBezTo>
                    <a:pt x="1112" y="214"/>
                    <a:pt x="2112" y="847"/>
                    <a:pt x="2785" y="1755"/>
                  </a:cubicBezTo>
                  <a:cubicBezTo>
                    <a:pt x="3387" y="2571"/>
                    <a:pt x="3703" y="3580"/>
                    <a:pt x="4090" y="4508"/>
                  </a:cubicBezTo>
                </a:path>
              </a:pathLst>
            </a:custGeom>
            <a:noFill/>
            <a:ln w="33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2758;p72">
              <a:extLst>
                <a:ext uri="{FF2B5EF4-FFF2-40B4-BE49-F238E27FC236}">
                  <a16:creationId xmlns:a16="http://schemas.microsoft.com/office/drawing/2014/main" id="{2B3725DE-84F2-46DF-8288-560E84BA1F20}"/>
                </a:ext>
              </a:extLst>
            </p:cNvPr>
            <p:cNvSpPr/>
            <p:nvPr/>
          </p:nvSpPr>
          <p:spPr>
            <a:xfrm>
              <a:off x="8083958" y="2346544"/>
              <a:ext cx="15952" cy="50111"/>
            </a:xfrm>
            <a:custGeom>
              <a:avLst/>
              <a:gdLst/>
              <a:ahLst/>
              <a:cxnLst/>
              <a:rect l="l" t="t" r="r" b="b"/>
              <a:pathLst>
                <a:path w="205" h="644" fill="none" extrusionOk="0">
                  <a:moveTo>
                    <a:pt x="204" y="1"/>
                  </a:moveTo>
                  <a:cubicBezTo>
                    <a:pt x="133" y="215"/>
                    <a:pt x="61" y="429"/>
                    <a:pt x="0" y="643"/>
                  </a:cubicBezTo>
                </a:path>
              </a:pathLst>
            </a:custGeom>
            <a:noFill/>
            <a:ln w="33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2759;p72">
              <a:extLst>
                <a:ext uri="{FF2B5EF4-FFF2-40B4-BE49-F238E27FC236}">
                  <a16:creationId xmlns:a16="http://schemas.microsoft.com/office/drawing/2014/main" id="{B0A3107D-FEBD-41F3-AF5E-CEC417D91F04}"/>
                </a:ext>
              </a:extLst>
            </p:cNvPr>
            <p:cNvSpPr/>
            <p:nvPr/>
          </p:nvSpPr>
          <p:spPr>
            <a:xfrm>
              <a:off x="8033923" y="2398134"/>
              <a:ext cx="50891" cy="17508"/>
            </a:xfrm>
            <a:custGeom>
              <a:avLst/>
              <a:gdLst/>
              <a:ahLst/>
              <a:cxnLst/>
              <a:rect l="l" t="t" r="r" b="b"/>
              <a:pathLst>
                <a:path w="654" h="225" fill="none" extrusionOk="0">
                  <a:moveTo>
                    <a:pt x="1" y="225"/>
                  </a:moveTo>
                  <a:lnTo>
                    <a:pt x="653" y="1"/>
                  </a:lnTo>
                </a:path>
              </a:pathLst>
            </a:custGeom>
            <a:noFill/>
            <a:ln w="33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2760;p72">
              <a:extLst>
                <a:ext uri="{FF2B5EF4-FFF2-40B4-BE49-F238E27FC236}">
                  <a16:creationId xmlns:a16="http://schemas.microsoft.com/office/drawing/2014/main" id="{80C76C96-ED7D-4406-8CB9-45265B1B16A0}"/>
                </a:ext>
              </a:extLst>
            </p:cNvPr>
            <p:cNvSpPr/>
            <p:nvPr/>
          </p:nvSpPr>
          <p:spPr>
            <a:xfrm>
              <a:off x="8019605" y="2579127"/>
              <a:ext cx="432651" cy="215930"/>
            </a:xfrm>
            <a:custGeom>
              <a:avLst/>
              <a:gdLst/>
              <a:ahLst/>
              <a:cxnLst/>
              <a:rect l="l" t="t" r="r" b="b"/>
              <a:pathLst>
                <a:path w="5560" h="2775" extrusionOk="0">
                  <a:moveTo>
                    <a:pt x="1" y="0"/>
                  </a:moveTo>
                  <a:cubicBezTo>
                    <a:pt x="1" y="1524"/>
                    <a:pt x="1235" y="2774"/>
                    <a:pt x="2767" y="2774"/>
                  </a:cubicBezTo>
                  <a:cubicBezTo>
                    <a:pt x="2773" y="2774"/>
                    <a:pt x="2779" y="2774"/>
                    <a:pt x="2785" y="2774"/>
                  </a:cubicBezTo>
                  <a:cubicBezTo>
                    <a:pt x="4315" y="2774"/>
                    <a:pt x="5560" y="1530"/>
                    <a:pt x="556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2761;p72">
              <a:extLst>
                <a:ext uri="{FF2B5EF4-FFF2-40B4-BE49-F238E27FC236}">
                  <a16:creationId xmlns:a16="http://schemas.microsoft.com/office/drawing/2014/main" id="{FB296003-64D9-419E-A51B-11261A000E12}"/>
                </a:ext>
              </a:extLst>
            </p:cNvPr>
            <p:cNvSpPr/>
            <p:nvPr/>
          </p:nvSpPr>
          <p:spPr>
            <a:xfrm>
              <a:off x="8162473" y="2781442"/>
              <a:ext cx="137421" cy="24744"/>
            </a:xfrm>
            <a:custGeom>
              <a:avLst/>
              <a:gdLst/>
              <a:ahLst/>
              <a:cxnLst/>
              <a:rect l="l" t="t" r="r" b="b"/>
              <a:pathLst>
                <a:path w="1766" h="318" extrusionOk="0">
                  <a:moveTo>
                    <a:pt x="1" y="1"/>
                  </a:moveTo>
                  <a:lnTo>
                    <a:pt x="1" y="317"/>
                  </a:lnTo>
                  <a:lnTo>
                    <a:pt x="1765" y="317"/>
                  </a:lnTo>
                  <a:lnTo>
                    <a:pt x="176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2762;p72">
              <a:extLst>
                <a:ext uri="{FF2B5EF4-FFF2-40B4-BE49-F238E27FC236}">
                  <a16:creationId xmlns:a16="http://schemas.microsoft.com/office/drawing/2014/main" id="{5E94C4C2-71BE-4B37-AAFC-7A3C4433CF50}"/>
                </a:ext>
              </a:extLst>
            </p:cNvPr>
            <p:cNvSpPr/>
            <p:nvPr/>
          </p:nvSpPr>
          <p:spPr>
            <a:xfrm>
              <a:off x="8025986" y="2625893"/>
              <a:ext cx="419968" cy="78"/>
            </a:xfrm>
            <a:custGeom>
              <a:avLst/>
              <a:gdLst/>
              <a:ahLst/>
              <a:cxnLst/>
              <a:rect l="l" t="t" r="r" b="b"/>
              <a:pathLst>
                <a:path w="5397" h="1" fill="none" extrusionOk="0">
                  <a:moveTo>
                    <a:pt x="1" y="1"/>
                  </a:moveTo>
                  <a:lnTo>
                    <a:pt x="5396" y="1"/>
                  </a:lnTo>
                </a:path>
              </a:pathLst>
            </a:custGeom>
            <a:noFill/>
            <a:ln w="33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2763;p72">
              <a:extLst>
                <a:ext uri="{FF2B5EF4-FFF2-40B4-BE49-F238E27FC236}">
                  <a16:creationId xmlns:a16="http://schemas.microsoft.com/office/drawing/2014/main" id="{4DFA574C-2005-4076-ADA3-106200FF95B1}"/>
                </a:ext>
              </a:extLst>
            </p:cNvPr>
            <p:cNvSpPr/>
            <p:nvPr/>
          </p:nvSpPr>
          <p:spPr>
            <a:xfrm>
              <a:off x="6269548" y="2629083"/>
              <a:ext cx="330247" cy="405637"/>
            </a:xfrm>
            <a:custGeom>
              <a:avLst/>
              <a:gdLst/>
              <a:ahLst/>
              <a:cxnLst/>
              <a:rect l="l" t="t" r="r" b="b"/>
              <a:pathLst>
                <a:path w="4244" h="5213" extrusionOk="0">
                  <a:moveTo>
                    <a:pt x="1347" y="1"/>
                  </a:moveTo>
                  <a:lnTo>
                    <a:pt x="1" y="4631"/>
                  </a:lnTo>
                  <a:lnTo>
                    <a:pt x="2775" y="5213"/>
                  </a:lnTo>
                  <a:lnTo>
                    <a:pt x="4244" y="11"/>
                  </a:lnTo>
                  <a:lnTo>
                    <a:pt x="1347" y="1"/>
                  </a:lnTo>
                  <a:close/>
                </a:path>
              </a:pathLst>
            </a:custGeom>
            <a:solidFill>
              <a:srgbClr val="F3D9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2764;p72">
              <a:extLst>
                <a:ext uri="{FF2B5EF4-FFF2-40B4-BE49-F238E27FC236}">
                  <a16:creationId xmlns:a16="http://schemas.microsoft.com/office/drawing/2014/main" id="{17ED1747-B335-459B-989D-7F800ADE93E7}"/>
                </a:ext>
              </a:extLst>
            </p:cNvPr>
            <p:cNvSpPr/>
            <p:nvPr/>
          </p:nvSpPr>
          <p:spPr>
            <a:xfrm>
              <a:off x="6453736" y="2809688"/>
              <a:ext cx="111976" cy="114696"/>
            </a:xfrm>
            <a:custGeom>
              <a:avLst/>
              <a:gdLst/>
              <a:ahLst/>
              <a:cxnLst/>
              <a:rect l="l" t="t" r="r" b="b"/>
              <a:pathLst>
                <a:path w="1439" h="1474" extrusionOk="0">
                  <a:moveTo>
                    <a:pt x="1246" y="0"/>
                  </a:moveTo>
                  <a:cubicBezTo>
                    <a:pt x="1230" y="0"/>
                    <a:pt x="1218" y="8"/>
                    <a:pt x="1214" y="25"/>
                  </a:cubicBezTo>
                  <a:cubicBezTo>
                    <a:pt x="1204" y="76"/>
                    <a:pt x="1173" y="158"/>
                    <a:pt x="1153" y="250"/>
                  </a:cubicBezTo>
                  <a:cubicBezTo>
                    <a:pt x="1120" y="390"/>
                    <a:pt x="1006" y="504"/>
                    <a:pt x="878" y="504"/>
                  </a:cubicBezTo>
                  <a:cubicBezTo>
                    <a:pt x="847" y="504"/>
                    <a:pt x="817" y="498"/>
                    <a:pt x="786" y="484"/>
                  </a:cubicBezTo>
                  <a:cubicBezTo>
                    <a:pt x="786" y="454"/>
                    <a:pt x="806" y="362"/>
                    <a:pt x="806" y="321"/>
                  </a:cubicBezTo>
                  <a:cubicBezTo>
                    <a:pt x="794" y="223"/>
                    <a:pt x="747" y="161"/>
                    <a:pt x="706" y="161"/>
                  </a:cubicBezTo>
                  <a:cubicBezTo>
                    <a:pt x="675" y="161"/>
                    <a:pt x="647" y="197"/>
                    <a:pt x="643" y="280"/>
                  </a:cubicBezTo>
                  <a:cubicBezTo>
                    <a:pt x="602" y="423"/>
                    <a:pt x="541" y="556"/>
                    <a:pt x="469" y="688"/>
                  </a:cubicBezTo>
                  <a:cubicBezTo>
                    <a:pt x="429" y="729"/>
                    <a:pt x="408" y="780"/>
                    <a:pt x="388" y="831"/>
                  </a:cubicBezTo>
                  <a:lnTo>
                    <a:pt x="0" y="964"/>
                  </a:lnTo>
                  <a:lnTo>
                    <a:pt x="184" y="1474"/>
                  </a:lnTo>
                  <a:lnTo>
                    <a:pt x="500" y="1453"/>
                  </a:lnTo>
                  <a:cubicBezTo>
                    <a:pt x="765" y="1413"/>
                    <a:pt x="1285" y="1260"/>
                    <a:pt x="1377" y="1096"/>
                  </a:cubicBezTo>
                  <a:cubicBezTo>
                    <a:pt x="1428" y="1005"/>
                    <a:pt x="1438" y="423"/>
                    <a:pt x="1428" y="209"/>
                  </a:cubicBezTo>
                  <a:cubicBezTo>
                    <a:pt x="1420" y="105"/>
                    <a:pt x="1305" y="0"/>
                    <a:pt x="1246" y="0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2765;p72">
              <a:extLst>
                <a:ext uri="{FF2B5EF4-FFF2-40B4-BE49-F238E27FC236}">
                  <a16:creationId xmlns:a16="http://schemas.microsoft.com/office/drawing/2014/main" id="{D452EF42-D44A-476E-B71B-EEEE5E123903}"/>
                </a:ext>
              </a:extLst>
            </p:cNvPr>
            <p:cNvSpPr/>
            <p:nvPr/>
          </p:nvSpPr>
          <p:spPr>
            <a:xfrm>
              <a:off x="5724299" y="4467576"/>
              <a:ext cx="259669" cy="140996"/>
            </a:xfrm>
            <a:custGeom>
              <a:avLst/>
              <a:gdLst/>
              <a:ahLst/>
              <a:cxnLst/>
              <a:rect l="l" t="t" r="r" b="b"/>
              <a:pathLst>
                <a:path w="3337" h="1812" extrusionOk="0">
                  <a:moveTo>
                    <a:pt x="875" y="1"/>
                  </a:moveTo>
                  <a:cubicBezTo>
                    <a:pt x="487" y="1"/>
                    <a:pt x="1" y="434"/>
                    <a:pt x="1" y="434"/>
                  </a:cubicBezTo>
                  <a:cubicBezTo>
                    <a:pt x="1" y="434"/>
                    <a:pt x="93" y="1791"/>
                    <a:pt x="348" y="1811"/>
                  </a:cubicBezTo>
                  <a:lnTo>
                    <a:pt x="1674" y="1811"/>
                  </a:lnTo>
                  <a:lnTo>
                    <a:pt x="3336" y="1801"/>
                  </a:lnTo>
                  <a:cubicBezTo>
                    <a:pt x="3336" y="1801"/>
                    <a:pt x="3326" y="1403"/>
                    <a:pt x="2836" y="1322"/>
                  </a:cubicBezTo>
                  <a:cubicBezTo>
                    <a:pt x="2357" y="1230"/>
                    <a:pt x="1551" y="893"/>
                    <a:pt x="1255" y="261"/>
                  </a:cubicBezTo>
                  <a:cubicBezTo>
                    <a:pt x="1168" y="69"/>
                    <a:pt x="1029" y="1"/>
                    <a:pt x="8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2766;p72">
              <a:extLst>
                <a:ext uri="{FF2B5EF4-FFF2-40B4-BE49-F238E27FC236}">
                  <a16:creationId xmlns:a16="http://schemas.microsoft.com/office/drawing/2014/main" id="{D896452E-61B3-4B09-9BF7-4FB94AF77303}"/>
                </a:ext>
              </a:extLst>
            </p:cNvPr>
            <p:cNvSpPr/>
            <p:nvPr/>
          </p:nvSpPr>
          <p:spPr>
            <a:xfrm>
              <a:off x="5716362" y="3546579"/>
              <a:ext cx="399347" cy="975457"/>
            </a:xfrm>
            <a:custGeom>
              <a:avLst/>
              <a:gdLst/>
              <a:ahLst/>
              <a:cxnLst/>
              <a:rect l="l" t="t" r="r" b="b"/>
              <a:pathLst>
                <a:path w="5132" h="12536" extrusionOk="0">
                  <a:moveTo>
                    <a:pt x="1113" y="0"/>
                  </a:moveTo>
                  <a:cubicBezTo>
                    <a:pt x="1133" y="1693"/>
                    <a:pt x="1062" y="3488"/>
                    <a:pt x="735" y="4549"/>
                  </a:cubicBezTo>
                  <a:cubicBezTo>
                    <a:pt x="623" y="4937"/>
                    <a:pt x="531" y="5324"/>
                    <a:pt x="470" y="5722"/>
                  </a:cubicBezTo>
                  <a:cubicBezTo>
                    <a:pt x="1" y="8405"/>
                    <a:pt x="11" y="12362"/>
                    <a:pt x="11" y="12362"/>
                  </a:cubicBezTo>
                  <a:cubicBezTo>
                    <a:pt x="297" y="12464"/>
                    <a:pt x="603" y="12515"/>
                    <a:pt x="898" y="12535"/>
                  </a:cubicBezTo>
                  <a:cubicBezTo>
                    <a:pt x="1184" y="12525"/>
                    <a:pt x="1470" y="12484"/>
                    <a:pt x="1735" y="12413"/>
                  </a:cubicBezTo>
                  <a:cubicBezTo>
                    <a:pt x="1735" y="12413"/>
                    <a:pt x="1837" y="11495"/>
                    <a:pt x="2357" y="9486"/>
                  </a:cubicBezTo>
                  <a:cubicBezTo>
                    <a:pt x="2622" y="8435"/>
                    <a:pt x="3010" y="7079"/>
                    <a:pt x="3571" y="5396"/>
                  </a:cubicBezTo>
                  <a:cubicBezTo>
                    <a:pt x="4315" y="3101"/>
                    <a:pt x="4815" y="1285"/>
                    <a:pt x="5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2767;p72">
              <a:extLst>
                <a:ext uri="{FF2B5EF4-FFF2-40B4-BE49-F238E27FC236}">
                  <a16:creationId xmlns:a16="http://schemas.microsoft.com/office/drawing/2014/main" id="{58F0CE04-CCC9-4F5D-92DE-AF47392B138F}"/>
                </a:ext>
              </a:extLst>
            </p:cNvPr>
            <p:cNvSpPr/>
            <p:nvPr/>
          </p:nvSpPr>
          <p:spPr>
            <a:xfrm>
              <a:off x="6010813" y="4467576"/>
              <a:ext cx="258813" cy="140996"/>
            </a:xfrm>
            <a:custGeom>
              <a:avLst/>
              <a:gdLst/>
              <a:ahLst/>
              <a:cxnLst/>
              <a:rect l="l" t="t" r="r" b="b"/>
              <a:pathLst>
                <a:path w="3326" h="1812" extrusionOk="0">
                  <a:moveTo>
                    <a:pt x="867" y="1"/>
                  </a:moveTo>
                  <a:cubicBezTo>
                    <a:pt x="481" y="1"/>
                    <a:pt x="1" y="434"/>
                    <a:pt x="1" y="434"/>
                  </a:cubicBezTo>
                  <a:cubicBezTo>
                    <a:pt x="1" y="434"/>
                    <a:pt x="83" y="1791"/>
                    <a:pt x="348" y="1811"/>
                  </a:cubicBezTo>
                  <a:lnTo>
                    <a:pt x="1674" y="1811"/>
                  </a:lnTo>
                  <a:lnTo>
                    <a:pt x="3326" y="1801"/>
                  </a:lnTo>
                  <a:cubicBezTo>
                    <a:pt x="3326" y="1801"/>
                    <a:pt x="3316" y="1403"/>
                    <a:pt x="2826" y="1322"/>
                  </a:cubicBezTo>
                  <a:cubicBezTo>
                    <a:pt x="2347" y="1230"/>
                    <a:pt x="1541" y="893"/>
                    <a:pt x="1245" y="261"/>
                  </a:cubicBezTo>
                  <a:cubicBezTo>
                    <a:pt x="1158" y="69"/>
                    <a:pt x="1020" y="1"/>
                    <a:pt x="8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2768;p72">
              <a:extLst>
                <a:ext uri="{FF2B5EF4-FFF2-40B4-BE49-F238E27FC236}">
                  <a16:creationId xmlns:a16="http://schemas.microsoft.com/office/drawing/2014/main" id="{9CA45C52-C76E-43D0-BCC6-BEBB3618ECA1}"/>
                </a:ext>
              </a:extLst>
            </p:cNvPr>
            <p:cNvSpPr/>
            <p:nvPr/>
          </p:nvSpPr>
          <p:spPr>
            <a:xfrm>
              <a:off x="5910821" y="3595757"/>
              <a:ext cx="292973" cy="926436"/>
            </a:xfrm>
            <a:custGeom>
              <a:avLst/>
              <a:gdLst/>
              <a:ahLst/>
              <a:cxnLst/>
              <a:rect l="l" t="t" r="r" b="b"/>
              <a:pathLst>
                <a:path w="3765" h="11906" extrusionOk="0">
                  <a:moveTo>
                    <a:pt x="1" y="1"/>
                  </a:moveTo>
                  <a:cubicBezTo>
                    <a:pt x="286" y="1541"/>
                    <a:pt x="480" y="3111"/>
                    <a:pt x="358" y="4111"/>
                  </a:cubicBezTo>
                  <a:cubicBezTo>
                    <a:pt x="62" y="6671"/>
                    <a:pt x="1092" y="11781"/>
                    <a:pt x="1092" y="11781"/>
                  </a:cubicBezTo>
                  <a:cubicBezTo>
                    <a:pt x="1388" y="11871"/>
                    <a:pt x="1693" y="11905"/>
                    <a:pt x="1998" y="11905"/>
                  </a:cubicBezTo>
                  <a:cubicBezTo>
                    <a:pt x="2039" y="11905"/>
                    <a:pt x="2081" y="11905"/>
                    <a:pt x="2122" y="11903"/>
                  </a:cubicBezTo>
                  <a:cubicBezTo>
                    <a:pt x="2357" y="11863"/>
                    <a:pt x="2591" y="11801"/>
                    <a:pt x="2816" y="11720"/>
                  </a:cubicBezTo>
                  <a:cubicBezTo>
                    <a:pt x="2816" y="11720"/>
                    <a:pt x="2571" y="9557"/>
                    <a:pt x="3295" y="4448"/>
                  </a:cubicBezTo>
                  <a:cubicBezTo>
                    <a:pt x="3520" y="2836"/>
                    <a:pt x="3673" y="1316"/>
                    <a:pt x="37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2769;p72">
              <a:extLst>
                <a:ext uri="{FF2B5EF4-FFF2-40B4-BE49-F238E27FC236}">
                  <a16:creationId xmlns:a16="http://schemas.microsoft.com/office/drawing/2014/main" id="{086334DD-FBA2-4E7B-82BE-23475FA24E3E}"/>
                </a:ext>
              </a:extLst>
            </p:cNvPr>
            <p:cNvSpPr/>
            <p:nvPr/>
          </p:nvSpPr>
          <p:spPr>
            <a:xfrm>
              <a:off x="5954475" y="2300556"/>
              <a:ext cx="166758" cy="215930"/>
            </a:xfrm>
            <a:custGeom>
              <a:avLst/>
              <a:gdLst/>
              <a:ahLst/>
              <a:cxnLst/>
              <a:rect l="l" t="t" r="r" b="b"/>
              <a:pathLst>
                <a:path w="2143" h="2775" extrusionOk="0">
                  <a:moveTo>
                    <a:pt x="633" y="0"/>
                  </a:moveTo>
                  <a:cubicBezTo>
                    <a:pt x="633" y="0"/>
                    <a:pt x="592" y="377"/>
                    <a:pt x="582" y="428"/>
                  </a:cubicBezTo>
                  <a:cubicBezTo>
                    <a:pt x="531" y="979"/>
                    <a:pt x="327" y="1510"/>
                    <a:pt x="1" y="1969"/>
                  </a:cubicBezTo>
                  <a:lnTo>
                    <a:pt x="776" y="2744"/>
                  </a:lnTo>
                  <a:lnTo>
                    <a:pt x="2132" y="2774"/>
                  </a:lnTo>
                  <a:cubicBezTo>
                    <a:pt x="2132" y="2662"/>
                    <a:pt x="2143" y="2213"/>
                    <a:pt x="2143" y="1805"/>
                  </a:cubicBezTo>
                  <a:lnTo>
                    <a:pt x="2143" y="1724"/>
                  </a:lnTo>
                  <a:lnTo>
                    <a:pt x="2143" y="1081"/>
                  </a:lnTo>
                  <a:lnTo>
                    <a:pt x="1041" y="286"/>
                  </a:lnTo>
                  <a:lnTo>
                    <a:pt x="633" y="0"/>
                  </a:ln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2770;p72">
              <a:extLst>
                <a:ext uri="{FF2B5EF4-FFF2-40B4-BE49-F238E27FC236}">
                  <a16:creationId xmlns:a16="http://schemas.microsoft.com/office/drawing/2014/main" id="{D6D760BC-DC18-435B-97D2-EEC8F7D70A4A}"/>
                </a:ext>
              </a:extLst>
            </p:cNvPr>
            <p:cNvSpPr/>
            <p:nvPr/>
          </p:nvSpPr>
          <p:spPr>
            <a:xfrm>
              <a:off x="6037037" y="2324289"/>
              <a:ext cx="84196" cy="123099"/>
            </a:xfrm>
            <a:custGeom>
              <a:avLst/>
              <a:gdLst/>
              <a:ahLst/>
              <a:cxnLst/>
              <a:rect l="l" t="t" r="r" b="b"/>
              <a:pathLst>
                <a:path w="1082" h="1582" extrusionOk="0">
                  <a:moveTo>
                    <a:pt x="1" y="1"/>
                  </a:moveTo>
                  <a:cubicBezTo>
                    <a:pt x="113" y="276"/>
                    <a:pt x="256" y="542"/>
                    <a:pt x="419" y="797"/>
                  </a:cubicBezTo>
                  <a:cubicBezTo>
                    <a:pt x="602" y="1082"/>
                    <a:pt x="827" y="1347"/>
                    <a:pt x="1082" y="1582"/>
                  </a:cubicBezTo>
                  <a:lnTo>
                    <a:pt x="1082" y="1500"/>
                  </a:lnTo>
                  <a:lnTo>
                    <a:pt x="1082" y="1419"/>
                  </a:lnTo>
                  <a:lnTo>
                    <a:pt x="1082" y="77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79E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2771;p72">
              <a:extLst>
                <a:ext uri="{FF2B5EF4-FFF2-40B4-BE49-F238E27FC236}">
                  <a16:creationId xmlns:a16="http://schemas.microsoft.com/office/drawing/2014/main" id="{C75B1C77-F62D-400E-9D31-AE509725F924}"/>
                </a:ext>
              </a:extLst>
            </p:cNvPr>
            <p:cNvSpPr/>
            <p:nvPr/>
          </p:nvSpPr>
          <p:spPr>
            <a:xfrm>
              <a:off x="5709281" y="2435951"/>
              <a:ext cx="531010" cy="1408328"/>
            </a:xfrm>
            <a:custGeom>
              <a:avLst/>
              <a:gdLst/>
              <a:ahLst/>
              <a:cxnLst/>
              <a:rect l="l" t="t" r="r" b="b"/>
              <a:pathLst>
                <a:path w="6824" h="18099" extrusionOk="0">
                  <a:moveTo>
                    <a:pt x="3200" y="0"/>
                  </a:moveTo>
                  <a:cubicBezTo>
                    <a:pt x="3147" y="0"/>
                    <a:pt x="3103" y="5"/>
                    <a:pt x="3070" y="14"/>
                  </a:cubicBezTo>
                  <a:cubicBezTo>
                    <a:pt x="2387" y="208"/>
                    <a:pt x="1591" y="1942"/>
                    <a:pt x="1377" y="3747"/>
                  </a:cubicBezTo>
                  <a:cubicBezTo>
                    <a:pt x="1173" y="5553"/>
                    <a:pt x="1408" y="11183"/>
                    <a:pt x="1408" y="11183"/>
                  </a:cubicBezTo>
                  <a:cubicBezTo>
                    <a:pt x="1408" y="11183"/>
                    <a:pt x="0" y="15701"/>
                    <a:pt x="102" y="16181"/>
                  </a:cubicBezTo>
                  <a:cubicBezTo>
                    <a:pt x="300" y="17086"/>
                    <a:pt x="3146" y="18098"/>
                    <a:pt x="5059" y="18098"/>
                  </a:cubicBezTo>
                  <a:cubicBezTo>
                    <a:pt x="5711" y="18098"/>
                    <a:pt x="6255" y="17980"/>
                    <a:pt x="6548" y="17700"/>
                  </a:cubicBezTo>
                  <a:cubicBezTo>
                    <a:pt x="6650" y="17598"/>
                    <a:pt x="6803" y="12458"/>
                    <a:pt x="6813" y="10265"/>
                  </a:cubicBezTo>
                  <a:cubicBezTo>
                    <a:pt x="6824" y="9816"/>
                    <a:pt x="6824" y="9490"/>
                    <a:pt x="6813" y="9357"/>
                  </a:cubicBezTo>
                  <a:cubicBezTo>
                    <a:pt x="6793" y="9031"/>
                    <a:pt x="6762" y="8561"/>
                    <a:pt x="6722" y="8031"/>
                  </a:cubicBezTo>
                  <a:cubicBezTo>
                    <a:pt x="6558" y="6032"/>
                    <a:pt x="6293" y="3033"/>
                    <a:pt x="6212" y="2615"/>
                  </a:cubicBezTo>
                  <a:cubicBezTo>
                    <a:pt x="6069" y="1922"/>
                    <a:pt x="5885" y="1248"/>
                    <a:pt x="5640" y="596"/>
                  </a:cubicBezTo>
                  <a:cubicBezTo>
                    <a:pt x="5640" y="596"/>
                    <a:pt x="3810" y="0"/>
                    <a:pt x="32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2772;p72">
              <a:extLst>
                <a:ext uri="{FF2B5EF4-FFF2-40B4-BE49-F238E27FC236}">
                  <a16:creationId xmlns:a16="http://schemas.microsoft.com/office/drawing/2014/main" id="{F2B278C2-F569-4587-964B-00CBBDA78741}"/>
                </a:ext>
              </a:extLst>
            </p:cNvPr>
            <p:cNvSpPr/>
            <p:nvPr/>
          </p:nvSpPr>
          <p:spPr>
            <a:xfrm>
              <a:off x="5994939" y="3406048"/>
              <a:ext cx="169948" cy="12839"/>
            </a:xfrm>
            <a:custGeom>
              <a:avLst/>
              <a:gdLst/>
              <a:ahLst/>
              <a:cxnLst/>
              <a:rect l="l" t="t" r="r" b="b"/>
              <a:pathLst>
                <a:path w="2184" h="165" fill="none" extrusionOk="0">
                  <a:moveTo>
                    <a:pt x="1" y="1"/>
                  </a:moveTo>
                  <a:lnTo>
                    <a:pt x="2184" y="164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2773;p72">
              <a:extLst>
                <a:ext uri="{FF2B5EF4-FFF2-40B4-BE49-F238E27FC236}">
                  <a16:creationId xmlns:a16="http://schemas.microsoft.com/office/drawing/2014/main" id="{839746D7-E776-4F6A-AF91-BD0BD46D99AE}"/>
                </a:ext>
              </a:extLst>
            </p:cNvPr>
            <p:cNvSpPr/>
            <p:nvPr/>
          </p:nvSpPr>
          <p:spPr>
            <a:xfrm>
              <a:off x="5948172" y="2391442"/>
              <a:ext cx="200062" cy="90885"/>
            </a:xfrm>
            <a:custGeom>
              <a:avLst/>
              <a:gdLst/>
              <a:ahLst/>
              <a:cxnLst/>
              <a:rect l="l" t="t" r="r" b="b"/>
              <a:pathLst>
                <a:path w="2571" h="1168" extrusionOk="0">
                  <a:moveTo>
                    <a:pt x="417" y="1"/>
                  </a:moveTo>
                  <a:cubicBezTo>
                    <a:pt x="405" y="1"/>
                    <a:pt x="395" y="2"/>
                    <a:pt x="388" y="5"/>
                  </a:cubicBezTo>
                  <a:cubicBezTo>
                    <a:pt x="214" y="66"/>
                    <a:pt x="0" y="586"/>
                    <a:pt x="0" y="586"/>
                  </a:cubicBezTo>
                  <a:lnTo>
                    <a:pt x="2570" y="1168"/>
                  </a:lnTo>
                  <a:cubicBezTo>
                    <a:pt x="2570" y="1168"/>
                    <a:pt x="2377" y="750"/>
                    <a:pt x="2040" y="617"/>
                  </a:cubicBezTo>
                  <a:cubicBezTo>
                    <a:pt x="2021" y="607"/>
                    <a:pt x="678" y="1"/>
                    <a:pt x="4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2774;p72">
              <a:extLst>
                <a:ext uri="{FF2B5EF4-FFF2-40B4-BE49-F238E27FC236}">
                  <a16:creationId xmlns:a16="http://schemas.microsoft.com/office/drawing/2014/main" id="{1ECC231B-BB5A-40D5-BB96-35D942B7D84B}"/>
                </a:ext>
              </a:extLst>
            </p:cNvPr>
            <p:cNvSpPr/>
            <p:nvPr/>
          </p:nvSpPr>
          <p:spPr>
            <a:xfrm>
              <a:off x="5868023" y="2637020"/>
              <a:ext cx="372267" cy="597678"/>
            </a:xfrm>
            <a:custGeom>
              <a:avLst/>
              <a:gdLst/>
              <a:ahLst/>
              <a:cxnLst/>
              <a:rect l="l" t="t" r="r" b="b"/>
              <a:pathLst>
                <a:path w="4784" h="7681" extrusionOk="0">
                  <a:moveTo>
                    <a:pt x="388" y="1"/>
                  </a:moveTo>
                  <a:cubicBezTo>
                    <a:pt x="388" y="1"/>
                    <a:pt x="0" y="4448"/>
                    <a:pt x="4773" y="7681"/>
                  </a:cubicBezTo>
                  <a:cubicBezTo>
                    <a:pt x="4784" y="7232"/>
                    <a:pt x="4784" y="6906"/>
                    <a:pt x="4773" y="6773"/>
                  </a:cubicBezTo>
                  <a:cubicBezTo>
                    <a:pt x="4753" y="6447"/>
                    <a:pt x="4722" y="5977"/>
                    <a:pt x="4682" y="5447"/>
                  </a:cubicBezTo>
                  <a:cubicBezTo>
                    <a:pt x="4100" y="3540"/>
                    <a:pt x="2254" y="1051"/>
                    <a:pt x="388" y="1"/>
                  </a:cubicBez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2775;p72">
              <a:extLst>
                <a:ext uri="{FF2B5EF4-FFF2-40B4-BE49-F238E27FC236}">
                  <a16:creationId xmlns:a16="http://schemas.microsoft.com/office/drawing/2014/main" id="{27D47FE7-DD14-4B5F-BF6E-A0C422A17071}"/>
                </a:ext>
              </a:extLst>
            </p:cNvPr>
            <p:cNvSpPr/>
            <p:nvPr/>
          </p:nvSpPr>
          <p:spPr>
            <a:xfrm>
              <a:off x="5863198" y="2550259"/>
              <a:ext cx="631080" cy="526635"/>
            </a:xfrm>
            <a:custGeom>
              <a:avLst/>
              <a:gdLst/>
              <a:ahLst/>
              <a:cxnLst/>
              <a:rect l="l" t="t" r="r" b="b"/>
              <a:pathLst>
                <a:path w="8110" h="6768" extrusionOk="0">
                  <a:moveTo>
                    <a:pt x="2182" y="0"/>
                  </a:moveTo>
                  <a:cubicBezTo>
                    <a:pt x="1852" y="0"/>
                    <a:pt x="824" y="86"/>
                    <a:pt x="450" y="1116"/>
                  </a:cubicBezTo>
                  <a:cubicBezTo>
                    <a:pt x="1" y="2350"/>
                    <a:pt x="1235" y="5960"/>
                    <a:pt x="3275" y="6705"/>
                  </a:cubicBezTo>
                  <a:cubicBezTo>
                    <a:pt x="3393" y="6748"/>
                    <a:pt x="3530" y="6767"/>
                    <a:pt x="3681" y="6767"/>
                  </a:cubicBezTo>
                  <a:cubicBezTo>
                    <a:pt x="5187" y="6767"/>
                    <a:pt x="8109" y="4838"/>
                    <a:pt x="8109" y="4838"/>
                  </a:cubicBezTo>
                  <a:lnTo>
                    <a:pt x="7824" y="4155"/>
                  </a:lnTo>
                  <a:lnTo>
                    <a:pt x="4060" y="4685"/>
                  </a:lnTo>
                  <a:lnTo>
                    <a:pt x="2286" y="4"/>
                  </a:lnTo>
                  <a:cubicBezTo>
                    <a:pt x="2286" y="4"/>
                    <a:pt x="2248" y="0"/>
                    <a:pt x="21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2776;p72">
              <a:extLst>
                <a:ext uri="{FF2B5EF4-FFF2-40B4-BE49-F238E27FC236}">
                  <a16:creationId xmlns:a16="http://schemas.microsoft.com/office/drawing/2014/main" id="{E7330B4E-B16A-4901-B50C-89E6A6B22939}"/>
                </a:ext>
              </a:extLst>
            </p:cNvPr>
            <p:cNvSpPr/>
            <p:nvPr/>
          </p:nvSpPr>
          <p:spPr>
            <a:xfrm>
              <a:off x="5876738" y="2710865"/>
              <a:ext cx="243717" cy="365096"/>
            </a:xfrm>
            <a:custGeom>
              <a:avLst/>
              <a:gdLst/>
              <a:ahLst/>
              <a:cxnLst/>
              <a:rect l="l" t="t" r="r" b="b"/>
              <a:pathLst>
                <a:path w="3132" h="4692" fill="none" extrusionOk="0">
                  <a:moveTo>
                    <a:pt x="0" y="0"/>
                  </a:moveTo>
                  <a:cubicBezTo>
                    <a:pt x="0" y="0"/>
                    <a:pt x="449" y="1765"/>
                    <a:pt x="1275" y="3009"/>
                  </a:cubicBezTo>
                  <a:cubicBezTo>
                    <a:pt x="1755" y="3743"/>
                    <a:pt x="2316" y="4335"/>
                    <a:pt x="3131" y="4692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2777;p72">
              <a:extLst>
                <a:ext uri="{FF2B5EF4-FFF2-40B4-BE49-F238E27FC236}">
                  <a16:creationId xmlns:a16="http://schemas.microsoft.com/office/drawing/2014/main" id="{25485C78-78A9-46FC-87B0-A52C96BE99EF}"/>
                </a:ext>
              </a:extLst>
            </p:cNvPr>
            <p:cNvSpPr/>
            <p:nvPr/>
          </p:nvSpPr>
          <p:spPr>
            <a:xfrm>
              <a:off x="6041006" y="2550492"/>
              <a:ext cx="138199" cy="364396"/>
            </a:xfrm>
            <a:custGeom>
              <a:avLst/>
              <a:gdLst/>
              <a:ahLst/>
              <a:cxnLst/>
              <a:rect l="l" t="t" r="r" b="b"/>
              <a:pathLst>
                <a:path w="1776" h="4683" fill="none" extrusionOk="0">
                  <a:moveTo>
                    <a:pt x="1" y="1"/>
                  </a:moveTo>
                  <a:lnTo>
                    <a:pt x="1775" y="4682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2778;p72">
              <a:extLst>
                <a:ext uri="{FF2B5EF4-FFF2-40B4-BE49-F238E27FC236}">
                  <a16:creationId xmlns:a16="http://schemas.microsoft.com/office/drawing/2014/main" id="{309159AF-F9BD-453F-BCFE-BE9A406A7563}"/>
                </a:ext>
              </a:extLst>
            </p:cNvPr>
            <p:cNvSpPr/>
            <p:nvPr/>
          </p:nvSpPr>
          <p:spPr>
            <a:xfrm>
              <a:off x="6152125" y="2914814"/>
              <a:ext cx="27080" cy="13539"/>
            </a:xfrm>
            <a:custGeom>
              <a:avLst/>
              <a:gdLst/>
              <a:ahLst/>
              <a:cxnLst/>
              <a:rect l="l" t="t" r="r" b="b"/>
              <a:pathLst>
                <a:path w="348" h="174" fill="none" extrusionOk="0">
                  <a:moveTo>
                    <a:pt x="0" y="174"/>
                  </a:moveTo>
                  <a:cubicBezTo>
                    <a:pt x="113" y="102"/>
                    <a:pt x="225" y="51"/>
                    <a:pt x="347" y="0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2779;p72">
              <a:extLst>
                <a:ext uri="{FF2B5EF4-FFF2-40B4-BE49-F238E27FC236}">
                  <a16:creationId xmlns:a16="http://schemas.microsoft.com/office/drawing/2014/main" id="{6913520C-9614-4E98-A31A-71D95B3EDCD2}"/>
                </a:ext>
              </a:extLst>
            </p:cNvPr>
            <p:cNvSpPr/>
            <p:nvPr/>
          </p:nvSpPr>
          <p:spPr>
            <a:xfrm>
              <a:off x="6165587" y="2914814"/>
              <a:ext cx="13618" cy="24667"/>
            </a:xfrm>
            <a:custGeom>
              <a:avLst/>
              <a:gdLst/>
              <a:ahLst/>
              <a:cxnLst/>
              <a:rect l="l" t="t" r="r" b="b"/>
              <a:pathLst>
                <a:path w="175" h="317" fill="none" extrusionOk="0">
                  <a:moveTo>
                    <a:pt x="1" y="317"/>
                  </a:moveTo>
                  <a:lnTo>
                    <a:pt x="174" y="0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2780;p72">
              <a:extLst>
                <a:ext uri="{FF2B5EF4-FFF2-40B4-BE49-F238E27FC236}">
                  <a16:creationId xmlns:a16="http://schemas.microsoft.com/office/drawing/2014/main" id="{8865F7D8-DDA3-4DF0-B2E0-4B0EF0EBEE2D}"/>
                </a:ext>
              </a:extLst>
            </p:cNvPr>
            <p:cNvSpPr/>
            <p:nvPr/>
          </p:nvSpPr>
          <p:spPr>
            <a:xfrm>
              <a:off x="6179127" y="2873573"/>
              <a:ext cx="292896" cy="41318"/>
            </a:xfrm>
            <a:custGeom>
              <a:avLst/>
              <a:gdLst/>
              <a:ahLst/>
              <a:cxnLst/>
              <a:rect l="l" t="t" r="r" b="b"/>
              <a:pathLst>
                <a:path w="3764" h="531" fill="none" extrusionOk="0">
                  <a:moveTo>
                    <a:pt x="3764" y="0"/>
                  </a:moveTo>
                  <a:cubicBezTo>
                    <a:pt x="2550" y="173"/>
                    <a:pt x="0" y="530"/>
                    <a:pt x="0" y="530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2781;p72">
              <a:extLst>
                <a:ext uri="{FF2B5EF4-FFF2-40B4-BE49-F238E27FC236}">
                  <a16:creationId xmlns:a16="http://schemas.microsoft.com/office/drawing/2014/main" id="{E117582B-4B02-402D-BF46-DCB8AD2FB9F7}"/>
                </a:ext>
              </a:extLst>
            </p:cNvPr>
            <p:cNvSpPr/>
            <p:nvPr/>
          </p:nvSpPr>
          <p:spPr>
            <a:xfrm>
              <a:off x="6471944" y="2873573"/>
              <a:ext cx="22333" cy="53224"/>
            </a:xfrm>
            <a:custGeom>
              <a:avLst/>
              <a:gdLst/>
              <a:ahLst/>
              <a:cxnLst/>
              <a:rect l="l" t="t" r="r" b="b"/>
              <a:pathLst>
                <a:path w="287" h="684" fill="none" extrusionOk="0">
                  <a:moveTo>
                    <a:pt x="1" y="0"/>
                  </a:moveTo>
                  <a:cubicBezTo>
                    <a:pt x="82" y="163"/>
                    <a:pt x="215" y="520"/>
                    <a:pt x="286" y="683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2782;p72">
              <a:extLst>
                <a:ext uri="{FF2B5EF4-FFF2-40B4-BE49-F238E27FC236}">
                  <a16:creationId xmlns:a16="http://schemas.microsoft.com/office/drawing/2014/main" id="{06471D3A-0630-4971-A34C-9260681C6399}"/>
                </a:ext>
              </a:extLst>
            </p:cNvPr>
            <p:cNvSpPr/>
            <p:nvPr/>
          </p:nvSpPr>
          <p:spPr>
            <a:xfrm>
              <a:off x="6058436" y="2566366"/>
              <a:ext cx="4046" cy="28713"/>
            </a:xfrm>
            <a:custGeom>
              <a:avLst/>
              <a:gdLst/>
              <a:ahLst/>
              <a:cxnLst/>
              <a:rect l="l" t="t" r="r" b="b"/>
              <a:pathLst>
                <a:path w="52" h="369" fill="none" extrusionOk="0">
                  <a:moveTo>
                    <a:pt x="52" y="1"/>
                  </a:moveTo>
                  <a:lnTo>
                    <a:pt x="1" y="368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2783;p72">
              <a:extLst>
                <a:ext uri="{FF2B5EF4-FFF2-40B4-BE49-F238E27FC236}">
                  <a16:creationId xmlns:a16="http://schemas.microsoft.com/office/drawing/2014/main" id="{F3CA13AF-6660-4AA2-A646-CB82F5BA2781}"/>
                </a:ext>
              </a:extLst>
            </p:cNvPr>
            <p:cNvSpPr/>
            <p:nvPr/>
          </p:nvSpPr>
          <p:spPr>
            <a:xfrm>
              <a:off x="5964047" y="2075909"/>
              <a:ext cx="259591" cy="333427"/>
            </a:xfrm>
            <a:custGeom>
              <a:avLst/>
              <a:gdLst/>
              <a:ahLst/>
              <a:cxnLst/>
              <a:rect l="l" t="t" r="r" b="b"/>
              <a:pathLst>
                <a:path w="3336" h="4285" extrusionOk="0">
                  <a:moveTo>
                    <a:pt x="1640" y="1"/>
                  </a:moveTo>
                  <a:cubicBezTo>
                    <a:pt x="1226" y="1"/>
                    <a:pt x="819" y="159"/>
                    <a:pt x="531" y="480"/>
                  </a:cubicBezTo>
                  <a:cubicBezTo>
                    <a:pt x="41" y="1021"/>
                    <a:pt x="0" y="2000"/>
                    <a:pt x="255" y="2673"/>
                  </a:cubicBezTo>
                  <a:cubicBezTo>
                    <a:pt x="459" y="3193"/>
                    <a:pt x="928" y="3499"/>
                    <a:pt x="1397" y="3764"/>
                  </a:cubicBezTo>
                  <a:cubicBezTo>
                    <a:pt x="1724" y="3968"/>
                    <a:pt x="2081" y="4131"/>
                    <a:pt x="2448" y="4244"/>
                  </a:cubicBezTo>
                  <a:cubicBezTo>
                    <a:pt x="2516" y="4271"/>
                    <a:pt x="2589" y="4284"/>
                    <a:pt x="2663" y="4284"/>
                  </a:cubicBezTo>
                  <a:cubicBezTo>
                    <a:pt x="2700" y="4284"/>
                    <a:pt x="2737" y="4281"/>
                    <a:pt x="2774" y="4274"/>
                  </a:cubicBezTo>
                  <a:cubicBezTo>
                    <a:pt x="2938" y="3917"/>
                    <a:pt x="3080" y="3560"/>
                    <a:pt x="3203" y="3193"/>
                  </a:cubicBezTo>
                  <a:cubicBezTo>
                    <a:pt x="3203" y="3193"/>
                    <a:pt x="3315" y="2428"/>
                    <a:pt x="3325" y="2091"/>
                  </a:cubicBezTo>
                  <a:cubicBezTo>
                    <a:pt x="3335" y="1479"/>
                    <a:pt x="3182" y="806"/>
                    <a:pt x="2703" y="388"/>
                  </a:cubicBezTo>
                  <a:cubicBezTo>
                    <a:pt x="2397" y="131"/>
                    <a:pt x="2016" y="1"/>
                    <a:pt x="1640" y="1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2784;p72">
              <a:extLst>
                <a:ext uri="{FF2B5EF4-FFF2-40B4-BE49-F238E27FC236}">
                  <a16:creationId xmlns:a16="http://schemas.microsoft.com/office/drawing/2014/main" id="{4D2CDB28-1EC0-4C8F-BCBC-E6B8266A7DC9}"/>
                </a:ext>
              </a:extLst>
            </p:cNvPr>
            <p:cNvSpPr/>
            <p:nvPr/>
          </p:nvSpPr>
          <p:spPr>
            <a:xfrm>
              <a:off x="6177493" y="2231458"/>
              <a:ext cx="23111" cy="856"/>
            </a:xfrm>
            <a:custGeom>
              <a:avLst/>
              <a:gdLst/>
              <a:ahLst/>
              <a:cxnLst/>
              <a:rect l="l" t="t" r="r" b="b"/>
              <a:pathLst>
                <a:path w="297" h="11" fill="none" extrusionOk="0">
                  <a:moveTo>
                    <a:pt x="1" y="1"/>
                  </a:moveTo>
                  <a:lnTo>
                    <a:pt x="297" y="11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2785;p72">
              <a:extLst>
                <a:ext uri="{FF2B5EF4-FFF2-40B4-BE49-F238E27FC236}">
                  <a16:creationId xmlns:a16="http://schemas.microsoft.com/office/drawing/2014/main" id="{9AFEF44B-9EA6-4FE4-8F5E-8CB7761C30D8}"/>
                </a:ext>
              </a:extLst>
            </p:cNvPr>
            <p:cNvSpPr/>
            <p:nvPr/>
          </p:nvSpPr>
          <p:spPr>
            <a:xfrm>
              <a:off x="6183874" y="2247332"/>
              <a:ext cx="14396" cy="33459"/>
            </a:xfrm>
            <a:custGeom>
              <a:avLst/>
              <a:gdLst/>
              <a:ahLst/>
              <a:cxnLst/>
              <a:rect l="l" t="t" r="r" b="b"/>
              <a:pathLst>
                <a:path w="185" h="430" extrusionOk="0">
                  <a:moveTo>
                    <a:pt x="92" y="1"/>
                  </a:moveTo>
                  <a:cubicBezTo>
                    <a:pt x="41" y="1"/>
                    <a:pt x="0" y="92"/>
                    <a:pt x="0" y="215"/>
                  </a:cubicBezTo>
                  <a:cubicBezTo>
                    <a:pt x="0" y="337"/>
                    <a:pt x="41" y="429"/>
                    <a:pt x="92" y="429"/>
                  </a:cubicBezTo>
                  <a:cubicBezTo>
                    <a:pt x="143" y="429"/>
                    <a:pt x="184" y="337"/>
                    <a:pt x="184" y="215"/>
                  </a:cubicBezTo>
                  <a:cubicBezTo>
                    <a:pt x="184" y="92"/>
                    <a:pt x="143" y="1"/>
                    <a:pt x="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2786;p72">
              <a:extLst>
                <a:ext uri="{FF2B5EF4-FFF2-40B4-BE49-F238E27FC236}">
                  <a16:creationId xmlns:a16="http://schemas.microsoft.com/office/drawing/2014/main" id="{27F2DA01-BE62-4CFB-8F42-C1C378E953AC}"/>
                </a:ext>
              </a:extLst>
            </p:cNvPr>
            <p:cNvSpPr/>
            <p:nvPr/>
          </p:nvSpPr>
          <p:spPr>
            <a:xfrm>
              <a:off x="5962412" y="2074197"/>
              <a:ext cx="242160" cy="243864"/>
            </a:xfrm>
            <a:custGeom>
              <a:avLst/>
              <a:gdLst/>
              <a:ahLst/>
              <a:cxnLst/>
              <a:rect l="l" t="t" r="r" b="b"/>
              <a:pathLst>
                <a:path w="3112" h="3134" extrusionOk="0">
                  <a:moveTo>
                    <a:pt x="1767" y="0"/>
                  </a:moveTo>
                  <a:cubicBezTo>
                    <a:pt x="1317" y="0"/>
                    <a:pt x="889" y="163"/>
                    <a:pt x="552" y="471"/>
                  </a:cubicBezTo>
                  <a:cubicBezTo>
                    <a:pt x="1" y="951"/>
                    <a:pt x="21" y="1797"/>
                    <a:pt x="195" y="2450"/>
                  </a:cubicBezTo>
                  <a:cubicBezTo>
                    <a:pt x="256" y="2685"/>
                    <a:pt x="358" y="2909"/>
                    <a:pt x="511" y="3093"/>
                  </a:cubicBezTo>
                  <a:cubicBezTo>
                    <a:pt x="705" y="3103"/>
                    <a:pt x="878" y="3113"/>
                    <a:pt x="1072" y="3133"/>
                  </a:cubicBezTo>
                  <a:cubicBezTo>
                    <a:pt x="1092" y="3031"/>
                    <a:pt x="1143" y="2929"/>
                    <a:pt x="1215" y="2858"/>
                  </a:cubicBezTo>
                  <a:lnTo>
                    <a:pt x="1877" y="2307"/>
                  </a:lnTo>
                  <a:cubicBezTo>
                    <a:pt x="2000" y="2093"/>
                    <a:pt x="2081" y="1858"/>
                    <a:pt x="2112" y="1614"/>
                  </a:cubicBezTo>
                  <a:cubicBezTo>
                    <a:pt x="2153" y="1369"/>
                    <a:pt x="2163" y="1124"/>
                    <a:pt x="2173" y="869"/>
                  </a:cubicBezTo>
                  <a:cubicBezTo>
                    <a:pt x="2364" y="914"/>
                    <a:pt x="2558" y="938"/>
                    <a:pt x="2754" y="938"/>
                  </a:cubicBezTo>
                  <a:cubicBezTo>
                    <a:pt x="2873" y="938"/>
                    <a:pt x="2992" y="929"/>
                    <a:pt x="3112" y="910"/>
                  </a:cubicBezTo>
                  <a:cubicBezTo>
                    <a:pt x="3050" y="655"/>
                    <a:pt x="2785" y="410"/>
                    <a:pt x="2561" y="257"/>
                  </a:cubicBezTo>
                  <a:cubicBezTo>
                    <a:pt x="2357" y="104"/>
                    <a:pt x="2102" y="23"/>
                    <a:pt x="1847" y="2"/>
                  </a:cubicBezTo>
                  <a:cubicBezTo>
                    <a:pt x="1820" y="1"/>
                    <a:pt x="1794" y="0"/>
                    <a:pt x="1767" y="0"/>
                  </a:cubicBezTo>
                  <a:close/>
                </a:path>
              </a:pathLst>
            </a:custGeom>
            <a:solidFill>
              <a:srgbClr val="A06C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2787;p72">
              <a:extLst>
                <a:ext uri="{FF2B5EF4-FFF2-40B4-BE49-F238E27FC236}">
                  <a16:creationId xmlns:a16="http://schemas.microsoft.com/office/drawing/2014/main" id="{06A425AB-3330-47F5-9E6F-28801CA4BB0C}"/>
                </a:ext>
              </a:extLst>
            </p:cNvPr>
            <p:cNvSpPr/>
            <p:nvPr/>
          </p:nvSpPr>
          <p:spPr>
            <a:xfrm>
              <a:off x="6004510" y="2083068"/>
              <a:ext cx="11984" cy="26223"/>
            </a:xfrm>
            <a:custGeom>
              <a:avLst/>
              <a:gdLst/>
              <a:ahLst/>
              <a:cxnLst/>
              <a:rect l="l" t="t" r="r" b="b"/>
              <a:pathLst>
                <a:path w="154" h="337" fill="none" extrusionOk="0">
                  <a:moveTo>
                    <a:pt x="0" y="337"/>
                  </a:moveTo>
                  <a:cubicBezTo>
                    <a:pt x="11" y="204"/>
                    <a:pt x="62" y="82"/>
                    <a:pt x="153" y="0"/>
                  </a:cubicBez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2788;p72">
              <a:extLst>
                <a:ext uri="{FF2B5EF4-FFF2-40B4-BE49-F238E27FC236}">
                  <a16:creationId xmlns:a16="http://schemas.microsoft.com/office/drawing/2014/main" id="{FFBB0E69-5C17-463F-AFB8-4851B733159C}"/>
                </a:ext>
              </a:extLst>
            </p:cNvPr>
            <p:cNvSpPr/>
            <p:nvPr/>
          </p:nvSpPr>
          <p:spPr>
            <a:xfrm>
              <a:off x="6148935" y="2110069"/>
              <a:ext cx="4046" cy="856"/>
            </a:xfrm>
            <a:custGeom>
              <a:avLst/>
              <a:gdLst/>
              <a:ahLst/>
              <a:cxnLst/>
              <a:rect l="l" t="t" r="r" b="b"/>
              <a:pathLst>
                <a:path w="52" h="11" fill="none" extrusionOk="0">
                  <a:moveTo>
                    <a:pt x="1" y="0"/>
                  </a:moveTo>
                  <a:lnTo>
                    <a:pt x="52" y="10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2789;p72">
              <a:extLst>
                <a:ext uri="{FF2B5EF4-FFF2-40B4-BE49-F238E27FC236}">
                  <a16:creationId xmlns:a16="http://schemas.microsoft.com/office/drawing/2014/main" id="{9ECAF8EA-6398-41BC-8E54-7931A11FB38E}"/>
                </a:ext>
              </a:extLst>
            </p:cNvPr>
            <p:cNvSpPr/>
            <p:nvPr/>
          </p:nvSpPr>
          <p:spPr>
            <a:xfrm>
              <a:off x="6172746" y="2128278"/>
              <a:ext cx="2490" cy="856"/>
            </a:xfrm>
            <a:custGeom>
              <a:avLst/>
              <a:gdLst/>
              <a:ahLst/>
              <a:cxnLst/>
              <a:rect l="l" t="t" r="r" b="b"/>
              <a:pathLst>
                <a:path w="32" h="11" fill="none" extrusionOk="0">
                  <a:moveTo>
                    <a:pt x="1" y="1"/>
                  </a:moveTo>
                  <a:lnTo>
                    <a:pt x="31" y="11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2790;p72">
              <a:extLst>
                <a:ext uri="{FF2B5EF4-FFF2-40B4-BE49-F238E27FC236}">
                  <a16:creationId xmlns:a16="http://schemas.microsoft.com/office/drawing/2014/main" id="{F6D0DF43-6DFB-461F-A569-D990FB431BEB}"/>
                </a:ext>
              </a:extLst>
            </p:cNvPr>
            <p:cNvSpPr/>
            <p:nvPr/>
          </p:nvSpPr>
          <p:spPr>
            <a:xfrm>
              <a:off x="6086216" y="2121119"/>
              <a:ext cx="2490" cy="78"/>
            </a:xfrm>
            <a:custGeom>
              <a:avLst/>
              <a:gdLst/>
              <a:ahLst/>
              <a:cxnLst/>
              <a:rect l="l" t="t" r="r" b="b"/>
              <a:pathLst>
                <a:path w="32" h="1" fill="none" extrusionOk="0">
                  <a:moveTo>
                    <a:pt x="1" y="1"/>
                  </a:moveTo>
                  <a:lnTo>
                    <a:pt x="31" y="1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2791;p72">
              <a:extLst>
                <a:ext uri="{FF2B5EF4-FFF2-40B4-BE49-F238E27FC236}">
                  <a16:creationId xmlns:a16="http://schemas.microsoft.com/office/drawing/2014/main" id="{52072F5C-E94F-4CFD-84D3-C14E2F24C86A}"/>
                </a:ext>
              </a:extLst>
            </p:cNvPr>
            <p:cNvSpPr/>
            <p:nvPr/>
          </p:nvSpPr>
          <p:spPr>
            <a:xfrm>
              <a:off x="6093375" y="2091783"/>
              <a:ext cx="2490" cy="856"/>
            </a:xfrm>
            <a:custGeom>
              <a:avLst/>
              <a:gdLst/>
              <a:ahLst/>
              <a:cxnLst/>
              <a:rect l="l" t="t" r="r" b="b"/>
              <a:pathLst>
                <a:path w="32" h="11" fill="none" extrusionOk="0">
                  <a:moveTo>
                    <a:pt x="1" y="11"/>
                  </a:moveTo>
                  <a:lnTo>
                    <a:pt x="31" y="1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2792;p72">
              <a:extLst>
                <a:ext uri="{FF2B5EF4-FFF2-40B4-BE49-F238E27FC236}">
                  <a16:creationId xmlns:a16="http://schemas.microsoft.com/office/drawing/2014/main" id="{7A44C491-B22F-4DD5-A590-7C64CFB4B797}"/>
                </a:ext>
              </a:extLst>
            </p:cNvPr>
            <p:cNvSpPr/>
            <p:nvPr/>
          </p:nvSpPr>
          <p:spPr>
            <a:xfrm>
              <a:off x="6098978" y="2164772"/>
              <a:ext cx="2412" cy="1712"/>
            </a:xfrm>
            <a:custGeom>
              <a:avLst/>
              <a:gdLst/>
              <a:ahLst/>
              <a:cxnLst/>
              <a:rect l="l" t="t" r="r" b="b"/>
              <a:pathLst>
                <a:path w="31" h="22" fill="none" extrusionOk="0">
                  <a:moveTo>
                    <a:pt x="0" y="21"/>
                  </a:moveTo>
                  <a:lnTo>
                    <a:pt x="31" y="1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2793;p72">
              <a:extLst>
                <a:ext uri="{FF2B5EF4-FFF2-40B4-BE49-F238E27FC236}">
                  <a16:creationId xmlns:a16="http://schemas.microsoft.com/office/drawing/2014/main" id="{93C12DDA-A057-46FA-8E37-AFF25FDCA7BA}"/>
                </a:ext>
              </a:extLst>
            </p:cNvPr>
            <p:cNvSpPr/>
            <p:nvPr/>
          </p:nvSpPr>
          <p:spPr>
            <a:xfrm>
              <a:off x="6017194" y="2160803"/>
              <a:ext cx="1634" cy="2490"/>
            </a:xfrm>
            <a:custGeom>
              <a:avLst/>
              <a:gdLst/>
              <a:ahLst/>
              <a:cxnLst/>
              <a:rect l="l" t="t" r="r" b="b"/>
              <a:pathLst>
                <a:path w="21" h="32" fill="none" extrusionOk="0">
                  <a:moveTo>
                    <a:pt x="1" y="32"/>
                  </a:moveTo>
                  <a:lnTo>
                    <a:pt x="21" y="1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2794;p72">
              <a:extLst>
                <a:ext uri="{FF2B5EF4-FFF2-40B4-BE49-F238E27FC236}">
                  <a16:creationId xmlns:a16="http://schemas.microsoft.com/office/drawing/2014/main" id="{145AE454-D5EF-43B1-88E1-6E8682E9D4F8}"/>
                </a:ext>
              </a:extLst>
            </p:cNvPr>
            <p:cNvSpPr/>
            <p:nvPr/>
          </p:nvSpPr>
          <p:spPr>
            <a:xfrm>
              <a:off x="6010035" y="2129912"/>
              <a:ext cx="1712" cy="856"/>
            </a:xfrm>
            <a:custGeom>
              <a:avLst/>
              <a:gdLst/>
              <a:ahLst/>
              <a:cxnLst/>
              <a:rect l="l" t="t" r="r" b="b"/>
              <a:pathLst>
                <a:path w="22" h="11" fill="none" extrusionOk="0">
                  <a:moveTo>
                    <a:pt x="21" y="10"/>
                  </a:moveTo>
                  <a:lnTo>
                    <a:pt x="1" y="0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2795;p72">
              <a:extLst>
                <a:ext uri="{FF2B5EF4-FFF2-40B4-BE49-F238E27FC236}">
                  <a16:creationId xmlns:a16="http://schemas.microsoft.com/office/drawing/2014/main" id="{3AF8C728-588F-4650-A4F9-B8A59072CB1A}"/>
                </a:ext>
              </a:extLst>
            </p:cNvPr>
            <p:cNvSpPr/>
            <p:nvPr/>
          </p:nvSpPr>
          <p:spPr>
            <a:xfrm>
              <a:off x="5998908" y="2196520"/>
              <a:ext cx="1712" cy="1712"/>
            </a:xfrm>
            <a:custGeom>
              <a:avLst/>
              <a:gdLst/>
              <a:ahLst/>
              <a:cxnLst/>
              <a:rect l="l" t="t" r="r" b="b"/>
              <a:pathLst>
                <a:path w="22" h="22" fill="none" extrusionOk="0">
                  <a:moveTo>
                    <a:pt x="1" y="1"/>
                  </a:moveTo>
                  <a:lnTo>
                    <a:pt x="21" y="21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2796;p72">
              <a:extLst>
                <a:ext uri="{FF2B5EF4-FFF2-40B4-BE49-F238E27FC236}">
                  <a16:creationId xmlns:a16="http://schemas.microsoft.com/office/drawing/2014/main" id="{097C53DB-F621-49A4-AA66-A1D92323D35C}"/>
                </a:ext>
              </a:extLst>
            </p:cNvPr>
            <p:cNvSpPr/>
            <p:nvPr/>
          </p:nvSpPr>
          <p:spPr>
            <a:xfrm>
              <a:off x="6007701" y="2223521"/>
              <a:ext cx="1634" cy="1712"/>
            </a:xfrm>
            <a:custGeom>
              <a:avLst/>
              <a:gdLst/>
              <a:ahLst/>
              <a:cxnLst/>
              <a:rect l="l" t="t" r="r" b="b"/>
              <a:pathLst>
                <a:path w="21" h="22" fill="none" extrusionOk="0">
                  <a:moveTo>
                    <a:pt x="0" y="1"/>
                  </a:moveTo>
                  <a:lnTo>
                    <a:pt x="21" y="21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2797;p72">
              <a:extLst>
                <a:ext uri="{FF2B5EF4-FFF2-40B4-BE49-F238E27FC236}">
                  <a16:creationId xmlns:a16="http://schemas.microsoft.com/office/drawing/2014/main" id="{F6857666-E77A-4A4C-976A-F85340EDDAC0}"/>
                </a:ext>
              </a:extLst>
            </p:cNvPr>
            <p:cNvSpPr/>
            <p:nvPr/>
          </p:nvSpPr>
          <p:spPr>
            <a:xfrm>
              <a:off x="6076723" y="2203679"/>
              <a:ext cx="856" cy="856"/>
            </a:xfrm>
            <a:custGeom>
              <a:avLst/>
              <a:gdLst/>
              <a:ahLst/>
              <a:cxnLst/>
              <a:rect l="l" t="t" r="r" b="b"/>
              <a:pathLst>
                <a:path w="11" h="11" fill="none" extrusionOk="0">
                  <a:moveTo>
                    <a:pt x="0" y="1"/>
                  </a:moveTo>
                  <a:lnTo>
                    <a:pt x="11" y="11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2798;p72">
              <a:extLst>
                <a:ext uri="{FF2B5EF4-FFF2-40B4-BE49-F238E27FC236}">
                  <a16:creationId xmlns:a16="http://schemas.microsoft.com/office/drawing/2014/main" id="{0E52C7C4-D698-47AD-865B-8AF50F4A640C}"/>
                </a:ext>
              </a:extLst>
            </p:cNvPr>
            <p:cNvSpPr/>
            <p:nvPr/>
          </p:nvSpPr>
          <p:spPr>
            <a:xfrm>
              <a:off x="6061626" y="2172709"/>
              <a:ext cx="2490" cy="78"/>
            </a:xfrm>
            <a:custGeom>
              <a:avLst/>
              <a:gdLst/>
              <a:ahLst/>
              <a:cxnLst/>
              <a:rect l="l" t="t" r="r" b="b"/>
              <a:pathLst>
                <a:path w="32" h="1" fill="none" extrusionOk="0">
                  <a:moveTo>
                    <a:pt x="1" y="1"/>
                  </a:moveTo>
                  <a:lnTo>
                    <a:pt x="31" y="1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2799;p72">
              <a:extLst>
                <a:ext uri="{FF2B5EF4-FFF2-40B4-BE49-F238E27FC236}">
                  <a16:creationId xmlns:a16="http://schemas.microsoft.com/office/drawing/2014/main" id="{222FCD60-DF4D-4D42-A312-3170E07B373C}"/>
                </a:ext>
              </a:extLst>
            </p:cNvPr>
            <p:cNvSpPr/>
            <p:nvPr/>
          </p:nvSpPr>
          <p:spPr>
            <a:xfrm>
              <a:off x="6102090" y="2207647"/>
              <a:ext cx="2490" cy="1712"/>
            </a:xfrm>
            <a:custGeom>
              <a:avLst/>
              <a:gdLst/>
              <a:ahLst/>
              <a:cxnLst/>
              <a:rect l="l" t="t" r="r" b="b"/>
              <a:pathLst>
                <a:path w="32" h="22" fill="none" extrusionOk="0">
                  <a:moveTo>
                    <a:pt x="1" y="1"/>
                  </a:moveTo>
                  <a:lnTo>
                    <a:pt x="31" y="21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2800;p72">
              <a:extLst>
                <a:ext uri="{FF2B5EF4-FFF2-40B4-BE49-F238E27FC236}">
                  <a16:creationId xmlns:a16="http://schemas.microsoft.com/office/drawing/2014/main" id="{EB1D92C4-9F59-4965-B2A4-1FFC2E15DA1D}"/>
                </a:ext>
              </a:extLst>
            </p:cNvPr>
            <p:cNvSpPr/>
            <p:nvPr/>
          </p:nvSpPr>
          <p:spPr>
            <a:xfrm>
              <a:off x="5992605" y="2106101"/>
              <a:ext cx="11984" cy="1634"/>
            </a:xfrm>
            <a:custGeom>
              <a:avLst/>
              <a:gdLst/>
              <a:ahLst/>
              <a:cxnLst/>
              <a:rect l="l" t="t" r="r" b="b"/>
              <a:pathLst>
                <a:path w="154" h="21" fill="none" extrusionOk="0">
                  <a:moveTo>
                    <a:pt x="153" y="21"/>
                  </a:moveTo>
                  <a:lnTo>
                    <a:pt x="0" y="0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2801;p72">
              <a:extLst>
                <a:ext uri="{FF2B5EF4-FFF2-40B4-BE49-F238E27FC236}">
                  <a16:creationId xmlns:a16="http://schemas.microsoft.com/office/drawing/2014/main" id="{4B89CFD6-22E2-4673-B3D4-6665F74F7678}"/>
                </a:ext>
              </a:extLst>
            </p:cNvPr>
            <p:cNvSpPr/>
            <p:nvPr/>
          </p:nvSpPr>
          <p:spPr>
            <a:xfrm>
              <a:off x="6016416" y="2286238"/>
              <a:ext cx="1634" cy="3268"/>
            </a:xfrm>
            <a:custGeom>
              <a:avLst/>
              <a:gdLst/>
              <a:ahLst/>
              <a:cxnLst/>
              <a:rect l="l" t="t" r="r" b="b"/>
              <a:pathLst>
                <a:path w="21" h="42" fill="none" extrusionOk="0">
                  <a:moveTo>
                    <a:pt x="0" y="0"/>
                  </a:moveTo>
                  <a:lnTo>
                    <a:pt x="21" y="41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2802;p72">
              <a:extLst>
                <a:ext uri="{FF2B5EF4-FFF2-40B4-BE49-F238E27FC236}">
                  <a16:creationId xmlns:a16="http://schemas.microsoft.com/office/drawing/2014/main" id="{F64BBC60-D2EC-461D-8CBE-B5AC4D64DEC4}"/>
                </a:ext>
              </a:extLst>
            </p:cNvPr>
            <p:cNvSpPr/>
            <p:nvPr/>
          </p:nvSpPr>
          <p:spPr>
            <a:xfrm>
              <a:off x="6033847" y="2296588"/>
              <a:ext cx="2490" cy="1634"/>
            </a:xfrm>
            <a:custGeom>
              <a:avLst/>
              <a:gdLst/>
              <a:ahLst/>
              <a:cxnLst/>
              <a:rect l="l" t="t" r="r" b="b"/>
              <a:pathLst>
                <a:path w="32" h="21" fill="none" extrusionOk="0">
                  <a:moveTo>
                    <a:pt x="1" y="0"/>
                  </a:moveTo>
                  <a:lnTo>
                    <a:pt x="31" y="20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2803;p72">
              <a:extLst>
                <a:ext uri="{FF2B5EF4-FFF2-40B4-BE49-F238E27FC236}">
                  <a16:creationId xmlns:a16="http://schemas.microsoft.com/office/drawing/2014/main" id="{FEAFB4AE-DD0F-40FC-8642-EE3FC90F2ADE}"/>
                </a:ext>
              </a:extLst>
            </p:cNvPr>
            <p:cNvSpPr/>
            <p:nvPr/>
          </p:nvSpPr>
          <p:spPr>
            <a:xfrm>
              <a:off x="5990971" y="2260015"/>
              <a:ext cx="934" cy="2490"/>
            </a:xfrm>
            <a:custGeom>
              <a:avLst/>
              <a:gdLst/>
              <a:ahLst/>
              <a:cxnLst/>
              <a:rect l="l" t="t" r="r" b="b"/>
              <a:pathLst>
                <a:path w="12" h="32" fill="none" extrusionOk="0">
                  <a:moveTo>
                    <a:pt x="1" y="1"/>
                  </a:moveTo>
                  <a:lnTo>
                    <a:pt x="11" y="31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2804;p72">
              <a:extLst>
                <a:ext uri="{FF2B5EF4-FFF2-40B4-BE49-F238E27FC236}">
                  <a16:creationId xmlns:a16="http://schemas.microsoft.com/office/drawing/2014/main" id="{3A1F7380-AFF3-4651-8544-CF5AA11989EB}"/>
                </a:ext>
              </a:extLst>
            </p:cNvPr>
            <p:cNvSpPr/>
            <p:nvPr/>
          </p:nvSpPr>
          <p:spPr>
            <a:xfrm>
              <a:off x="6025131" y="2264840"/>
              <a:ext cx="3268" cy="1634"/>
            </a:xfrm>
            <a:custGeom>
              <a:avLst/>
              <a:gdLst/>
              <a:ahLst/>
              <a:cxnLst/>
              <a:rect l="l" t="t" r="r" b="b"/>
              <a:pathLst>
                <a:path w="42" h="21" fill="none" extrusionOk="0">
                  <a:moveTo>
                    <a:pt x="1" y="0"/>
                  </a:moveTo>
                  <a:lnTo>
                    <a:pt x="41" y="20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2805;p72">
              <a:extLst>
                <a:ext uri="{FF2B5EF4-FFF2-40B4-BE49-F238E27FC236}">
                  <a16:creationId xmlns:a16="http://schemas.microsoft.com/office/drawing/2014/main" id="{C07D535C-D10A-4587-8DF2-28080176354E}"/>
                </a:ext>
              </a:extLst>
            </p:cNvPr>
            <p:cNvSpPr/>
            <p:nvPr/>
          </p:nvSpPr>
          <p:spPr>
            <a:xfrm>
              <a:off x="5983889" y="2216362"/>
              <a:ext cx="4046" cy="78"/>
            </a:xfrm>
            <a:custGeom>
              <a:avLst/>
              <a:gdLst/>
              <a:ahLst/>
              <a:cxnLst/>
              <a:rect l="l" t="t" r="r" b="b"/>
              <a:pathLst>
                <a:path w="52" h="1" fill="none" extrusionOk="0">
                  <a:moveTo>
                    <a:pt x="51" y="1"/>
                  </a:moveTo>
                  <a:lnTo>
                    <a:pt x="0" y="1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2806;p72">
              <a:extLst>
                <a:ext uri="{FF2B5EF4-FFF2-40B4-BE49-F238E27FC236}">
                  <a16:creationId xmlns:a16="http://schemas.microsoft.com/office/drawing/2014/main" id="{326A1943-A764-4C7C-8151-986F521B1048}"/>
                </a:ext>
              </a:extLst>
            </p:cNvPr>
            <p:cNvSpPr/>
            <p:nvPr/>
          </p:nvSpPr>
          <p:spPr>
            <a:xfrm>
              <a:off x="5984668" y="2175121"/>
              <a:ext cx="78" cy="2490"/>
            </a:xfrm>
            <a:custGeom>
              <a:avLst/>
              <a:gdLst/>
              <a:ahLst/>
              <a:cxnLst/>
              <a:rect l="l" t="t" r="r" b="b"/>
              <a:pathLst>
                <a:path w="1" h="32" fill="none" extrusionOk="0">
                  <a:moveTo>
                    <a:pt x="0" y="31"/>
                  </a:moveTo>
                  <a:lnTo>
                    <a:pt x="0" y="0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2807;p72">
              <a:extLst>
                <a:ext uri="{FF2B5EF4-FFF2-40B4-BE49-F238E27FC236}">
                  <a16:creationId xmlns:a16="http://schemas.microsoft.com/office/drawing/2014/main" id="{B286824F-DF1B-405E-B14E-ECAD29C16143}"/>
                </a:ext>
              </a:extLst>
            </p:cNvPr>
            <p:cNvSpPr/>
            <p:nvPr/>
          </p:nvSpPr>
          <p:spPr>
            <a:xfrm>
              <a:off x="6047386" y="2115594"/>
              <a:ext cx="78" cy="1634"/>
            </a:xfrm>
            <a:custGeom>
              <a:avLst/>
              <a:gdLst/>
              <a:ahLst/>
              <a:cxnLst/>
              <a:rect l="l" t="t" r="r" b="b"/>
              <a:pathLst>
                <a:path w="1" h="21" fill="none" extrusionOk="0">
                  <a:moveTo>
                    <a:pt x="0" y="21"/>
                  </a:moveTo>
                  <a:lnTo>
                    <a:pt x="0" y="1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2808;p72">
              <a:extLst>
                <a:ext uri="{FF2B5EF4-FFF2-40B4-BE49-F238E27FC236}">
                  <a16:creationId xmlns:a16="http://schemas.microsoft.com/office/drawing/2014/main" id="{0138C3D0-9EFB-46A1-B5F3-A828EAB382E5}"/>
                </a:ext>
              </a:extLst>
            </p:cNvPr>
            <p:cNvSpPr/>
            <p:nvPr/>
          </p:nvSpPr>
          <p:spPr>
            <a:xfrm>
              <a:off x="6031512" y="2226711"/>
              <a:ext cx="1634" cy="78"/>
            </a:xfrm>
            <a:custGeom>
              <a:avLst/>
              <a:gdLst/>
              <a:ahLst/>
              <a:cxnLst/>
              <a:rect l="l" t="t" r="r" b="b"/>
              <a:pathLst>
                <a:path w="21" h="1" fill="none" extrusionOk="0">
                  <a:moveTo>
                    <a:pt x="0" y="0"/>
                  </a:moveTo>
                  <a:lnTo>
                    <a:pt x="21" y="0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2809;p72">
              <a:extLst>
                <a:ext uri="{FF2B5EF4-FFF2-40B4-BE49-F238E27FC236}">
                  <a16:creationId xmlns:a16="http://schemas.microsoft.com/office/drawing/2014/main" id="{6B692911-2E82-484A-B713-0B23AD3D8467}"/>
                </a:ext>
              </a:extLst>
            </p:cNvPr>
            <p:cNvSpPr/>
            <p:nvPr/>
          </p:nvSpPr>
          <p:spPr>
            <a:xfrm>
              <a:off x="6031512" y="2199710"/>
              <a:ext cx="1634" cy="78"/>
            </a:xfrm>
            <a:custGeom>
              <a:avLst/>
              <a:gdLst/>
              <a:ahLst/>
              <a:cxnLst/>
              <a:rect l="l" t="t" r="r" b="b"/>
              <a:pathLst>
                <a:path w="21" h="1" fill="none" extrusionOk="0">
                  <a:moveTo>
                    <a:pt x="0" y="1"/>
                  </a:moveTo>
                  <a:lnTo>
                    <a:pt x="21" y="1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2810;p72">
              <a:extLst>
                <a:ext uri="{FF2B5EF4-FFF2-40B4-BE49-F238E27FC236}">
                  <a16:creationId xmlns:a16="http://schemas.microsoft.com/office/drawing/2014/main" id="{FF71F019-7500-4BCA-99EC-A06F5A7EF9FE}"/>
                </a:ext>
              </a:extLst>
            </p:cNvPr>
            <p:cNvSpPr/>
            <p:nvPr/>
          </p:nvSpPr>
          <p:spPr>
            <a:xfrm>
              <a:off x="6048943" y="2159247"/>
              <a:ext cx="78" cy="1634"/>
            </a:xfrm>
            <a:custGeom>
              <a:avLst/>
              <a:gdLst/>
              <a:ahLst/>
              <a:cxnLst/>
              <a:rect l="l" t="t" r="r" b="b"/>
              <a:pathLst>
                <a:path w="1" h="21" fill="none" extrusionOk="0">
                  <a:moveTo>
                    <a:pt x="1" y="21"/>
                  </a:moveTo>
                  <a:lnTo>
                    <a:pt x="1" y="1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2811;p72">
              <a:extLst>
                <a:ext uri="{FF2B5EF4-FFF2-40B4-BE49-F238E27FC236}">
                  <a16:creationId xmlns:a16="http://schemas.microsoft.com/office/drawing/2014/main" id="{8D3429BF-F7B5-4514-BD26-9EAF3F9A9242}"/>
                </a:ext>
              </a:extLst>
            </p:cNvPr>
            <p:cNvSpPr/>
            <p:nvPr/>
          </p:nvSpPr>
          <p:spPr>
            <a:xfrm>
              <a:off x="6049721" y="2241807"/>
              <a:ext cx="78" cy="2412"/>
            </a:xfrm>
            <a:custGeom>
              <a:avLst/>
              <a:gdLst/>
              <a:ahLst/>
              <a:cxnLst/>
              <a:rect l="l" t="t" r="r" b="b"/>
              <a:pathLst>
                <a:path w="1" h="31" fill="none" extrusionOk="0">
                  <a:moveTo>
                    <a:pt x="1" y="31"/>
                  </a:moveTo>
                  <a:lnTo>
                    <a:pt x="1" y="0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2812;p72">
              <a:extLst>
                <a:ext uri="{FF2B5EF4-FFF2-40B4-BE49-F238E27FC236}">
                  <a16:creationId xmlns:a16="http://schemas.microsoft.com/office/drawing/2014/main" id="{7B6FD86B-C810-42B8-B080-8E307F9893E4}"/>
                </a:ext>
              </a:extLst>
            </p:cNvPr>
            <p:cNvSpPr/>
            <p:nvPr/>
          </p:nvSpPr>
          <p:spPr>
            <a:xfrm>
              <a:off x="6120377" y="2125943"/>
              <a:ext cx="2490" cy="856"/>
            </a:xfrm>
            <a:custGeom>
              <a:avLst/>
              <a:gdLst/>
              <a:ahLst/>
              <a:cxnLst/>
              <a:rect l="l" t="t" r="r" b="b"/>
              <a:pathLst>
                <a:path w="32" h="11" fill="none" extrusionOk="0">
                  <a:moveTo>
                    <a:pt x="0" y="0"/>
                  </a:moveTo>
                  <a:lnTo>
                    <a:pt x="31" y="10"/>
                  </a:lnTo>
                </a:path>
              </a:pathLst>
            </a:custGeom>
            <a:noFill/>
            <a:ln w="2300" cap="rnd" cmpd="sng">
              <a:solidFill>
                <a:srgbClr val="7F4F2A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2813;p72">
              <a:extLst>
                <a:ext uri="{FF2B5EF4-FFF2-40B4-BE49-F238E27FC236}">
                  <a16:creationId xmlns:a16="http://schemas.microsoft.com/office/drawing/2014/main" id="{CF51FBC9-C78C-4B0D-861C-92552953EC53}"/>
                </a:ext>
              </a:extLst>
            </p:cNvPr>
            <p:cNvSpPr/>
            <p:nvPr/>
          </p:nvSpPr>
          <p:spPr>
            <a:xfrm>
              <a:off x="6115630" y="2280714"/>
              <a:ext cx="104039" cy="130958"/>
            </a:xfrm>
            <a:custGeom>
              <a:avLst/>
              <a:gdLst/>
              <a:ahLst/>
              <a:cxnLst/>
              <a:rect l="l" t="t" r="r" b="b"/>
              <a:pathLst>
                <a:path w="1337" h="1683" extrusionOk="0">
                  <a:moveTo>
                    <a:pt x="1336" y="0"/>
                  </a:moveTo>
                  <a:lnTo>
                    <a:pt x="418" y="367"/>
                  </a:lnTo>
                  <a:lnTo>
                    <a:pt x="0" y="1438"/>
                  </a:lnTo>
                  <a:cubicBezTo>
                    <a:pt x="192" y="1598"/>
                    <a:pt x="427" y="1682"/>
                    <a:pt x="667" y="1682"/>
                  </a:cubicBezTo>
                  <a:cubicBezTo>
                    <a:pt x="734" y="1682"/>
                    <a:pt x="801" y="1676"/>
                    <a:pt x="867" y="1663"/>
                  </a:cubicBezTo>
                  <a:lnTo>
                    <a:pt x="1336" y="714"/>
                  </a:lnTo>
                  <a:lnTo>
                    <a:pt x="13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2814;p72">
              <a:extLst>
                <a:ext uri="{FF2B5EF4-FFF2-40B4-BE49-F238E27FC236}">
                  <a16:creationId xmlns:a16="http://schemas.microsoft.com/office/drawing/2014/main" id="{D8AEA0E6-3DBD-403F-974B-533E6AA14446}"/>
                </a:ext>
              </a:extLst>
            </p:cNvPr>
            <p:cNvSpPr/>
            <p:nvPr/>
          </p:nvSpPr>
          <p:spPr>
            <a:xfrm>
              <a:off x="6102090" y="2242585"/>
              <a:ext cx="49335" cy="73066"/>
            </a:xfrm>
            <a:custGeom>
              <a:avLst/>
              <a:gdLst/>
              <a:ahLst/>
              <a:cxnLst/>
              <a:rect l="l" t="t" r="r" b="b"/>
              <a:pathLst>
                <a:path w="634" h="939" fill="none" extrusionOk="0">
                  <a:moveTo>
                    <a:pt x="1" y="0"/>
                  </a:moveTo>
                  <a:cubicBezTo>
                    <a:pt x="174" y="296"/>
                    <a:pt x="450" y="643"/>
                    <a:pt x="633" y="939"/>
                  </a:cubicBezTo>
                </a:path>
              </a:pathLst>
            </a:custGeom>
            <a:noFill/>
            <a:ln w="2300" cap="rnd" cmpd="sng">
              <a:solidFill>
                <a:schemeClr val="lt2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2815;p72">
              <a:extLst>
                <a:ext uri="{FF2B5EF4-FFF2-40B4-BE49-F238E27FC236}">
                  <a16:creationId xmlns:a16="http://schemas.microsoft.com/office/drawing/2014/main" id="{4C1359EE-15AA-460A-9D23-79385A7C246C}"/>
                </a:ext>
              </a:extLst>
            </p:cNvPr>
            <p:cNvSpPr/>
            <p:nvPr/>
          </p:nvSpPr>
          <p:spPr>
            <a:xfrm>
              <a:off x="6079913" y="2319542"/>
              <a:ext cx="43732" cy="69175"/>
            </a:xfrm>
            <a:custGeom>
              <a:avLst/>
              <a:gdLst/>
              <a:ahLst/>
              <a:cxnLst/>
              <a:rect l="l" t="t" r="r" b="b"/>
              <a:pathLst>
                <a:path w="562" h="889" fill="none" extrusionOk="0">
                  <a:moveTo>
                    <a:pt x="0" y="1"/>
                  </a:moveTo>
                  <a:cubicBezTo>
                    <a:pt x="194" y="297"/>
                    <a:pt x="378" y="592"/>
                    <a:pt x="561" y="888"/>
                  </a:cubicBezTo>
                </a:path>
              </a:pathLst>
            </a:custGeom>
            <a:noFill/>
            <a:ln w="2300" cap="rnd" cmpd="sng">
              <a:solidFill>
                <a:schemeClr val="lt2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2816;p72">
              <a:extLst>
                <a:ext uri="{FF2B5EF4-FFF2-40B4-BE49-F238E27FC236}">
                  <a16:creationId xmlns:a16="http://schemas.microsoft.com/office/drawing/2014/main" id="{D9C1A15E-95C9-48D1-AA21-B81498F85ACE}"/>
                </a:ext>
              </a:extLst>
            </p:cNvPr>
            <p:cNvSpPr/>
            <p:nvPr/>
          </p:nvSpPr>
          <p:spPr>
            <a:xfrm>
              <a:off x="6049721" y="2229279"/>
              <a:ext cx="56416" cy="89562"/>
            </a:xfrm>
            <a:custGeom>
              <a:avLst/>
              <a:gdLst/>
              <a:ahLst/>
              <a:cxnLst/>
              <a:rect l="l" t="t" r="r" b="b"/>
              <a:pathLst>
                <a:path w="725" h="1151" extrusionOk="0">
                  <a:moveTo>
                    <a:pt x="388" y="1"/>
                  </a:moveTo>
                  <a:cubicBezTo>
                    <a:pt x="276" y="1"/>
                    <a:pt x="168" y="90"/>
                    <a:pt x="113" y="192"/>
                  </a:cubicBezTo>
                  <a:cubicBezTo>
                    <a:pt x="11" y="396"/>
                    <a:pt x="1" y="630"/>
                    <a:pt x="82" y="845"/>
                  </a:cubicBezTo>
                  <a:cubicBezTo>
                    <a:pt x="154" y="987"/>
                    <a:pt x="266" y="1100"/>
                    <a:pt x="409" y="1151"/>
                  </a:cubicBezTo>
                  <a:lnTo>
                    <a:pt x="725" y="345"/>
                  </a:lnTo>
                  <a:cubicBezTo>
                    <a:pt x="694" y="212"/>
                    <a:pt x="602" y="100"/>
                    <a:pt x="490" y="29"/>
                  </a:cubicBezTo>
                  <a:cubicBezTo>
                    <a:pt x="457" y="9"/>
                    <a:pt x="422" y="1"/>
                    <a:pt x="388" y="1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2817;p72">
              <a:extLst>
                <a:ext uri="{FF2B5EF4-FFF2-40B4-BE49-F238E27FC236}">
                  <a16:creationId xmlns:a16="http://schemas.microsoft.com/office/drawing/2014/main" id="{275C6264-04BD-4C8C-A1F4-2CBCEAE7540E}"/>
                </a:ext>
              </a:extLst>
            </p:cNvPr>
            <p:cNvSpPr/>
            <p:nvPr/>
          </p:nvSpPr>
          <p:spPr>
            <a:xfrm>
              <a:off x="6049721" y="2225155"/>
              <a:ext cx="56416" cy="93686"/>
            </a:xfrm>
            <a:custGeom>
              <a:avLst/>
              <a:gdLst/>
              <a:ahLst/>
              <a:cxnLst/>
              <a:rect l="l" t="t" r="r" b="b"/>
              <a:pathLst>
                <a:path w="725" h="1204" fill="none" extrusionOk="0">
                  <a:moveTo>
                    <a:pt x="725" y="398"/>
                  </a:moveTo>
                  <a:cubicBezTo>
                    <a:pt x="694" y="265"/>
                    <a:pt x="602" y="153"/>
                    <a:pt x="490" y="82"/>
                  </a:cubicBezTo>
                  <a:cubicBezTo>
                    <a:pt x="347" y="0"/>
                    <a:pt x="184" y="112"/>
                    <a:pt x="113" y="245"/>
                  </a:cubicBezTo>
                  <a:cubicBezTo>
                    <a:pt x="11" y="449"/>
                    <a:pt x="1" y="683"/>
                    <a:pt x="82" y="898"/>
                  </a:cubicBezTo>
                  <a:cubicBezTo>
                    <a:pt x="154" y="1040"/>
                    <a:pt x="266" y="1153"/>
                    <a:pt x="409" y="1204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2818;p72">
              <a:extLst>
                <a:ext uri="{FF2B5EF4-FFF2-40B4-BE49-F238E27FC236}">
                  <a16:creationId xmlns:a16="http://schemas.microsoft.com/office/drawing/2014/main" id="{1135C62D-9E26-4593-96B2-BEA73339BF76}"/>
                </a:ext>
              </a:extLst>
            </p:cNvPr>
            <p:cNvSpPr/>
            <p:nvPr/>
          </p:nvSpPr>
          <p:spPr>
            <a:xfrm>
              <a:off x="6076723" y="2260015"/>
              <a:ext cx="11205" cy="38206"/>
            </a:xfrm>
            <a:custGeom>
              <a:avLst/>
              <a:gdLst/>
              <a:ahLst/>
              <a:cxnLst/>
              <a:rect l="l" t="t" r="r" b="b"/>
              <a:pathLst>
                <a:path w="144" h="491" fill="none" extrusionOk="0">
                  <a:moveTo>
                    <a:pt x="0" y="1"/>
                  </a:moveTo>
                  <a:cubicBezTo>
                    <a:pt x="82" y="62"/>
                    <a:pt x="133" y="154"/>
                    <a:pt x="123" y="266"/>
                  </a:cubicBezTo>
                  <a:cubicBezTo>
                    <a:pt x="0" y="297"/>
                    <a:pt x="21" y="480"/>
                    <a:pt x="143" y="490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70912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Title 1">
            <a:extLst>
              <a:ext uri="{FF2B5EF4-FFF2-40B4-BE49-F238E27FC236}">
                <a16:creationId xmlns:a16="http://schemas.microsoft.com/office/drawing/2014/main" id="{EACD7D64-CFAA-4869-AD93-3693C30B4B43}"/>
              </a:ext>
            </a:extLst>
          </p:cNvPr>
          <p:cNvSpPr txBox="1">
            <a:spLocks/>
          </p:cNvSpPr>
          <p:nvPr/>
        </p:nvSpPr>
        <p:spPr>
          <a:xfrm>
            <a:off x="712350" y="322054"/>
            <a:ext cx="7719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llota"/>
              <a:buNone/>
              <a:defRPr sz="3600" b="1" i="0" u="none" strike="noStrike" cap="none">
                <a:solidFill>
                  <a:schemeClr val="dk1"/>
                </a:solidFill>
                <a:latin typeface="Bellota"/>
                <a:ea typeface="Bellota"/>
                <a:cs typeface="Bellota"/>
                <a:sym typeface="Bellot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3600"/>
              <a:buFont typeface="Bellota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>
                <a:ln>
                  <a:noFill/>
                </a:ln>
                <a:solidFill>
                  <a:srgbClr val="273D40"/>
                </a:solidFill>
                <a:effectLst/>
                <a:uLnTx/>
                <a:uFillTx/>
                <a:latin typeface="Bellota"/>
                <a:ea typeface="Bellota"/>
                <a:sym typeface="Bellota"/>
              </a:rPr>
              <a:t>How did you use telehealth while schools were closed, and how are you using it now?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273D40"/>
              </a:solidFill>
              <a:effectLst/>
              <a:uLnTx/>
              <a:uFillTx/>
              <a:latin typeface="Bellota"/>
              <a:ea typeface="Bellota"/>
              <a:sym typeface="Bellota"/>
            </a:endParaRPr>
          </a:p>
        </p:txBody>
      </p:sp>
      <p:grpSp>
        <p:nvGrpSpPr>
          <p:cNvPr id="325" name="Google Shape;2638;p70">
            <a:extLst>
              <a:ext uri="{FF2B5EF4-FFF2-40B4-BE49-F238E27FC236}">
                <a16:creationId xmlns:a16="http://schemas.microsoft.com/office/drawing/2014/main" id="{EF2EE784-3D3D-48DC-AF66-B1976B755D29}"/>
              </a:ext>
            </a:extLst>
          </p:cNvPr>
          <p:cNvGrpSpPr/>
          <p:nvPr/>
        </p:nvGrpSpPr>
        <p:grpSpPr>
          <a:xfrm>
            <a:off x="1282864" y="2353619"/>
            <a:ext cx="1805559" cy="2578155"/>
            <a:chOff x="1574325" y="1804000"/>
            <a:chExt cx="1464600" cy="2091300"/>
          </a:xfrm>
        </p:grpSpPr>
        <p:sp>
          <p:nvSpPr>
            <p:cNvPr id="326" name="Google Shape;2639;p70">
              <a:extLst>
                <a:ext uri="{FF2B5EF4-FFF2-40B4-BE49-F238E27FC236}">
                  <a16:creationId xmlns:a16="http://schemas.microsoft.com/office/drawing/2014/main" id="{39B67F63-3791-4733-9F96-C45E21459CB5}"/>
                </a:ext>
              </a:extLst>
            </p:cNvPr>
            <p:cNvSpPr/>
            <p:nvPr/>
          </p:nvSpPr>
          <p:spPr>
            <a:xfrm>
              <a:off x="1574325" y="1804000"/>
              <a:ext cx="1464600" cy="2091300"/>
            </a:xfrm>
            <a:prstGeom prst="roundRect">
              <a:avLst>
                <a:gd name="adj" fmla="val 0"/>
              </a:avLst>
            </a:prstGeom>
            <a:solidFill>
              <a:srgbClr val="DE8E21"/>
            </a:solidFill>
            <a:ln w="9525" cap="flat" cmpd="sng">
              <a:solidFill>
                <a:srgbClr val="273D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7" name="Google Shape;2640;p70">
              <a:extLst>
                <a:ext uri="{FF2B5EF4-FFF2-40B4-BE49-F238E27FC236}">
                  <a16:creationId xmlns:a16="http://schemas.microsoft.com/office/drawing/2014/main" id="{CE455C23-1270-41E9-9089-8AFC193F5AF9}"/>
                </a:ext>
              </a:extLst>
            </p:cNvPr>
            <p:cNvSpPr/>
            <p:nvPr/>
          </p:nvSpPr>
          <p:spPr>
            <a:xfrm>
              <a:off x="2256137" y="3716341"/>
              <a:ext cx="100500" cy="59700"/>
            </a:xfrm>
            <a:prstGeom prst="roundRect">
              <a:avLst>
                <a:gd name="adj" fmla="val 50000"/>
              </a:avLst>
            </a:prstGeom>
            <a:solidFill>
              <a:srgbClr val="FBE075"/>
            </a:solidFill>
            <a:ln w="9525" cap="flat" cmpd="sng">
              <a:solidFill>
                <a:srgbClr val="273D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28" name="Google Shape;2615;p69">
            <a:extLst>
              <a:ext uri="{FF2B5EF4-FFF2-40B4-BE49-F238E27FC236}">
                <a16:creationId xmlns:a16="http://schemas.microsoft.com/office/drawing/2014/main" id="{2C5E084E-219D-47D3-9CC1-B95339EEDAB3}"/>
              </a:ext>
            </a:extLst>
          </p:cNvPr>
          <p:cNvGrpSpPr/>
          <p:nvPr/>
        </p:nvGrpSpPr>
        <p:grpSpPr>
          <a:xfrm>
            <a:off x="4584672" y="2482040"/>
            <a:ext cx="3127200" cy="2478147"/>
            <a:chOff x="5349850" y="1784575"/>
            <a:chExt cx="3127200" cy="2478147"/>
          </a:xfrm>
        </p:grpSpPr>
        <p:sp>
          <p:nvSpPr>
            <p:cNvPr id="329" name="Google Shape;2616;p69">
              <a:extLst>
                <a:ext uri="{FF2B5EF4-FFF2-40B4-BE49-F238E27FC236}">
                  <a16:creationId xmlns:a16="http://schemas.microsoft.com/office/drawing/2014/main" id="{225AFFE1-8397-453B-A9AB-0DCE8BFB9A26}"/>
                </a:ext>
              </a:extLst>
            </p:cNvPr>
            <p:cNvSpPr/>
            <p:nvPr/>
          </p:nvSpPr>
          <p:spPr>
            <a:xfrm>
              <a:off x="5351500" y="1784575"/>
              <a:ext cx="3123900" cy="2124300"/>
            </a:xfrm>
            <a:prstGeom prst="rect">
              <a:avLst/>
            </a:prstGeom>
            <a:solidFill>
              <a:srgbClr val="FBE075"/>
            </a:solidFill>
            <a:ln w="9525" cap="flat" cmpd="sng">
              <a:solidFill>
                <a:srgbClr val="273D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0" name="Google Shape;2617;p69">
              <a:extLst>
                <a:ext uri="{FF2B5EF4-FFF2-40B4-BE49-F238E27FC236}">
                  <a16:creationId xmlns:a16="http://schemas.microsoft.com/office/drawing/2014/main" id="{F78355C8-C7D5-4A5E-ABA3-BFCABDF56BE5}"/>
                </a:ext>
              </a:extLst>
            </p:cNvPr>
            <p:cNvSpPr/>
            <p:nvPr/>
          </p:nvSpPr>
          <p:spPr>
            <a:xfrm>
              <a:off x="6347981" y="3914096"/>
              <a:ext cx="1130938" cy="348626"/>
            </a:xfrm>
            <a:custGeom>
              <a:avLst/>
              <a:gdLst/>
              <a:ahLst/>
              <a:cxnLst/>
              <a:rect l="l" t="t" r="r" b="b"/>
              <a:pathLst>
                <a:path w="94481" h="29125" extrusionOk="0">
                  <a:moveTo>
                    <a:pt x="79805" y="18317"/>
                  </a:moveTo>
                  <a:cubicBezTo>
                    <a:pt x="74117" y="12515"/>
                    <a:pt x="73889" y="1"/>
                    <a:pt x="73889" y="1"/>
                  </a:cubicBezTo>
                  <a:lnTo>
                    <a:pt x="20592" y="1"/>
                  </a:lnTo>
                  <a:cubicBezTo>
                    <a:pt x="20592" y="1"/>
                    <a:pt x="20364" y="12515"/>
                    <a:pt x="14676" y="18317"/>
                  </a:cubicBezTo>
                  <a:cubicBezTo>
                    <a:pt x="8931" y="24175"/>
                    <a:pt x="1" y="29124"/>
                    <a:pt x="15529" y="29124"/>
                  </a:cubicBezTo>
                  <a:lnTo>
                    <a:pt x="78952" y="29124"/>
                  </a:lnTo>
                  <a:cubicBezTo>
                    <a:pt x="94480" y="29124"/>
                    <a:pt x="85493" y="24175"/>
                    <a:pt x="79805" y="18317"/>
                  </a:cubicBezTo>
                  <a:close/>
                </a:path>
              </a:pathLst>
            </a:custGeom>
            <a:solidFill>
              <a:srgbClr val="EBC3B8"/>
            </a:solidFill>
            <a:ln w="9525" cap="flat" cmpd="sng">
              <a:solidFill>
                <a:srgbClr val="273D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331" name="Google Shape;2618;p69">
              <a:extLst>
                <a:ext uri="{FF2B5EF4-FFF2-40B4-BE49-F238E27FC236}">
                  <a16:creationId xmlns:a16="http://schemas.microsoft.com/office/drawing/2014/main" id="{9CBD1E53-774B-4A84-B5C0-1A006CCBE33E}"/>
                </a:ext>
              </a:extLst>
            </p:cNvPr>
            <p:cNvCxnSpPr/>
            <p:nvPr/>
          </p:nvCxnSpPr>
          <p:spPr>
            <a:xfrm>
              <a:off x="5349850" y="3639257"/>
              <a:ext cx="3127200" cy="0"/>
            </a:xfrm>
            <a:prstGeom prst="straightConnector1">
              <a:avLst/>
            </a:prstGeom>
            <a:noFill/>
            <a:ln w="9525" cap="flat" cmpd="sng">
              <a:solidFill>
                <a:srgbClr val="273D4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32" name="Google Shape;2619;p69">
              <a:extLst>
                <a:ext uri="{FF2B5EF4-FFF2-40B4-BE49-F238E27FC236}">
                  <a16:creationId xmlns:a16="http://schemas.microsoft.com/office/drawing/2014/main" id="{3FED003B-65F3-4799-915C-38604D4E65C3}"/>
                </a:ext>
              </a:extLst>
            </p:cNvPr>
            <p:cNvSpPr/>
            <p:nvPr/>
          </p:nvSpPr>
          <p:spPr>
            <a:xfrm>
              <a:off x="6851500" y="3714725"/>
              <a:ext cx="123900" cy="123900"/>
            </a:xfrm>
            <a:prstGeom prst="ellipse">
              <a:avLst/>
            </a:prstGeom>
            <a:solidFill>
              <a:srgbClr val="EBC3B8"/>
            </a:solidFill>
            <a:ln w="9525" cap="flat" cmpd="sng">
              <a:solidFill>
                <a:srgbClr val="273D4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33" name="Rectangle 332">
            <a:extLst>
              <a:ext uri="{FF2B5EF4-FFF2-40B4-BE49-F238E27FC236}">
                <a16:creationId xmlns:a16="http://schemas.microsoft.com/office/drawing/2014/main" id="{B31C8B2C-65A1-4F6C-82F8-035475DF66EA}"/>
              </a:ext>
            </a:extLst>
          </p:cNvPr>
          <p:cNvSpPr/>
          <p:nvPr/>
        </p:nvSpPr>
        <p:spPr>
          <a:xfrm>
            <a:off x="1432128" y="2482040"/>
            <a:ext cx="1539671" cy="2124300"/>
          </a:xfrm>
          <a:prstGeom prst="rect">
            <a:avLst/>
          </a:prstGeom>
          <a:solidFill>
            <a:srgbClr val="FBE075"/>
          </a:solidFill>
          <a:ln w="25400" cap="flat" cmpd="sng" algn="ctr">
            <a:solidFill>
              <a:srgbClr val="FBE07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EBC3B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6DD44516-425A-4939-91AA-5F357AA8A129}"/>
              </a:ext>
            </a:extLst>
          </p:cNvPr>
          <p:cNvSpPr/>
          <p:nvPr/>
        </p:nvSpPr>
        <p:spPr>
          <a:xfrm>
            <a:off x="4726641" y="2586853"/>
            <a:ext cx="2884394" cy="1674402"/>
          </a:xfrm>
          <a:prstGeom prst="rect">
            <a:avLst/>
          </a:prstGeom>
          <a:solidFill>
            <a:srgbClr val="DE8E21"/>
          </a:solidFill>
          <a:ln w="25400" cap="flat" cmpd="sng" algn="ctr">
            <a:solidFill>
              <a:srgbClr val="DE8E21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EBC3B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35" name="Picture 334">
            <a:extLst>
              <a:ext uri="{FF2B5EF4-FFF2-40B4-BE49-F238E27FC236}">
                <a16:creationId xmlns:a16="http://schemas.microsoft.com/office/drawing/2014/main" id="{ADE8BCD5-DC30-4007-9FF8-7CF2B6CFE5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1017"/>
          <a:stretch/>
        </p:blipFill>
        <p:spPr>
          <a:xfrm>
            <a:off x="1430478" y="2587637"/>
            <a:ext cx="1477727" cy="2018703"/>
          </a:xfrm>
          <a:prstGeom prst="rect">
            <a:avLst/>
          </a:prstGeom>
        </p:spPr>
      </p:pic>
      <p:pic>
        <p:nvPicPr>
          <p:cNvPr id="336" name="Picture 335">
            <a:extLst>
              <a:ext uri="{FF2B5EF4-FFF2-40B4-BE49-F238E27FC236}">
                <a16:creationId xmlns:a16="http://schemas.microsoft.com/office/drawing/2014/main" id="{563412D7-04DF-4D01-9A94-A98B94D3F6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5732"/>
          <a:stretch/>
        </p:blipFill>
        <p:spPr>
          <a:xfrm>
            <a:off x="5464783" y="2674406"/>
            <a:ext cx="1707028" cy="158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77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5873-D0EC-4307-83E4-8BCD38AE4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80" y="805707"/>
            <a:ext cx="5772677" cy="258645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3600"/>
              <a:buFont typeface="Bellota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273D40"/>
                </a:solidFill>
                <a:effectLst/>
                <a:uLnTx/>
                <a:uFillTx/>
                <a:latin typeface="Bellota"/>
                <a:ea typeface="Bellota"/>
                <a:sym typeface="Bellota"/>
              </a:rPr>
              <a:t>How are you working with schools to assess and isolate students with COVID-like symptoms?</a:t>
            </a:r>
          </a:p>
        </p:txBody>
      </p:sp>
      <p:grpSp>
        <p:nvGrpSpPr>
          <p:cNvPr id="736" name="Group 735">
            <a:extLst>
              <a:ext uri="{FF2B5EF4-FFF2-40B4-BE49-F238E27FC236}">
                <a16:creationId xmlns:a16="http://schemas.microsoft.com/office/drawing/2014/main" id="{B6FBE568-E11C-4D3E-A4CC-D9397B7266BC}"/>
              </a:ext>
            </a:extLst>
          </p:cNvPr>
          <p:cNvGrpSpPr/>
          <p:nvPr/>
        </p:nvGrpSpPr>
        <p:grpSpPr>
          <a:xfrm>
            <a:off x="6181857" y="1767466"/>
            <a:ext cx="2647689" cy="2591591"/>
            <a:chOff x="4726038" y="2748679"/>
            <a:chExt cx="2647689" cy="2591591"/>
          </a:xfrm>
        </p:grpSpPr>
        <p:sp>
          <p:nvSpPr>
            <p:cNvPr id="737" name="Google Shape;841;p45">
              <a:extLst>
                <a:ext uri="{FF2B5EF4-FFF2-40B4-BE49-F238E27FC236}">
                  <a16:creationId xmlns:a16="http://schemas.microsoft.com/office/drawing/2014/main" id="{A3790927-5F37-47FB-B828-9FE160C009CC}"/>
                </a:ext>
              </a:extLst>
            </p:cNvPr>
            <p:cNvSpPr/>
            <p:nvPr/>
          </p:nvSpPr>
          <p:spPr>
            <a:xfrm>
              <a:off x="4726038" y="4160850"/>
              <a:ext cx="2647135" cy="76791"/>
            </a:xfrm>
            <a:custGeom>
              <a:avLst/>
              <a:gdLst/>
              <a:ahLst/>
              <a:cxnLst/>
              <a:rect l="l" t="t" r="r" b="b"/>
              <a:pathLst>
                <a:path w="47847" h="1388" extrusionOk="0">
                  <a:moveTo>
                    <a:pt x="1" y="1"/>
                  </a:moveTo>
                  <a:lnTo>
                    <a:pt x="1" y="1388"/>
                  </a:lnTo>
                  <a:lnTo>
                    <a:pt x="47847" y="1388"/>
                  </a:lnTo>
                  <a:lnTo>
                    <a:pt x="478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842;p45">
              <a:extLst>
                <a:ext uri="{FF2B5EF4-FFF2-40B4-BE49-F238E27FC236}">
                  <a16:creationId xmlns:a16="http://schemas.microsoft.com/office/drawing/2014/main" id="{A07F4CE6-439B-4ED8-B957-6CF2281DD3B7}"/>
                </a:ext>
              </a:extLst>
            </p:cNvPr>
            <p:cNvSpPr/>
            <p:nvPr/>
          </p:nvSpPr>
          <p:spPr>
            <a:xfrm>
              <a:off x="4943860" y="4206550"/>
              <a:ext cx="51950" cy="1133720"/>
            </a:xfrm>
            <a:custGeom>
              <a:avLst/>
              <a:gdLst/>
              <a:ahLst/>
              <a:cxnLst/>
              <a:rect l="l" t="t" r="r" b="b"/>
              <a:pathLst>
                <a:path w="939" h="20492" extrusionOk="0">
                  <a:moveTo>
                    <a:pt x="1" y="1"/>
                  </a:moveTo>
                  <a:lnTo>
                    <a:pt x="1" y="20492"/>
                  </a:lnTo>
                  <a:lnTo>
                    <a:pt x="939" y="20492"/>
                  </a:lnTo>
                  <a:lnTo>
                    <a:pt x="93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843;p45">
              <a:extLst>
                <a:ext uri="{FF2B5EF4-FFF2-40B4-BE49-F238E27FC236}">
                  <a16:creationId xmlns:a16="http://schemas.microsoft.com/office/drawing/2014/main" id="{62765E67-9410-4B2C-B990-7FF01D398DEA}"/>
                </a:ext>
              </a:extLst>
            </p:cNvPr>
            <p:cNvSpPr/>
            <p:nvPr/>
          </p:nvSpPr>
          <p:spPr>
            <a:xfrm>
              <a:off x="5036976" y="4095951"/>
              <a:ext cx="51950" cy="1133720"/>
            </a:xfrm>
            <a:custGeom>
              <a:avLst/>
              <a:gdLst/>
              <a:ahLst/>
              <a:cxnLst/>
              <a:rect l="l" t="t" r="r" b="b"/>
              <a:pathLst>
                <a:path w="939" h="20492" extrusionOk="0">
                  <a:moveTo>
                    <a:pt x="1" y="1"/>
                  </a:moveTo>
                  <a:lnTo>
                    <a:pt x="1" y="20492"/>
                  </a:lnTo>
                  <a:lnTo>
                    <a:pt x="939" y="20492"/>
                  </a:lnTo>
                  <a:lnTo>
                    <a:pt x="93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844;p45">
              <a:extLst>
                <a:ext uri="{FF2B5EF4-FFF2-40B4-BE49-F238E27FC236}">
                  <a16:creationId xmlns:a16="http://schemas.microsoft.com/office/drawing/2014/main" id="{0F49F52E-8D26-4CD6-A84D-6D4A02E46B85}"/>
                </a:ext>
              </a:extLst>
            </p:cNvPr>
            <p:cNvSpPr/>
            <p:nvPr/>
          </p:nvSpPr>
          <p:spPr>
            <a:xfrm>
              <a:off x="7003576" y="4095951"/>
              <a:ext cx="51452" cy="1133720"/>
            </a:xfrm>
            <a:custGeom>
              <a:avLst/>
              <a:gdLst/>
              <a:ahLst/>
              <a:cxnLst/>
              <a:rect l="l" t="t" r="r" b="b"/>
              <a:pathLst>
                <a:path w="930" h="20492" extrusionOk="0">
                  <a:moveTo>
                    <a:pt x="1" y="1"/>
                  </a:moveTo>
                  <a:lnTo>
                    <a:pt x="1" y="20492"/>
                  </a:lnTo>
                  <a:lnTo>
                    <a:pt x="929" y="20492"/>
                  </a:lnTo>
                  <a:lnTo>
                    <a:pt x="9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845;p45">
              <a:extLst>
                <a:ext uri="{FF2B5EF4-FFF2-40B4-BE49-F238E27FC236}">
                  <a16:creationId xmlns:a16="http://schemas.microsoft.com/office/drawing/2014/main" id="{856BA648-EE14-4856-8174-F08C91030B04}"/>
                </a:ext>
              </a:extLst>
            </p:cNvPr>
            <p:cNvSpPr/>
            <p:nvPr/>
          </p:nvSpPr>
          <p:spPr>
            <a:xfrm>
              <a:off x="7104050" y="4206550"/>
              <a:ext cx="51397" cy="1133720"/>
            </a:xfrm>
            <a:custGeom>
              <a:avLst/>
              <a:gdLst/>
              <a:ahLst/>
              <a:cxnLst/>
              <a:rect l="l" t="t" r="r" b="b"/>
              <a:pathLst>
                <a:path w="929" h="20492" extrusionOk="0">
                  <a:moveTo>
                    <a:pt x="0" y="1"/>
                  </a:moveTo>
                  <a:lnTo>
                    <a:pt x="0" y="20492"/>
                  </a:lnTo>
                  <a:lnTo>
                    <a:pt x="929" y="20492"/>
                  </a:lnTo>
                  <a:lnTo>
                    <a:pt x="9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846;p45">
              <a:extLst>
                <a:ext uri="{FF2B5EF4-FFF2-40B4-BE49-F238E27FC236}">
                  <a16:creationId xmlns:a16="http://schemas.microsoft.com/office/drawing/2014/main" id="{261C739F-D099-4D09-8489-34D98AFDB656}"/>
                </a:ext>
              </a:extLst>
            </p:cNvPr>
            <p:cNvSpPr/>
            <p:nvPr/>
          </p:nvSpPr>
          <p:spPr>
            <a:xfrm>
              <a:off x="4726038" y="3977440"/>
              <a:ext cx="2647689" cy="188548"/>
            </a:xfrm>
            <a:custGeom>
              <a:avLst/>
              <a:gdLst/>
              <a:ahLst/>
              <a:cxnLst/>
              <a:rect l="l" t="t" r="r" b="b"/>
              <a:pathLst>
                <a:path w="47857" h="3408" extrusionOk="0">
                  <a:moveTo>
                    <a:pt x="1714" y="1"/>
                  </a:moveTo>
                  <a:cubicBezTo>
                    <a:pt x="766" y="1"/>
                    <a:pt x="1" y="766"/>
                    <a:pt x="1" y="1714"/>
                  </a:cubicBezTo>
                  <a:lnTo>
                    <a:pt x="1" y="3408"/>
                  </a:lnTo>
                  <a:lnTo>
                    <a:pt x="47857" y="3408"/>
                  </a:lnTo>
                  <a:lnTo>
                    <a:pt x="47857" y="1714"/>
                  </a:lnTo>
                  <a:cubicBezTo>
                    <a:pt x="47857" y="766"/>
                    <a:pt x="47082" y="1"/>
                    <a:pt x="461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847;p45">
              <a:extLst>
                <a:ext uri="{FF2B5EF4-FFF2-40B4-BE49-F238E27FC236}">
                  <a16:creationId xmlns:a16="http://schemas.microsoft.com/office/drawing/2014/main" id="{6E4202A6-5DDE-4A6B-BAA8-6E632F60968A}"/>
                </a:ext>
              </a:extLst>
            </p:cNvPr>
            <p:cNvSpPr/>
            <p:nvPr/>
          </p:nvSpPr>
          <p:spPr>
            <a:xfrm>
              <a:off x="6798756" y="3977440"/>
              <a:ext cx="417040" cy="338091"/>
            </a:xfrm>
            <a:custGeom>
              <a:avLst/>
              <a:gdLst/>
              <a:ahLst/>
              <a:cxnLst/>
              <a:rect l="l" t="t" r="r" b="b"/>
              <a:pathLst>
                <a:path w="7538" h="6111" extrusionOk="0">
                  <a:moveTo>
                    <a:pt x="0" y="1"/>
                  </a:moveTo>
                  <a:lnTo>
                    <a:pt x="0" y="6110"/>
                  </a:lnTo>
                  <a:lnTo>
                    <a:pt x="7538" y="6110"/>
                  </a:lnTo>
                  <a:lnTo>
                    <a:pt x="753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848;p45">
              <a:extLst>
                <a:ext uri="{FF2B5EF4-FFF2-40B4-BE49-F238E27FC236}">
                  <a16:creationId xmlns:a16="http://schemas.microsoft.com/office/drawing/2014/main" id="{173DB5E5-92F0-4165-AF37-DCF5E2254D62}"/>
                </a:ext>
              </a:extLst>
            </p:cNvPr>
            <p:cNvSpPr/>
            <p:nvPr/>
          </p:nvSpPr>
          <p:spPr>
            <a:xfrm>
              <a:off x="5719657" y="2889321"/>
              <a:ext cx="280664" cy="263126"/>
            </a:xfrm>
            <a:custGeom>
              <a:avLst/>
              <a:gdLst/>
              <a:ahLst/>
              <a:cxnLst/>
              <a:rect l="l" t="t" r="r" b="b"/>
              <a:pathLst>
                <a:path w="5073" h="4756" extrusionOk="0">
                  <a:moveTo>
                    <a:pt x="2725" y="0"/>
                  </a:moveTo>
                  <a:cubicBezTo>
                    <a:pt x="2695" y="0"/>
                    <a:pt x="2665" y="1"/>
                    <a:pt x="2634" y="3"/>
                  </a:cubicBezTo>
                  <a:cubicBezTo>
                    <a:pt x="1462" y="75"/>
                    <a:pt x="380" y="1258"/>
                    <a:pt x="207" y="2461"/>
                  </a:cubicBezTo>
                  <a:cubicBezTo>
                    <a:pt x="0" y="3703"/>
                    <a:pt x="988" y="4755"/>
                    <a:pt x="2156" y="4755"/>
                  </a:cubicBezTo>
                  <a:cubicBezTo>
                    <a:pt x="2369" y="4755"/>
                    <a:pt x="2589" y="4720"/>
                    <a:pt x="2808" y="4644"/>
                  </a:cubicBezTo>
                  <a:cubicBezTo>
                    <a:pt x="4389" y="4165"/>
                    <a:pt x="5072" y="2247"/>
                    <a:pt x="4175" y="860"/>
                  </a:cubicBezTo>
                  <a:cubicBezTo>
                    <a:pt x="3855" y="366"/>
                    <a:pt x="3304" y="0"/>
                    <a:pt x="2725" y="0"/>
                  </a:cubicBezTo>
                  <a:close/>
                </a:path>
              </a:pathLst>
            </a:custGeom>
            <a:solidFill>
              <a:srgbClr val="3735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849;p45">
              <a:extLst>
                <a:ext uri="{FF2B5EF4-FFF2-40B4-BE49-F238E27FC236}">
                  <a16:creationId xmlns:a16="http://schemas.microsoft.com/office/drawing/2014/main" id="{A9BBE411-FA40-4465-AA15-4692B67898A2}"/>
                </a:ext>
              </a:extLst>
            </p:cNvPr>
            <p:cNvSpPr/>
            <p:nvPr/>
          </p:nvSpPr>
          <p:spPr>
            <a:xfrm>
              <a:off x="5874960" y="2889874"/>
              <a:ext cx="74578" cy="109654"/>
            </a:xfrm>
            <a:custGeom>
              <a:avLst/>
              <a:gdLst/>
              <a:ahLst/>
              <a:cxnLst/>
              <a:rect l="l" t="t" r="r" b="b"/>
              <a:pathLst>
                <a:path w="1348" h="1982" extrusionOk="0">
                  <a:moveTo>
                    <a:pt x="650" y="1"/>
                  </a:moveTo>
                  <a:cubicBezTo>
                    <a:pt x="408" y="1"/>
                    <a:pt x="181" y="399"/>
                    <a:pt x="113" y="575"/>
                  </a:cubicBezTo>
                  <a:cubicBezTo>
                    <a:pt x="1" y="891"/>
                    <a:pt x="21" y="1238"/>
                    <a:pt x="164" y="1533"/>
                  </a:cubicBezTo>
                  <a:cubicBezTo>
                    <a:pt x="235" y="1697"/>
                    <a:pt x="358" y="1829"/>
                    <a:pt x="511" y="1911"/>
                  </a:cubicBezTo>
                  <a:cubicBezTo>
                    <a:pt x="595" y="1958"/>
                    <a:pt x="684" y="1981"/>
                    <a:pt x="773" y="1981"/>
                  </a:cubicBezTo>
                  <a:cubicBezTo>
                    <a:pt x="858" y="1981"/>
                    <a:pt x="942" y="1961"/>
                    <a:pt x="1021" y="1921"/>
                  </a:cubicBezTo>
                  <a:cubicBezTo>
                    <a:pt x="1204" y="1819"/>
                    <a:pt x="1296" y="1584"/>
                    <a:pt x="1317" y="1360"/>
                  </a:cubicBezTo>
                  <a:cubicBezTo>
                    <a:pt x="1347" y="1085"/>
                    <a:pt x="1286" y="820"/>
                    <a:pt x="1174" y="575"/>
                  </a:cubicBezTo>
                  <a:cubicBezTo>
                    <a:pt x="1113" y="452"/>
                    <a:pt x="1031" y="330"/>
                    <a:pt x="939" y="238"/>
                  </a:cubicBezTo>
                  <a:cubicBezTo>
                    <a:pt x="868" y="157"/>
                    <a:pt x="807" y="24"/>
                    <a:pt x="684" y="4"/>
                  </a:cubicBezTo>
                  <a:cubicBezTo>
                    <a:pt x="673" y="2"/>
                    <a:pt x="661" y="1"/>
                    <a:pt x="650" y="1"/>
                  </a:cubicBezTo>
                  <a:close/>
                </a:path>
              </a:pathLst>
            </a:custGeom>
            <a:solidFill>
              <a:srgbClr val="A1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850;p45">
              <a:extLst>
                <a:ext uri="{FF2B5EF4-FFF2-40B4-BE49-F238E27FC236}">
                  <a16:creationId xmlns:a16="http://schemas.microsoft.com/office/drawing/2014/main" id="{C029165F-BC5B-4C87-9468-D4023CE50A3B}"/>
                </a:ext>
              </a:extLst>
            </p:cNvPr>
            <p:cNvSpPr/>
            <p:nvPr/>
          </p:nvSpPr>
          <p:spPr>
            <a:xfrm>
              <a:off x="5889068" y="2748679"/>
              <a:ext cx="379253" cy="365311"/>
            </a:xfrm>
            <a:custGeom>
              <a:avLst/>
              <a:gdLst/>
              <a:ahLst/>
              <a:cxnLst/>
              <a:rect l="l" t="t" r="r" b="b"/>
              <a:pathLst>
                <a:path w="6855" h="6603" extrusionOk="0">
                  <a:moveTo>
                    <a:pt x="3594" y="1"/>
                  </a:moveTo>
                  <a:cubicBezTo>
                    <a:pt x="3549" y="1"/>
                    <a:pt x="3504" y="2"/>
                    <a:pt x="3458" y="6"/>
                  </a:cubicBezTo>
                  <a:cubicBezTo>
                    <a:pt x="1827" y="97"/>
                    <a:pt x="317" y="1760"/>
                    <a:pt x="82" y="3433"/>
                  </a:cubicBezTo>
                  <a:cubicBezTo>
                    <a:pt x="1" y="3963"/>
                    <a:pt x="72" y="4514"/>
                    <a:pt x="286" y="5014"/>
                  </a:cubicBezTo>
                  <a:cubicBezTo>
                    <a:pt x="759" y="6031"/>
                    <a:pt x="1761" y="6602"/>
                    <a:pt x="2822" y="6602"/>
                  </a:cubicBezTo>
                  <a:cubicBezTo>
                    <a:pt x="3111" y="6602"/>
                    <a:pt x="3405" y="6560"/>
                    <a:pt x="3693" y="6472"/>
                  </a:cubicBezTo>
                  <a:cubicBezTo>
                    <a:pt x="5906" y="5799"/>
                    <a:pt x="6855" y="3127"/>
                    <a:pt x="5611" y="1189"/>
                  </a:cubicBezTo>
                  <a:cubicBezTo>
                    <a:pt x="5166" y="512"/>
                    <a:pt x="4401" y="1"/>
                    <a:pt x="3594" y="1"/>
                  </a:cubicBezTo>
                  <a:close/>
                </a:path>
              </a:pathLst>
            </a:custGeom>
            <a:solidFill>
              <a:srgbClr val="3735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851;p45">
              <a:extLst>
                <a:ext uri="{FF2B5EF4-FFF2-40B4-BE49-F238E27FC236}">
                  <a16:creationId xmlns:a16="http://schemas.microsoft.com/office/drawing/2014/main" id="{F263C66D-1FC4-4081-9851-57B398D71C36}"/>
                </a:ext>
              </a:extLst>
            </p:cNvPr>
            <p:cNvSpPr/>
            <p:nvPr/>
          </p:nvSpPr>
          <p:spPr>
            <a:xfrm>
              <a:off x="5829259" y="3160535"/>
              <a:ext cx="270927" cy="819253"/>
            </a:xfrm>
            <a:custGeom>
              <a:avLst/>
              <a:gdLst/>
              <a:ahLst/>
              <a:cxnLst/>
              <a:rect l="l" t="t" r="r" b="b"/>
              <a:pathLst>
                <a:path w="4897" h="14808" extrusionOk="0">
                  <a:moveTo>
                    <a:pt x="1614" y="1"/>
                  </a:moveTo>
                  <a:cubicBezTo>
                    <a:pt x="874" y="1"/>
                    <a:pt x="164" y="576"/>
                    <a:pt x="164" y="1445"/>
                  </a:cubicBezTo>
                  <a:lnTo>
                    <a:pt x="164" y="1456"/>
                  </a:lnTo>
                  <a:lnTo>
                    <a:pt x="133" y="3434"/>
                  </a:lnTo>
                  <a:lnTo>
                    <a:pt x="92" y="6810"/>
                  </a:lnTo>
                  <a:cubicBezTo>
                    <a:pt x="82" y="7382"/>
                    <a:pt x="1" y="7994"/>
                    <a:pt x="184" y="8544"/>
                  </a:cubicBezTo>
                  <a:lnTo>
                    <a:pt x="1092" y="11288"/>
                  </a:lnTo>
                  <a:cubicBezTo>
                    <a:pt x="1357" y="12094"/>
                    <a:pt x="1622" y="12899"/>
                    <a:pt x="1898" y="13705"/>
                  </a:cubicBezTo>
                  <a:cubicBezTo>
                    <a:pt x="1898" y="13715"/>
                    <a:pt x="1898" y="13736"/>
                    <a:pt x="1908" y="13746"/>
                  </a:cubicBezTo>
                  <a:cubicBezTo>
                    <a:pt x="2010" y="14103"/>
                    <a:pt x="2245" y="14409"/>
                    <a:pt x="2571" y="14613"/>
                  </a:cubicBezTo>
                  <a:cubicBezTo>
                    <a:pt x="2794" y="14741"/>
                    <a:pt x="3044" y="14807"/>
                    <a:pt x="3297" y="14807"/>
                  </a:cubicBezTo>
                  <a:cubicBezTo>
                    <a:pt x="3426" y="14807"/>
                    <a:pt x="3556" y="14790"/>
                    <a:pt x="3683" y="14756"/>
                  </a:cubicBezTo>
                  <a:cubicBezTo>
                    <a:pt x="4448" y="14542"/>
                    <a:pt x="4896" y="13746"/>
                    <a:pt x="4682" y="12981"/>
                  </a:cubicBezTo>
                  <a:lnTo>
                    <a:pt x="4081" y="11166"/>
                  </a:lnTo>
                  <a:lnTo>
                    <a:pt x="3122" y="8259"/>
                  </a:lnTo>
                  <a:lnTo>
                    <a:pt x="2961" y="7777"/>
                  </a:lnTo>
                  <a:lnTo>
                    <a:pt x="2989" y="5770"/>
                  </a:lnTo>
                  <a:lnTo>
                    <a:pt x="3030" y="2261"/>
                  </a:lnTo>
                  <a:lnTo>
                    <a:pt x="3040" y="1445"/>
                  </a:lnTo>
                  <a:cubicBezTo>
                    <a:pt x="3040" y="1068"/>
                    <a:pt x="2887" y="701"/>
                    <a:pt x="2622" y="426"/>
                  </a:cubicBezTo>
                  <a:cubicBezTo>
                    <a:pt x="2328" y="132"/>
                    <a:pt x="1968" y="1"/>
                    <a:pt x="16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852;p45">
              <a:extLst>
                <a:ext uri="{FF2B5EF4-FFF2-40B4-BE49-F238E27FC236}">
                  <a16:creationId xmlns:a16="http://schemas.microsoft.com/office/drawing/2014/main" id="{10DE2B33-BFA0-4BF3-B76B-8404227BB280}"/>
                </a:ext>
              </a:extLst>
            </p:cNvPr>
            <p:cNvSpPr/>
            <p:nvPr/>
          </p:nvSpPr>
          <p:spPr>
            <a:xfrm>
              <a:off x="5951145" y="3593746"/>
              <a:ext cx="40719" cy="3430"/>
            </a:xfrm>
            <a:custGeom>
              <a:avLst/>
              <a:gdLst/>
              <a:ahLst/>
              <a:cxnLst/>
              <a:rect l="l" t="t" r="r" b="b"/>
              <a:pathLst>
                <a:path w="736" h="62" fill="none" extrusionOk="0">
                  <a:moveTo>
                    <a:pt x="1" y="62"/>
                  </a:moveTo>
                  <a:lnTo>
                    <a:pt x="735" y="0"/>
                  </a:lnTo>
                </a:path>
              </a:pathLst>
            </a:custGeom>
            <a:noFill/>
            <a:ln w="2300" cap="rnd" cmpd="sng">
              <a:solidFill>
                <a:srgbClr val="3B485C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853;p45">
              <a:extLst>
                <a:ext uri="{FF2B5EF4-FFF2-40B4-BE49-F238E27FC236}">
                  <a16:creationId xmlns:a16="http://schemas.microsoft.com/office/drawing/2014/main" id="{715A2CFD-5B3B-4865-9AD2-3A8FA1FF2A38}"/>
                </a:ext>
              </a:extLst>
            </p:cNvPr>
            <p:cNvSpPr/>
            <p:nvPr/>
          </p:nvSpPr>
          <p:spPr>
            <a:xfrm>
              <a:off x="5960163" y="3579638"/>
              <a:ext cx="31701" cy="14163"/>
            </a:xfrm>
            <a:custGeom>
              <a:avLst/>
              <a:gdLst/>
              <a:ahLst/>
              <a:cxnLst/>
              <a:rect l="l" t="t" r="r" b="b"/>
              <a:pathLst>
                <a:path w="573" h="256" fill="none" extrusionOk="0">
                  <a:moveTo>
                    <a:pt x="1" y="0"/>
                  </a:moveTo>
                  <a:lnTo>
                    <a:pt x="572" y="255"/>
                  </a:lnTo>
                </a:path>
              </a:pathLst>
            </a:custGeom>
            <a:noFill/>
            <a:ln w="2300" cap="rnd" cmpd="sng">
              <a:solidFill>
                <a:srgbClr val="3B485C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854;p45">
              <a:extLst>
                <a:ext uri="{FF2B5EF4-FFF2-40B4-BE49-F238E27FC236}">
                  <a16:creationId xmlns:a16="http://schemas.microsoft.com/office/drawing/2014/main" id="{C7B5C2E2-44F6-4D45-B40A-D5566F4031C2}"/>
                </a:ext>
              </a:extLst>
            </p:cNvPr>
            <p:cNvSpPr/>
            <p:nvPr/>
          </p:nvSpPr>
          <p:spPr>
            <a:xfrm>
              <a:off x="5992364" y="3892845"/>
              <a:ext cx="272033" cy="93112"/>
            </a:xfrm>
            <a:custGeom>
              <a:avLst/>
              <a:gdLst/>
              <a:ahLst/>
              <a:cxnLst/>
              <a:rect l="l" t="t" r="r" b="b"/>
              <a:pathLst>
                <a:path w="4917" h="1683" extrusionOk="0">
                  <a:moveTo>
                    <a:pt x="847" y="0"/>
                  </a:moveTo>
                  <a:lnTo>
                    <a:pt x="0" y="653"/>
                  </a:lnTo>
                  <a:lnTo>
                    <a:pt x="113" y="1652"/>
                  </a:lnTo>
                  <a:lnTo>
                    <a:pt x="4917" y="1683"/>
                  </a:lnTo>
                  <a:lnTo>
                    <a:pt x="4335" y="1459"/>
                  </a:lnTo>
                  <a:lnTo>
                    <a:pt x="1693" y="694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rgbClr val="DC92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855;p45">
              <a:extLst>
                <a:ext uri="{FF2B5EF4-FFF2-40B4-BE49-F238E27FC236}">
                  <a16:creationId xmlns:a16="http://schemas.microsoft.com/office/drawing/2014/main" id="{4A74A17F-2204-4DDD-8AEC-A26B06F08407}"/>
                </a:ext>
              </a:extLst>
            </p:cNvPr>
            <p:cNvSpPr/>
            <p:nvPr/>
          </p:nvSpPr>
          <p:spPr>
            <a:xfrm>
              <a:off x="5981077" y="3884380"/>
              <a:ext cx="76791" cy="56487"/>
            </a:xfrm>
            <a:custGeom>
              <a:avLst/>
              <a:gdLst/>
              <a:ahLst/>
              <a:cxnLst/>
              <a:rect l="l" t="t" r="r" b="b"/>
              <a:pathLst>
                <a:path w="1388" h="1021" fill="none" extrusionOk="0">
                  <a:moveTo>
                    <a:pt x="0" y="1020"/>
                  </a:moveTo>
                  <a:cubicBezTo>
                    <a:pt x="368" y="561"/>
                    <a:pt x="837" y="214"/>
                    <a:pt x="1388" y="0"/>
                  </a:cubicBezTo>
                </a:path>
              </a:pathLst>
            </a:custGeom>
            <a:noFill/>
            <a:ln w="2300" cap="rnd" cmpd="sng">
              <a:solidFill>
                <a:srgbClr val="3B485C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856;p45">
              <a:extLst>
                <a:ext uri="{FF2B5EF4-FFF2-40B4-BE49-F238E27FC236}">
                  <a16:creationId xmlns:a16="http://schemas.microsoft.com/office/drawing/2014/main" id="{93410D5C-900B-4520-AFAC-B15549AFA414}"/>
                </a:ext>
              </a:extLst>
            </p:cNvPr>
            <p:cNvSpPr/>
            <p:nvPr/>
          </p:nvSpPr>
          <p:spPr>
            <a:xfrm>
              <a:off x="5627814" y="3126508"/>
              <a:ext cx="367967" cy="1233582"/>
            </a:xfrm>
            <a:custGeom>
              <a:avLst/>
              <a:gdLst/>
              <a:ahLst/>
              <a:cxnLst/>
              <a:rect l="l" t="t" r="r" b="b"/>
              <a:pathLst>
                <a:path w="6651" h="22297" extrusionOk="0">
                  <a:moveTo>
                    <a:pt x="6100" y="0"/>
                  </a:moveTo>
                  <a:lnTo>
                    <a:pt x="0" y="5253"/>
                  </a:lnTo>
                  <a:lnTo>
                    <a:pt x="0" y="22296"/>
                  </a:lnTo>
                  <a:lnTo>
                    <a:pt x="4029" y="22296"/>
                  </a:lnTo>
                  <a:lnTo>
                    <a:pt x="3142" y="9945"/>
                  </a:lnTo>
                  <a:lnTo>
                    <a:pt x="6651" y="1601"/>
                  </a:lnTo>
                  <a:lnTo>
                    <a:pt x="61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857;p45">
              <a:extLst>
                <a:ext uri="{FF2B5EF4-FFF2-40B4-BE49-F238E27FC236}">
                  <a16:creationId xmlns:a16="http://schemas.microsoft.com/office/drawing/2014/main" id="{D383FA43-735A-43A2-B458-09CC011ED468}"/>
                </a:ext>
              </a:extLst>
            </p:cNvPr>
            <p:cNvSpPr/>
            <p:nvPr/>
          </p:nvSpPr>
          <p:spPr>
            <a:xfrm>
              <a:off x="5267192" y="3477061"/>
              <a:ext cx="500581" cy="1711645"/>
            </a:xfrm>
            <a:custGeom>
              <a:avLst/>
              <a:gdLst/>
              <a:ahLst/>
              <a:cxnLst/>
              <a:rect l="l" t="t" r="r" b="b"/>
              <a:pathLst>
                <a:path w="9048" h="30938" extrusionOk="0">
                  <a:moveTo>
                    <a:pt x="4680" y="1"/>
                  </a:moveTo>
                  <a:cubicBezTo>
                    <a:pt x="4439" y="1"/>
                    <a:pt x="4194" y="26"/>
                    <a:pt x="3948" y="80"/>
                  </a:cubicBezTo>
                  <a:cubicBezTo>
                    <a:pt x="3071" y="263"/>
                    <a:pt x="2316" y="794"/>
                    <a:pt x="1827" y="1548"/>
                  </a:cubicBezTo>
                  <a:cubicBezTo>
                    <a:pt x="1" y="4455"/>
                    <a:pt x="1225" y="7903"/>
                    <a:pt x="1867" y="9300"/>
                  </a:cubicBezTo>
                  <a:cubicBezTo>
                    <a:pt x="2112" y="9861"/>
                    <a:pt x="2316" y="10432"/>
                    <a:pt x="2469" y="11024"/>
                  </a:cubicBezTo>
                  <a:lnTo>
                    <a:pt x="4509" y="18530"/>
                  </a:lnTo>
                  <a:lnTo>
                    <a:pt x="6059" y="30709"/>
                  </a:lnTo>
                  <a:cubicBezTo>
                    <a:pt x="6070" y="30800"/>
                    <a:pt x="6131" y="30862"/>
                    <a:pt x="6223" y="30882"/>
                  </a:cubicBezTo>
                  <a:cubicBezTo>
                    <a:pt x="6374" y="30919"/>
                    <a:pt x="6529" y="30938"/>
                    <a:pt x="6684" y="30938"/>
                  </a:cubicBezTo>
                  <a:cubicBezTo>
                    <a:pt x="6915" y="30938"/>
                    <a:pt x="7145" y="30896"/>
                    <a:pt x="7365" y="30811"/>
                  </a:cubicBezTo>
                  <a:cubicBezTo>
                    <a:pt x="7436" y="30780"/>
                    <a:pt x="7487" y="30719"/>
                    <a:pt x="7508" y="30647"/>
                  </a:cubicBezTo>
                  <a:cubicBezTo>
                    <a:pt x="8120" y="27353"/>
                    <a:pt x="9048" y="18102"/>
                    <a:pt x="9048" y="18102"/>
                  </a:cubicBezTo>
                  <a:cubicBezTo>
                    <a:pt x="9048" y="18102"/>
                    <a:pt x="8365" y="6781"/>
                    <a:pt x="8079" y="3139"/>
                  </a:cubicBezTo>
                  <a:cubicBezTo>
                    <a:pt x="7936" y="1330"/>
                    <a:pt x="6416" y="1"/>
                    <a:pt x="46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858;p45">
              <a:extLst>
                <a:ext uri="{FF2B5EF4-FFF2-40B4-BE49-F238E27FC236}">
                  <a16:creationId xmlns:a16="http://schemas.microsoft.com/office/drawing/2014/main" id="{BD75BB22-E663-41D9-878F-12B66B3FDC28}"/>
                </a:ext>
              </a:extLst>
            </p:cNvPr>
            <p:cNvSpPr/>
            <p:nvPr/>
          </p:nvSpPr>
          <p:spPr>
            <a:xfrm>
              <a:off x="5219279" y="3468375"/>
              <a:ext cx="465394" cy="1714632"/>
            </a:xfrm>
            <a:custGeom>
              <a:avLst/>
              <a:gdLst/>
              <a:ahLst/>
              <a:cxnLst/>
              <a:rect l="l" t="t" r="r" b="b"/>
              <a:pathLst>
                <a:path w="8412" h="30992" extrusionOk="0">
                  <a:moveTo>
                    <a:pt x="4799" y="1"/>
                  </a:moveTo>
                  <a:cubicBezTo>
                    <a:pt x="4770" y="1"/>
                    <a:pt x="4741" y="1"/>
                    <a:pt x="4712" y="2"/>
                  </a:cubicBezTo>
                  <a:cubicBezTo>
                    <a:pt x="3815" y="22"/>
                    <a:pt x="2958" y="400"/>
                    <a:pt x="2346" y="1042"/>
                  </a:cubicBezTo>
                  <a:cubicBezTo>
                    <a:pt x="0" y="3562"/>
                    <a:pt x="561" y="7172"/>
                    <a:pt x="928" y="8672"/>
                  </a:cubicBezTo>
                  <a:cubicBezTo>
                    <a:pt x="1071" y="9263"/>
                    <a:pt x="1173" y="9865"/>
                    <a:pt x="1224" y="10477"/>
                  </a:cubicBezTo>
                  <a:lnTo>
                    <a:pt x="1836" y="18596"/>
                  </a:lnTo>
                  <a:lnTo>
                    <a:pt x="1112" y="30631"/>
                  </a:lnTo>
                  <a:cubicBezTo>
                    <a:pt x="1112" y="30723"/>
                    <a:pt x="1163" y="30804"/>
                    <a:pt x="1244" y="30835"/>
                  </a:cubicBezTo>
                  <a:cubicBezTo>
                    <a:pt x="1488" y="30939"/>
                    <a:pt x="1750" y="30992"/>
                    <a:pt x="2012" y="30992"/>
                  </a:cubicBezTo>
                  <a:cubicBezTo>
                    <a:pt x="2134" y="30992"/>
                    <a:pt x="2256" y="30980"/>
                    <a:pt x="2376" y="30957"/>
                  </a:cubicBezTo>
                  <a:cubicBezTo>
                    <a:pt x="2458" y="30947"/>
                    <a:pt x="2519" y="30906"/>
                    <a:pt x="2550" y="30835"/>
                  </a:cubicBezTo>
                  <a:cubicBezTo>
                    <a:pt x="3784" y="27592"/>
                    <a:pt x="6405" y="18229"/>
                    <a:pt x="6405" y="18229"/>
                  </a:cubicBezTo>
                  <a:cubicBezTo>
                    <a:pt x="6405" y="18229"/>
                    <a:pt x="7813" y="7315"/>
                    <a:pt x="8190" y="3786"/>
                  </a:cubicBezTo>
                  <a:cubicBezTo>
                    <a:pt x="8411" y="1755"/>
                    <a:pt x="6828" y="1"/>
                    <a:pt x="47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859;p45">
              <a:extLst>
                <a:ext uri="{FF2B5EF4-FFF2-40B4-BE49-F238E27FC236}">
                  <a16:creationId xmlns:a16="http://schemas.microsoft.com/office/drawing/2014/main" id="{7FA299EE-7C9A-4211-A9D0-A1D2D535B2A3}"/>
                </a:ext>
              </a:extLst>
            </p:cNvPr>
            <p:cNvSpPr/>
            <p:nvPr/>
          </p:nvSpPr>
          <p:spPr>
            <a:xfrm>
              <a:off x="5602972" y="3713364"/>
              <a:ext cx="71757" cy="555906"/>
            </a:xfrm>
            <a:custGeom>
              <a:avLst/>
              <a:gdLst/>
              <a:ahLst/>
              <a:cxnLst/>
              <a:rect l="l" t="t" r="r" b="b"/>
              <a:pathLst>
                <a:path w="1297" h="10048" fill="none" extrusionOk="0">
                  <a:moveTo>
                    <a:pt x="1296" y="1"/>
                  </a:moveTo>
                  <a:cubicBezTo>
                    <a:pt x="949" y="3356"/>
                    <a:pt x="347" y="6691"/>
                    <a:pt x="1" y="10047"/>
                  </a:cubicBezTo>
                </a:path>
              </a:pathLst>
            </a:custGeom>
            <a:noFill/>
            <a:ln w="2300" cap="rnd" cmpd="sng">
              <a:solidFill>
                <a:srgbClr val="3B485C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860;p45">
              <a:extLst>
                <a:ext uri="{FF2B5EF4-FFF2-40B4-BE49-F238E27FC236}">
                  <a16:creationId xmlns:a16="http://schemas.microsoft.com/office/drawing/2014/main" id="{6E04DDA0-03D3-462D-A903-9326EBEF992A}"/>
                </a:ext>
              </a:extLst>
            </p:cNvPr>
            <p:cNvSpPr/>
            <p:nvPr/>
          </p:nvSpPr>
          <p:spPr>
            <a:xfrm>
              <a:off x="5383489" y="3023766"/>
              <a:ext cx="590816" cy="691341"/>
            </a:xfrm>
            <a:custGeom>
              <a:avLst/>
              <a:gdLst/>
              <a:ahLst/>
              <a:cxnLst/>
              <a:rect l="l" t="t" r="r" b="b"/>
              <a:pathLst>
                <a:path w="10679" h="12496" extrusionOk="0">
                  <a:moveTo>
                    <a:pt x="6354" y="1"/>
                  </a:moveTo>
                  <a:cubicBezTo>
                    <a:pt x="4274" y="2694"/>
                    <a:pt x="2213" y="5611"/>
                    <a:pt x="0" y="8640"/>
                  </a:cubicBezTo>
                  <a:cubicBezTo>
                    <a:pt x="51" y="8834"/>
                    <a:pt x="122" y="9027"/>
                    <a:pt x="214" y="9211"/>
                  </a:cubicBezTo>
                  <a:cubicBezTo>
                    <a:pt x="796" y="10282"/>
                    <a:pt x="2550" y="12414"/>
                    <a:pt x="4661" y="12495"/>
                  </a:cubicBezTo>
                  <a:cubicBezTo>
                    <a:pt x="4671" y="12495"/>
                    <a:pt x="4682" y="12496"/>
                    <a:pt x="4692" y="12496"/>
                  </a:cubicBezTo>
                  <a:cubicBezTo>
                    <a:pt x="5174" y="12496"/>
                    <a:pt x="5713" y="12263"/>
                    <a:pt x="6252" y="11883"/>
                  </a:cubicBezTo>
                  <a:cubicBezTo>
                    <a:pt x="7711" y="8487"/>
                    <a:pt x="9067" y="5213"/>
                    <a:pt x="10679" y="2245"/>
                  </a:cubicBezTo>
                  <a:cubicBezTo>
                    <a:pt x="10618" y="2092"/>
                    <a:pt x="10567" y="1939"/>
                    <a:pt x="10526" y="1786"/>
                  </a:cubicBezTo>
                  <a:cubicBezTo>
                    <a:pt x="10363" y="1459"/>
                    <a:pt x="10169" y="1092"/>
                    <a:pt x="9924" y="858"/>
                  </a:cubicBezTo>
                  <a:cubicBezTo>
                    <a:pt x="9679" y="633"/>
                    <a:pt x="7742" y="256"/>
                    <a:pt x="6497" y="21"/>
                  </a:cubicBezTo>
                  <a:cubicBezTo>
                    <a:pt x="6446" y="11"/>
                    <a:pt x="6395" y="11"/>
                    <a:pt x="63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861;p45">
              <a:extLst>
                <a:ext uri="{FF2B5EF4-FFF2-40B4-BE49-F238E27FC236}">
                  <a16:creationId xmlns:a16="http://schemas.microsoft.com/office/drawing/2014/main" id="{86581F48-8B7E-49CC-A8F9-0B5983395B1C}"/>
                </a:ext>
              </a:extLst>
            </p:cNvPr>
            <p:cNvSpPr/>
            <p:nvPr/>
          </p:nvSpPr>
          <p:spPr>
            <a:xfrm>
              <a:off x="5624439" y="3364083"/>
              <a:ext cx="55" cy="609"/>
            </a:xfrm>
            <a:custGeom>
              <a:avLst/>
              <a:gdLst/>
              <a:ahLst/>
              <a:cxnLst/>
              <a:rect l="l" t="t" r="r" b="b"/>
              <a:pathLst>
                <a:path w="1" h="11" extrusionOk="0">
                  <a:moveTo>
                    <a:pt x="0" y="1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3B4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862;p45">
              <a:extLst>
                <a:ext uri="{FF2B5EF4-FFF2-40B4-BE49-F238E27FC236}">
                  <a16:creationId xmlns:a16="http://schemas.microsoft.com/office/drawing/2014/main" id="{F7252854-3313-4923-A915-DD946831B551}"/>
                </a:ext>
              </a:extLst>
            </p:cNvPr>
            <p:cNvSpPr/>
            <p:nvPr/>
          </p:nvSpPr>
          <p:spPr>
            <a:xfrm>
              <a:off x="5859745" y="2926169"/>
              <a:ext cx="229156" cy="239059"/>
            </a:xfrm>
            <a:custGeom>
              <a:avLst/>
              <a:gdLst/>
              <a:ahLst/>
              <a:cxnLst/>
              <a:rect l="l" t="t" r="r" b="b"/>
              <a:pathLst>
                <a:path w="4142" h="4321" extrusionOk="0">
                  <a:moveTo>
                    <a:pt x="2561" y="0"/>
                  </a:moveTo>
                  <a:lnTo>
                    <a:pt x="368" y="2622"/>
                  </a:lnTo>
                  <a:cubicBezTo>
                    <a:pt x="0" y="3060"/>
                    <a:pt x="62" y="3713"/>
                    <a:pt x="500" y="4080"/>
                  </a:cubicBezTo>
                  <a:cubicBezTo>
                    <a:pt x="693" y="4242"/>
                    <a:pt x="928" y="4320"/>
                    <a:pt x="1161" y="4320"/>
                  </a:cubicBezTo>
                  <a:cubicBezTo>
                    <a:pt x="1458" y="4320"/>
                    <a:pt x="1753" y="4193"/>
                    <a:pt x="1959" y="3948"/>
                  </a:cubicBezTo>
                  <a:lnTo>
                    <a:pt x="4141" y="1326"/>
                  </a:lnTo>
                  <a:lnTo>
                    <a:pt x="2561" y="0"/>
                  </a:lnTo>
                  <a:close/>
                </a:path>
              </a:pathLst>
            </a:custGeom>
            <a:solidFill>
              <a:srgbClr val="DC92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863;p45">
              <a:extLst>
                <a:ext uri="{FF2B5EF4-FFF2-40B4-BE49-F238E27FC236}">
                  <a16:creationId xmlns:a16="http://schemas.microsoft.com/office/drawing/2014/main" id="{E39EF8C8-7BEB-40B3-B73E-33E02A5B4EF2}"/>
                </a:ext>
              </a:extLst>
            </p:cNvPr>
            <p:cNvSpPr/>
            <p:nvPr/>
          </p:nvSpPr>
          <p:spPr>
            <a:xfrm>
              <a:off x="5951698" y="2831947"/>
              <a:ext cx="262462" cy="288575"/>
            </a:xfrm>
            <a:custGeom>
              <a:avLst/>
              <a:gdLst/>
              <a:ahLst/>
              <a:cxnLst/>
              <a:rect l="l" t="t" r="r" b="b"/>
              <a:pathLst>
                <a:path w="4744" h="5216" extrusionOk="0">
                  <a:moveTo>
                    <a:pt x="1684" y="0"/>
                  </a:moveTo>
                  <a:lnTo>
                    <a:pt x="440" y="2295"/>
                  </a:lnTo>
                  <a:cubicBezTo>
                    <a:pt x="1" y="3141"/>
                    <a:pt x="613" y="4753"/>
                    <a:pt x="1460" y="5181"/>
                  </a:cubicBezTo>
                  <a:cubicBezTo>
                    <a:pt x="1504" y="5205"/>
                    <a:pt x="1560" y="5216"/>
                    <a:pt x="1627" y="5216"/>
                  </a:cubicBezTo>
                  <a:cubicBezTo>
                    <a:pt x="2114" y="5216"/>
                    <a:pt x="3122" y="4621"/>
                    <a:pt x="3499" y="3876"/>
                  </a:cubicBezTo>
                  <a:lnTo>
                    <a:pt x="4744" y="1581"/>
                  </a:lnTo>
                  <a:lnTo>
                    <a:pt x="1684" y="0"/>
                  </a:lnTo>
                  <a:close/>
                </a:path>
              </a:pathLst>
            </a:custGeom>
            <a:solidFill>
              <a:srgbClr val="DC92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864;p45">
              <a:extLst>
                <a:ext uri="{FF2B5EF4-FFF2-40B4-BE49-F238E27FC236}">
                  <a16:creationId xmlns:a16="http://schemas.microsoft.com/office/drawing/2014/main" id="{746B2AA1-F71B-4AEE-9880-0809D5EAD2ED}"/>
                </a:ext>
              </a:extLst>
            </p:cNvPr>
            <p:cNvSpPr/>
            <p:nvPr/>
          </p:nvSpPr>
          <p:spPr>
            <a:xfrm>
              <a:off x="5907160" y="2769095"/>
              <a:ext cx="357787" cy="177095"/>
            </a:xfrm>
            <a:custGeom>
              <a:avLst/>
              <a:gdLst/>
              <a:ahLst/>
              <a:cxnLst/>
              <a:rect l="l" t="t" r="r" b="b"/>
              <a:pathLst>
                <a:path w="6467" h="3201" extrusionOk="0">
                  <a:moveTo>
                    <a:pt x="3740" y="1"/>
                  </a:moveTo>
                  <a:cubicBezTo>
                    <a:pt x="2269" y="1"/>
                    <a:pt x="656" y="835"/>
                    <a:pt x="0" y="2166"/>
                  </a:cubicBezTo>
                  <a:cubicBezTo>
                    <a:pt x="21" y="2197"/>
                    <a:pt x="41" y="2217"/>
                    <a:pt x="72" y="2238"/>
                  </a:cubicBezTo>
                  <a:cubicBezTo>
                    <a:pt x="214" y="2319"/>
                    <a:pt x="367" y="2380"/>
                    <a:pt x="531" y="2421"/>
                  </a:cubicBezTo>
                  <a:cubicBezTo>
                    <a:pt x="786" y="2523"/>
                    <a:pt x="1030" y="2666"/>
                    <a:pt x="1296" y="2758"/>
                  </a:cubicBezTo>
                  <a:cubicBezTo>
                    <a:pt x="1826" y="2962"/>
                    <a:pt x="2387" y="3094"/>
                    <a:pt x="2958" y="3156"/>
                  </a:cubicBezTo>
                  <a:cubicBezTo>
                    <a:pt x="3233" y="3185"/>
                    <a:pt x="3507" y="3200"/>
                    <a:pt x="3782" y="3200"/>
                  </a:cubicBezTo>
                  <a:cubicBezTo>
                    <a:pt x="4078" y="3200"/>
                    <a:pt x="4375" y="3182"/>
                    <a:pt x="4672" y="3145"/>
                  </a:cubicBezTo>
                  <a:cubicBezTo>
                    <a:pt x="4957" y="3105"/>
                    <a:pt x="5233" y="3054"/>
                    <a:pt x="5508" y="2972"/>
                  </a:cubicBezTo>
                  <a:cubicBezTo>
                    <a:pt x="5610" y="2952"/>
                    <a:pt x="6242" y="2819"/>
                    <a:pt x="6263" y="2717"/>
                  </a:cubicBezTo>
                  <a:cubicBezTo>
                    <a:pt x="6467" y="1860"/>
                    <a:pt x="5957" y="759"/>
                    <a:pt x="5192" y="330"/>
                  </a:cubicBezTo>
                  <a:cubicBezTo>
                    <a:pt x="4835" y="147"/>
                    <a:pt x="4447" y="34"/>
                    <a:pt x="4060" y="14"/>
                  </a:cubicBezTo>
                  <a:cubicBezTo>
                    <a:pt x="3954" y="5"/>
                    <a:pt x="3848" y="1"/>
                    <a:pt x="3740" y="1"/>
                  </a:cubicBezTo>
                  <a:close/>
                </a:path>
              </a:pathLst>
            </a:custGeom>
            <a:solidFill>
              <a:srgbClr val="3735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865;p45">
              <a:extLst>
                <a:ext uri="{FF2B5EF4-FFF2-40B4-BE49-F238E27FC236}">
                  <a16:creationId xmlns:a16="http://schemas.microsoft.com/office/drawing/2014/main" id="{6D331832-315F-4B40-B8FB-874F23D25606}"/>
                </a:ext>
              </a:extLst>
            </p:cNvPr>
            <p:cNvSpPr/>
            <p:nvPr/>
          </p:nvSpPr>
          <p:spPr>
            <a:xfrm>
              <a:off x="5985558" y="2899058"/>
              <a:ext cx="49184" cy="89239"/>
            </a:xfrm>
            <a:custGeom>
              <a:avLst/>
              <a:gdLst/>
              <a:ahLst/>
              <a:cxnLst/>
              <a:rect l="l" t="t" r="r" b="b"/>
              <a:pathLst>
                <a:path w="889" h="1613" fill="none" extrusionOk="0">
                  <a:moveTo>
                    <a:pt x="888" y="1612"/>
                  </a:moveTo>
                  <a:cubicBezTo>
                    <a:pt x="756" y="1480"/>
                    <a:pt x="674" y="1306"/>
                    <a:pt x="633" y="1123"/>
                  </a:cubicBezTo>
                  <a:lnTo>
                    <a:pt x="450" y="470"/>
                  </a:lnTo>
                  <a:cubicBezTo>
                    <a:pt x="399" y="317"/>
                    <a:pt x="389" y="1"/>
                    <a:pt x="144" y="93"/>
                  </a:cubicBezTo>
                  <a:cubicBezTo>
                    <a:pt x="62" y="123"/>
                    <a:pt x="11" y="184"/>
                    <a:pt x="1" y="266"/>
                  </a:cubicBezTo>
                </a:path>
              </a:pathLst>
            </a:custGeom>
            <a:noFill/>
            <a:ln w="48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866;p45">
              <a:extLst>
                <a:ext uri="{FF2B5EF4-FFF2-40B4-BE49-F238E27FC236}">
                  <a16:creationId xmlns:a16="http://schemas.microsoft.com/office/drawing/2014/main" id="{6BCF833C-1F07-4912-A707-AD1DF7FC3776}"/>
                </a:ext>
              </a:extLst>
            </p:cNvPr>
            <p:cNvSpPr/>
            <p:nvPr/>
          </p:nvSpPr>
          <p:spPr>
            <a:xfrm>
              <a:off x="5990648" y="2979227"/>
              <a:ext cx="159779" cy="148326"/>
            </a:xfrm>
            <a:custGeom>
              <a:avLst/>
              <a:gdLst/>
              <a:ahLst/>
              <a:cxnLst/>
              <a:rect l="l" t="t" r="r" b="b"/>
              <a:pathLst>
                <a:path w="2888" h="2681" extrusionOk="0">
                  <a:moveTo>
                    <a:pt x="633" y="0"/>
                  </a:moveTo>
                  <a:cubicBezTo>
                    <a:pt x="378" y="357"/>
                    <a:pt x="1" y="816"/>
                    <a:pt x="11" y="1275"/>
                  </a:cubicBezTo>
                  <a:cubicBezTo>
                    <a:pt x="21" y="1683"/>
                    <a:pt x="225" y="2152"/>
                    <a:pt x="582" y="2366"/>
                  </a:cubicBezTo>
                  <a:cubicBezTo>
                    <a:pt x="846" y="2529"/>
                    <a:pt x="1145" y="2681"/>
                    <a:pt x="1458" y="2681"/>
                  </a:cubicBezTo>
                  <a:cubicBezTo>
                    <a:pt x="1556" y="2681"/>
                    <a:pt x="1655" y="2666"/>
                    <a:pt x="1755" y="2632"/>
                  </a:cubicBezTo>
                  <a:cubicBezTo>
                    <a:pt x="2255" y="2448"/>
                    <a:pt x="2887" y="1132"/>
                    <a:pt x="2887" y="1020"/>
                  </a:cubicBezTo>
                  <a:lnTo>
                    <a:pt x="6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867;p45">
              <a:extLst>
                <a:ext uri="{FF2B5EF4-FFF2-40B4-BE49-F238E27FC236}">
                  <a16:creationId xmlns:a16="http://schemas.microsoft.com/office/drawing/2014/main" id="{BEA12B8E-CB64-46B5-B3F7-83988C0077AB}"/>
                </a:ext>
              </a:extLst>
            </p:cNvPr>
            <p:cNvSpPr/>
            <p:nvPr/>
          </p:nvSpPr>
          <p:spPr>
            <a:xfrm>
              <a:off x="5965807" y="2957761"/>
              <a:ext cx="28880" cy="93721"/>
            </a:xfrm>
            <a:custGeom>
              <a:avLst/>
              <a:gdLst/>
              <a:ahLst/>
              <a:cxnLst/>
              <a:rect l="l" t="t" r="r" b="b"/>
              <a:pathLst>
                <a:path w="522" h="1694" fill="none" extrusionOk="0">
                  <a:moveTo>
                    <a:pt x="521" y="1694"/>
                  </a:moveTo>
                  <a:cubicBezTo>
                    <a:pt x="174" y="1194"/>
                    <a:pt x="1" y="602"/>
                    <a:pt x="11" y="1"/>
                  </a:cubicBezTo>
                </a:path>
              </a:pathLst>
            </a:custGeom>
            <a:noFill/>
            <a:ln w="4850" cap="rnd" cmpd="sng">
              <a:solidFill>
                <a:srgbClr val="FFFFFF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868;p45">
              <a:extLst>
                <a:ext uri="{FF2B5EF4-FFF2-40B4-BE49-F238E27FC236}">
                  <a16:creationId xmlns:a16="http://schemas.microsoft.com/office/drawing/2014/main" id="{81B5C86D-877D-45B0-83EA-A7DE454D25CB}"/>
                </a:ext>
              </a:extLst>
            </p:cNvPr>
            <p:cNvSpPr/>
            <p:nvPr/>
          </p:nvSpPr>
          <p:spPr>
            <a:xfrm>
              <a:off x="5950592" y="2908187"/>
              <a:ext cx="49129" cy="59806"/>
            </a:xfrm>
            <a:custGeom>
              <a:avLst/>
              <a:gdLst/>
              <a:ahLst/>
              <a:cxnLst/>
              <a:rect l="l" t="t" r="r" b="b"/>
              <a:pathLst>
                <a:path w="888" h="1081" extrusionOk="0">
                  <a:moveTo>
                    <a:pt x="635" y="0"/>
                  </a:moveTo>
                  <a:cubicBezTo>
                    <a:pt x="422" y="0"/>
                    <a:pt x="218" y="121"/>
                    <a:pt x="123" y="325"/>
                  </a:cubicBezTo>
                  <a:cubicBezTo>
                    <a:pt x="1" y="621"/>
                    <a:pt x="133" y="958"/>
                    <a:pt x="419" y="1080"/>
                  </a:cubicBezTo>
                  <a:lnTo>
                    <a:pt x="888" y="60"/>
                  </a:lnTo>
                  <a:cubicBezTo>
                    <a:pt x="807" y="19"/>
                    <a:pt x="720" y="0"/>
                    <a:pt x="635" y="0"/>
                  </a:cubicBezTo>
                  <a:close/>
                </a:path>
              </a:pathLst>
            </a:custGeom>
            <a:solidFill>
              <a:srgbClr val="DC92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869;p45">
              <a:extLst>
                <a:ext uri="{FF2B5EF4-FFF2-40B4-BE49-F238E27FC236}">
                  <a16:creationId xmlns:a16="http://schemas.microsoft.com/office/drawing/2014/main" id="{45158273-9542-49BF-8B39-CE806875E8B4}"/>
                </a:ext>
              </a:extLst>
            </p:cNvPr>
            <p:cNvSpPr/>
            <p:nvPr/>
          </p:nvSpPr>
          <p:spPr>
            <a:xfrm>
              <a:off x="5188240" y="3011705"/>
              <a:ext cx="699197" cy="1352309"/>
            </a:xfrm>
            <a:custGeom>
              <a:avLst/>
              <a:gdLst/>
              <a:ahLst/>
              <a:cxnLst/>
              <a:rect l="l" t="t" r="r" b="b"/>
              <a:pathLst>
                <a:path w="12638" h="24443" extrusionOk="0">
                  <a:moveTo>
                    <a:pt x="9352" y="0"/>
                  </a:moveTo>
                  <a:cubicBezTo>
                    <a:pt x="8811" y="0"/>
                    <a:pt x="8289" y="210"/>
                    <a:pt x="7894" y="596"/>
                  </a:cubicBezTo>
                  <a:lnTo>
                    <a:pt x="1193" y="11306"/>
                  </a:lnTo>
                  <a:lnTo>
                    <a:pt x="0" y="24330"/>
                  </a:lnTo>
                  <a:lnTo>
                    <a:pt x="4977" y="24443"/>
                  </a:lnTo>
                  <a:lnTo>
                    <a:pt x="5834" y="11295"/>
                  </a:lnTo>
                  <a:lnTo>
                    <a:pt x="12637" y="759"/>
                  </a:lnTo>
                  <a:lnTo>
                    <a:pt x="9832" y="56"/>
                  </a:lnTo>
                  <a:cubicBezTo>
                    <a:pt x="9672" y="19"/>
                    <a:pt x="9511" y="0"/>
                    <a:pt x="93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870;p45">
              <a:extLst>
                <a:ext uri="{FF2B5EF4-FFF2-40B4-BE49-F238E27FC236}">
                  <a16:creationId xmlns:a16="http://schemas.microsoft.com/office/drawing/2014/main" id="{CB9A55C3-EE29-4C03-A07A-FDB7F5025972}"/>
                </a:ext>
              </a:extLst>
            </p:cNvPr>
            <p:cNvSpPr/>
            <p:nvPr/>
          </p:nvSpPr>
          <p:spPr>
            <a:xfrm>
              <a:off x="5569112" y="3107863"/>
              <a:ext cx="138866" cy="439059"/>
            </a:xfrm>
            <a:custGeom>
              <a:avLst/>
              <a:gdLst/>
              <a:ahLst/>
              <a:cxnLst/>
              <a:rect l="l" t="t" r="r" b="b"/>
              <a:pathLst>
                <a:path w="2510" h="7936" extrusionOk="0">
                  <a:moveTo>
                    <a:pt x="1347" y="1"/>
                  </a:moveTo>
                  <a:cubicBezTo>
                    <a:pt x="939" y="2652"/>
                    <a:pt x="398" y="5284"/>
                    <a:pt x="1" y="7936"/>
                  </a:cubicBezTo>
                  <a:lnTo>
                    <a:pt x="2510" y="4040"/>
                  </a:lnTo>
                  <a:cubicBezTo>
                    <a:pt x="2438" y="3744"/>
                    <a:pt x="2357" y="3448"/>
                    <a:pt x="2265" y="3162"/>
                  </a:cubicBezTo>
                  <a:cubicBezTo>
                    <a:pt x="1939" y="2112"/>
                    <a:pt x="1602" y="1072"/>
                    <a:pt x="13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871;p45">
              <a:extLst>
                <a:ext uri="{FF2B5EF4-FFF2-40B4-BE49-F238E27FC236}">
                  <a16:creationId xmlns:a16="http://schemas.microsoft.com/office/drawing/2014/main" id="{E2784F56-4713-4697-BB92-06EA7D99DC27}"/>
                </a:ext>
              </a:extLst>
            </p:cNvPr>
            <p:cNvSpPr/>
            <p:nvPr/>
          </p:nvSpPr>
          <p:spPr>
            <a:xfrm>
              <a:off x="5302767" y="3965047"/>
              <a:ext cx="100526" cy="55"/>
            </a:xfrm>
            <a:custGeom>
              <a:avLst/>
              <a:gdLst/>
              <a:ahLst/>
              <a:cxnLst/>
              <a:rect l="l" t="t" r="r" b="b"/>
              <a:pathLst>
                <a:path w="1817" h="1" fill="none" extrusionOk="0">
                  <a:moveTo>
                    <a:pt x="1" y="1"/>
                  </a:moveTo>
                  <a:lnTo>
                    <a:pt x="1816" y="1"/>
                  </a:lnTo>
                </a:path>
              </a:pathLst>
            </a:custGeom>
            <a:noFill/>
            <a:ln w="2300" cap="rnd" cmpd="sng">
              <a:solidFill>
                <a:srgbClr val="3B485C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872;p45">
              <a:extLst>
                <a:ext uri="{FF2B5EF4-FFF2-40B4-BE49-F238E27FC236}">
                  <a16:creationId xmlns:a16="http://schemas.microsoft.com/office/drawing/2014/main" id="{01BF3602-04B4-4749-B0C4-55DA8142F575}"/>
                </a:ext>
              </a:extLst>
            </p:cNvPr>
            <p:cNvSpPr/>
            <p:nvPr/>
          </p:nvSpPr>
          <p:spPr>
            <a:xfrm>
              <a:off x="6165039" y="3229749"/>
              <a:ext cx="97095" cy="119115"/>
            </a:xfrm>
            <a:custGeom>
              <a:avLst/>
              <a:gdLst/>
              <a:ahLst/>
              <a:cxnLst/>
              <a:rect l="l" t="t" r="r" b="b"/>
              <a:pathLst>
                <a:path w="1755" h="2153" extrusionOk="0">
                  <a:moveTo>
                    <a:pt x="1561" y="1"/>
                  </a:moveTo>
                  <a:lnTo>
                    <a:pt x="0" y="2010"/>
                  </a:lnTo>
                  <a:lnTo>
                    <a:pt x="184" y="2153"/>
                  </a:lnTo>
                  <a:lnTo>
                    <a:pt x="1755" y="154"/>
                  </a:lnTo>
                  <a:lnTo>
                    <a:pt x="1561" y="1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873;p45">
              <a:extLst>
                <a:ext uri="{FF2B5EF4-FFF2-40B4-BE49-F238E27FC236}">
                  <a16:creationId xmlns:a16="http://schemas.microsoft.com/office/drawing/2014/main" id="{9570C7C4-B9E5-425A-84AE-3DDDE34B4D59}"/>
                </a:ext>
              </a:extLst>
            </p:cNvPr>
            <p:cNvSpPr/>
            <p:nvPr/>
          </p:nvSpPr>
          <p:spPr>
            <a:xfrm>
              <a:off x="6136823" y="3269806"/>
              <a:ext cx="95436" cy="112365"/>
            </a:xfrm>
            <a:custGeom>
              <a:avLst/>
              <a:gdLst/>
              <a:ahLst/>
              <a:cxnLst/>
              <a:rect l="l" t="t" r="r" b="b"/>
              <a:pathLst>
                <a:path w="1725" h="2031" extrusionOk="0">
                  <a:moveTo>
                    <a:pt x="1367" y="1"/>
                  </a:moveTo>
                  <a:lnTo>
                    <a:pt x="0" y="1745"/>
                  </a:lnTo>
                  <a:lnTo>
                    <a:pt x="368" y="2031"/>
                  </a:lnTo>
                  <a:lnTo>
                    <a:pt x="1724" y="286"/>
                  </a:lnTo>
                  <a:lnTo>
                    <a:pt x="1367" y="1"/>
                  </a:lnTo>
                  <a:close/>
                </a:path>
              </a:pathLst>
            </a:custGeom>
            <a:solidFill>
              <a:srgbClr val="3B4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874;p45">
              <a:extLst>
                <a:ext uri="{FF2B5EF4-FFF2-40B4-BE49-F238E27FC236}">
                  <a16:creationId xmlns:a16="http://schemas.microsoft.com/office/drawing/2014/main" id="{90BD8A9E-9717-4330-A96B-8E4E7003A92E}"/>
                </a:ext>
              </a:extLst>
            </p:cNvPr>
            <p:cNvSpPr/>
            <p:nvPr/>
          </p:nvSpPr>
          <p:spPr>
            <a:xfrm>
              <a:off x="6233313" y="3184215"/>
              <a:ext cx="60415" cy="65118"/>
            </a:xfrm>
            <a:custGeom>
              <a:avLst/>
              <a:gdLst/>
              <a:ahLst/>
              <a:cxnLst/>
              <a:rect l="l" t="t" r="r" b="b"/>
              <a:pathLst>
                <a:path w="1092" h="1177" extrusionOk="0">
                  <a:moveTo>
                    <a:pt x="720" y="0"/>
                  </a:moveTo>
                  <a:cubicBezTo>
                    <a:pt x="690" y="0"/>
                    <a:pt x="658" y="14"/>
                    <a:pt x="633" y="38"/>
                  </a:cubicBezTo>
                  <a:lnTo>
                    <a:pt x="31" y="813"/>
                  </a:lnTo>
                  <a:cubicBezTo>
                    <a:pt x="1" y="854"/>
                    <a:pt x="11" y="915"/>
                    <a:pt x="52" y="956"/>
                  </a:cubicBezTo>
                  <a:lnTo>
                    <a:pt x="307" y="1150"/>
                  </a:lnTo>
                  <a:cubicBezTo>
                    <a:pt x="329" y="1168"/>
                    <a:pt x="353" y="1176"/>
                    <a:pt x="376" y="1176"/>
                  </a:cubicBezTo>
                  <a:cubicBezTo>
                    <a:pt x="405" y="1176"/>
                    <a:pt x="432" y="1163"/>
                    <a:pt x="449" y="1140"/>
                  </a:cubicBezTo>
                  <a:lnTo>
                    <a:pt x="1051" y="365"/>
                  </a:lnTo>
                  <a:cubicBezTo>
                    <a:pt x="1092" y="324"/>
                    <a:pt x="1082" y="263"/>
                    <a:pt x="1031" y="222"/>
                  </a:cubicBezTo>
                  <a:lnTo>
                    <a:pt x="776" y="18"/>
                  </a:lnTo>
                  <a:cubicBezTo>
                    <a:pt x="760" y="6"/>
                    <a:pt x="740" y="0"/>
                    <a:pt x="720" y="0"/>
                  </a:cubicBezTo>
                  <a:close/>
                </a:path>
              </a:pathLst>
            </a:custGeom>
            <a:solidFill>
              <a:srgbClr val="3B4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875;p45">
              <a:extLst>
                <a:ext uri="{FF2B5EF4-FFF2-40B4-BE49-F238E27FC236}">
                  <a16:creationId xmlns:a16="http://schemas.microsoft.com/office/drawing/2014/main" id="{290A2D72-7443-4EA9-B6F2-9F54AF2C3B97}"/>
                </a:ext>
              </a:extLst>
            </p:cNvPr>
            <p:cNvSpPr/>
            <p:nvPr/>
          </p:nvSpPr>
          <p:spPr>
            <a:xfrm>
              <a:off x="6236688" y="3187534"/>
              <a:ext cx="41272" cy="49516"/>
            </a:xfrm>
            <a:custGeom>
              <a:avLst/>
              <a:gdLst/>
              <a:ahLst/>
              <a:cxnLst/>
              <a:rect l="l" t="t" r="r" b="b"/>
              <a:pathLst>
                <a:path w="746" h="895" extrusionOk="0">
                  <a:moveTo>
                    <a:pt x="662" y="1"/>
                  </a:moveTo>
                  <a:cubicBezTo>
                    <a:pt x="642" y="1"/>
                    <a:pt x="620" y="12"/>
                    <a:pt x="603" y="29"/>
                  </a:cubicBezTo>
                  <a:lnTo>
                    <a:pt x="21" y="774"/>
                  </a:lnTo>
                  <a:cubicBezTo>
                    <a:pt x="1" y="804"/>
                    <a:pt x="1" y="855"/>
                    <a:pt x="42" y="876"/>
                  </a:cubicBezTo>
                  <a:cubicBezTo>
                    <a:pt x="54" y="889"/>
                    <a:pt x="71" y="894"/>
                    <a:pt x="87" y="894"/>
                  </a:cubicBezTo>
                  <a:cubicBezTo>
                    <a:pt x="110" y="894"/>
                    <a:pt x="132" y="883"/>
                    <a:pt x="144" y="866"/>
                  </a:cubicBezTo>
                  <a:lnTo>
                    <a:pt x="725" y="131"/>
                  </a:lnTo>
                  <a:cubicBezTo>
                    <a:pt x="745" y="90"/>
                    <a:pt x="745" y="50"/>
                    <a:pt x="705" y="19"/>
                  </a:cubicBezTo>
                  <a:cubicBezTo>
                    <a:pt x="692" y="6"/>
                    <a:pt x="677" y="1"/>
                    <a:pt x="662" y="1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876;p45">
              <a:extLst>
                <a:ext uri="{FF2B5EF4-FFF2-40B4-BE49-F238E27FC236}">
                  <a16:creationId xmlns:a16="http://schemas.microsoft.com/office/drawing/2014/main" id="{8759AE05-C5EE-449B-B217-A0D879B1919E}"/>
                </a:ext>
              </a:extLst>
            </p:cNvPr>
            <p:cNvSpPr/>
            <p:nvPr/>
          </p:nvSpPr>
          <p:spPr>
            <a:xfrm>
              <a:off x="6260423" y="3208337"/>
              <a:ext cx="55325" cy="55768"/>
            </a:xfrm>
            <a:custGeom>
              <a:avLst/>
              <a:gdLst/>
              <a:ahLst/>
              <a:cxnLst/>
              <a:rect l="l" t="t" r="r" b="b"/>
              <a:pathLst>
                <a:path w="1000" h="1008" extrusionOk="0">
                  <a:moveTo>
                    <a:pt x="510" y="0"/>
                  </a:moveTo>
                  <a:lnTo>
                    <a:pt x="0" y="643"/>
                  </a:lnTo>
                  <a:lnTo>
                    <a:pt x="439" y="989"/>
                  </a:lnTo>
                  <a:lnTo>
                    <a:pt x="449" y="989"/>
                  </a:lnTo>
                  <a:cubicBezTo>
                    <a:pt x="465" y="1001"/>
                    <a:pt x="486" y="1007"/>
                    <a:pt x="507" y="1007"/>
                  </a:cubicBezTo>
                  <a:cubicBezTo>
                    <a:pt x="540" y="1007"/>
                    <a:pt x="573" y="994"/>
                    <a:pt x="592" y="969"/>
                  </a:cubicBezTo>
                  <a:lnTo>
                    <a:pt x="969" y="490"/>
                  </a:lnTo>
                  <a:cubicBezTo>
                    <a:pt x="1000" y="439"/>
                    <a:pt x="1000" y="377"/>
                    <a:pt x="949" y="337"/>
                  </a:cubicBezTo>
                  <a:lnTo>
                    <a:pt x="510" y="0"/>
                  </a:lnTo>
                  <a:close/>
                </a:path>
              </a:pathLst>
            </a:custGeom>
            <a:solidFill>
              <a:srgbClr val="3B4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877;p45">
              <a:extLst>
                <a:ext uri="{FF2B5EF4-FFF2-40B4-BE49-F238E27FC236}">
                  <a16:creationId xmlns:a16="http://schemas.microsoft.com/office/drawing/2014/main" id="{8F825662-0E36-4A72-861F-46F9A747C12C}"/>
                </a:ext>
              </a:extLst>
            </p:cNvPr>
            <p:cNvSpPr/>
            <p:nvPr/>
          </p:nvSpPr>
          <p:spPr>
            <a:xfrm>
              <a:off x="6272817" y="3217356"/>
              <a:ext cx="33914" cy="40664"/>
            </a:xfrm>
            <a:custGeom>
              <a:avLst/>
              <a:gdLst/>
              <a:ahLst/>
              <a:cxnLst/>
              <a:rect l="l" t="t" r="r" b="b"/>
              <a:pathLst>
                <a:path w="613" h="735" extrusionOk="0">
                  <a:moveTo>
                    <a:pt x="511" y="0"/>
                  </a:moveTo>
                  <a:lnTo>
                    <a:pt x="1" y="653"/>
                  </a:lnTo>
                  <a:lnTo>
                    <a:pt x="113" y="735"/>
                  </a:lnTo>
                  <a:lnTo>
                    <a:pt x="612" y="92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878;p45">
              <a:extLst>
                <a:ext uri="{FF2B5EF4-FFF2-40B4-BE49-F238E27FC236}">
                  <a16:creationId xmlns:a16="http://schemas.microsoft.com/office/drawing/2014/main" id="{D72E887A-956C-4D3D-9D47-89A247F1F404}"/>
                </a:ext>
              </a:extLst>
            </p:cNvPr>
            <p:cNvSpPr/>
            <p:nvPr/>
          </p:nvSpPr>
          <p:spPr>
            <a:xfrm>
              <a:off x="6298765" y="3241589"/>
              <a:ext cx="29433" cy="28271"/>
            </a:xfrm>
            <a:custGeom>
              <a:avLst/>
              <a:gdLst/>
              <a:ahLst/>
              <a:cxnLst/>
              <a:rect l="l" t="t" r="r" b="b"/>
              <a:pathLst>
                <a:path w="532" h="511" extrusionOk="0">
                  <a:moveTo>
                    <a:pt x="184" y="1"/>
                  </a:moveTo>
                  <a:lnTo>
                    <a:pt x="1" y="246"/>
                  </a:lnTo>
                  <a:lnTo>
                    <a:pt x="337" y="511"/>
                  </a:lnTo>
                  <a:lnTo>
                    <a:pt x="531" y="266"/>
                  </a:lnTo>
                  <a:lnTo>
                    <a:pt x="184" y="1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879;p45">
              <a:extLst>
                <a:ext uri="{FF2B5EF4-FFF2-40B4-BE49-F238E27FC236}">
                  <a16:creationId xmlns:a16="http://schemas.microsoft.com/office/drawing/2014/main" id="{6BFC84D1-FEF8-4FE1-ACBE-25D349A4CE4F}"/>
                </a:ext>
              </a:extLst>
            </p:cNvPr>
            <p:cNvSpPr/>
            <p:nvPr/>
          </p:nvSpPr>
          <p:spPr>
            <a:xfrm>
              <a:off x="5998560" y="3276556"/>
              <a:ext cx="230871" cy="133886"/>
            </a:xfrm>
            <a:custGeom>
              <a:avLst/>
              <a:gdLst/>
              <a:ahLst/>
              <a:cxnLst/>
              <a:rect l="l" t="t" r="r" b="b"/>
              <a:pathLst>
                <a:path w="4173" h="2420" extrusionOk="0">
                  <a:moveTo>
                    <a:pt x="2580" y="0"/>
                  </a:moveTo>
                  <a:cubicBezTo>
                    <a:pt x="2492" y="0"/>
                    <a:pt x="2403" y="14"/>
                    <a:pt x="2316" y="42"/>
                  </a:cubicBezTo>
                  <a:lnTo>
                    <a:pt x="1" y="521"/>
                  </a:lnTo>
                  <a:lnTo>
                    <a:pt x="633" y="1990"/>
                  </a:lnTo>
                  <a:lnTo>
                    <a:pt x="1816" y="1654"/>
                  </a:lnTo>
                  <a:cubicBezTo>
                    <a:pt x="1816" y="1654"/>
                    <a:pt x="2486" y="2420"/>
                    <a:pt x="2793" y="2420"/>
                  </a:cubicBezTo>
                  <a:cubicBezTo>
                    <a:pt x="2801" y="2420"/>
                    <a:pt x="2808" y="2420"/>
                    <a:pt x="2816" y="2418"/>
                  </a:cubicBezTo>
                  <a:cubicBezTo>
                    <a:pt x="3264" y="2306"/>
                    <a:pt x="3621" y="1990"/>
                    <a:pt x="3785" y="1562"/>
                  </a:cubicBezTo>
                  <a:cubicBezTo>
                    <a:pt x="3836" y="1399"/>
                    <a:pt x="3927" y="1256"/>
                    <a:pt x="4040" y="1133"/>
                  </a:cubicBezTo>
                  <a:cubicBezTo>
                    <a:pt x="4172" y="991"/>
                    <a:pt x="4131" y="756"/>
                    <a:pt x="3958" y="664"/>
                  </a:cubicBezTo>
                  <a:cubicBezTo>
                    <a:pt x="3713" y="521"/>
                    <a:pt x="3275" y="277"/>
                    <a:pt x="2979" y="103"/>
                  </a:cubicBezTo>
                  <a:cubicBezTo>
                    <a:pt x="2854" y="35"/>
                    <a:pt x="2718" y="0"/>
                    <a:pt x="2580" y="0"/>
                  </a:cubicBezTo>
                  <a:close/>
                </a:path>
              </a:pathLst>
            </a:custGeom>
            <a:solidFill>
              <a:srgbClr val="DC92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880;p45">
              <a:extLst>
                <a:ext uri="{FF2B5EF4-FFF2-40B4-BE49-F238E27FC236}">
                  <a16:creationId xmlns:a16="http://schemas.microsoft.com/office/drawing/2014/main" id="{FC01D56A-19C4-41C4-9511-8D678E617D1F}"/>
                </a:ext>
              </a:extLst>
            </p:cNvPr>
            <p:cNvSpPr/>
            <p:nvPr/>
          </p:nvSpPr>
          <p:spPr>
            <a:xfrm>
              <a:off x="5619349" y="3021165"/>
              <a:ext cx="500027" cy="495380"/>
            </a:xfrm>
            <a:custGeom>
              <a:avLst/>
              <a:gdLst/>
              <a:ahLst/>
              <a:cxnLst/>
              <a:rect l="l" t="t" r="r" b="b"/>
              <a:pathLst>
                <a:path w="9038" h="8954" extrusionOk="0">
                  <a:moveTo>
                    <a:pt x="1459" y="0"/>
                  </a:moveTo>
                  <a:cubicBezTo>
                    <a:pt x="716" y="0"/>
                    <a:pt x="4" y="576"/>
                    <a:pt x="11" y="1445"/>
                  </a:cubicBezTo>
                  <a:lnTo>
                    <a:pt x="0" y="1455"/>
                  </a:lnTo>
                  <a:lnTo>
                    <a:pt x="92" y="3495"/>
                  </a:lnTo>
                  <a:lnTo>
                    <a:pt x="235" y="6759"/>
                  </a:lnTo>
                  <a:lnTo>
                    <a:pt x="266" y="7514"/>
                  </a:lnTo>
                  <a:cubicBezTo>
                    <a:pt x="266" y="7963"/>
                    <a:pt x="480" y="8381"/>
                    <a:pt x="837" y="8646"/>
                  </a:cubicBezTo>
                  <a:cubicBezTo>
                    <a:pt x="1083" y="8849"/>
                    <a:pt x="1391" y="8954"/>
                    <a:pt x="1706" y="8954"/>
                  </a:cubicBezTo>
                  <a:cubicBezTo>
                    <a:pt x="1835" y="8954"/>
                    <a:pt x="1964" y="8936"/>
                    <a:pt x="2091" y="8901"/>
                  </a:cubicBezTo>
                  <a:lnTo>
                    <a:pt x="4039" y="8391"/>
                  </a:lnTo>
                  <a:lnTo>
                    <a:pt x="7150" y="7585"/>
                  </a:lnTo>
                  <a:lnTo>
                    <a:pt x="7864" y="7391"/>
                  </a:lnTo>
                  <a:cubicBezTo>
                    <a:pt x="8609" y="7167"/>
                    <a:pt x="9037" y="6382"/>
                    <a:pt x="8833" y="5627"/>
                  </a:cubicBezTo>
                  <a:cubicBezTo>
                    <a:pt x="8661" y="4998"/>
                    <a:pt x="8081" y="4573"/>
                    <a:pt x="7450" y="4573"/>
                  </a:cubicBezTo>
                  <a:cubicBezTo>
                    <a:pt x="7334" y="4573"/>
                    <a:pt x="7216" y="4587"/>
                    <a:pt x="7099" y="4617"/>
                  </a:cubicBezTo>
                  <a:lnTo>
                    <a:pt x="5151" y="5127"/>
                  </a:lnTo>
                  <a:lnTo>
                    <a:pt x="3069" y="5666"/>
                  </a:lnTo>
                  <a:lnTo>
                    <a:pt x="3060" y="5464"/>
                  </a:lnTo>
                  <a:lnTo>
                    <a:pt x="2918" y="2200"/>
                  </a:lnTo>
                  <a:lnTo>
                    <a:pt x="2887" y="1445"/>
                  </a:lnTo>
                  <a:cubicBezTo>
                    <a:pt x="2877" y="1068"/>
                    <a:pt x="2734" y="701"/>
                    <a:pt x="2469" y="425"/>
                  </a:cubicBezTo>
                  <a:cubicBezTo>
                    <a:pt x="2175" y="132"/>
                    <a:pt x="1813" y="0"/>
                    <a:pt x="1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881;p45">
              <a:extLst>
                <a:ext uri="{FF2B5EF4-FFF2-40B4-BE49-F238E27FC236}">
                  <a16:creationId xmlns:a16="http://schemas.microsoft.com/office/drawing/2014/main" id="{94AA10D1-1F2A-46DA-AE0A-C1B44A7EBE4D}"/>
                </a:ext>
              </a:extLst>
            </p:cNvPr>
            <p:cNvSpPr/>
            <p:nvPr/>
          </p:nvSpPr>
          <p:spPr>
            <a:xfrm>
              <a:off x="5771719" y="3087558"/>
              <a:ext cx="22628" cy="247745"/>
            </a:xfrm>
            <a:custGeom>
              <a:avLst/>
              <a:gdLst/>
              <a:ahLst/>
              <a:cxnLst/>
              <a:rect l="l" t="t" r="r" b="b"/>
              <a:pathLst>
                <a:path w="409" h="4478" fill="none" extrusionOk="0">
                  <a:moveTo>
                    <a:pt x="0" y="0"/>
                  </a:moveTo>
                  <a:lnTo>
                    <a:pt x="408" y="4478"/>
                  </a:lnTo>
                </a:path>
              </a:pathLst>
            </a:custGeom>
            <a:noFill/>
            <a:ln w="2300" cap="rnd" cmpd="sng">
              <a:solidFill>
                <a:srgbClr val="3B485C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882;p45">
              <a:extLst>
                <a:ext uri="{FF2B5EF4-FFF2-40B4-BE49-F238E27FC236}">
                  <a16:creationId xmlns:a16="http://schemas.microsoft.com/office/drawing/2014/main" id="{A17DDEB9-60B6-46EB-9B5F-0B4333527975}"/>
                </a:ext>
              </a:extLst>
            </p:cNvPr>
            <p:cNvSpPr/>
            <p:nvPr/>
          </p:nvSpPr>
          <p:spPr>
            <a:xfrm>
              <a:off x="5744056" y="3334705"/>
              <a:ext cx="50290" cy="27718"/>
            </a:xfrm>
            <a:custGeom>
              <a:avLst/>
              <a:gdLst/>
              <a:ahLst/>
              <a:cxnLst/>
              <a:rect l="l" t="t" r="r" b="b"/>
              <a:pathLst>
                <a:path w="909" h="501" fill="none" extrusionOk="0">
                  <a:moveTo>
                    <a:pt x="1" y="501"/>
                  </a:moveTo>
                  <a:lnTo>
                    <a:pt x="908" y="1"/>
                  </a:lnTo>
                </a:path>
              </a:pathLst>
            </a:custGeom>
            <a:noFill/>
            <a:ln w="2300" cap="rnd" cmpd="sng">
              <a:solidFill>
                <a:srgbClr val="3B485C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883;p45">
              <a:extLst>
                <a:ext uri="{FF2B5EF4-FFF2-40B4-BE49-F238E27FC236}">
                  <a16:creationId xmlns:a16="http://schemas.microsoft.com/office/drawing/2014/main" id="{BDA72D9A-B59B-44D4-83AF-2D237FCFECA9}"/>
                </a:ext>
              </a:extLst>
            </p:cNvPr>
            <p:cNvSpPr/>
            <p:nvPr/>
          </p:nvSpPr>
          <p:spPr>
            <a:xfrm>
              <a:off x="5770004" y="3335258"/>
              <a:ext cx="24343" cy="45201"/>
            </a:xfrm>
            <a:custGeom>
              <a:avLst/>
              <a:gdLst/>
              <a:ahLst/>
              <a:cxnLst/>
              <a:rect l="l" t="t" r="r" b="b"/>
              <a:pathLst>
                <a:path w="440" h="817" fill="none" extrusionOk="0">
                  <a:moveTo>
                    <a:pt x="1" y="817"/>
                  </a:moveTo>
                  <a:cubicBezTo>
                    <a:pt x="21" y="491"/>
                    <a:pt x="184" y="195"/>
                    <a:pt x="439" y="1"/>
                  </a:cubicBezTo>
                </a:path>
              </a:pathLst>
            </a:custGeom>
            <a:noFill/>
            <a:ln w="2300" cap="rnd" cmpd="sng">
              <a:solidFill>
                <a:srgbClr val="3B485C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884;p45">
              <a:extLst>
                <a:ext uri="{FF2B5EF4-FFF2-40B4-BE49-F238E27FC236}">
                  <a16:creationId xmlns:a16="http://schemas.microsoft.com/office/drawing/2014/main" id="{4478BBB2-56EC-4E36-A088-46D825DA6E55}"/>
                </a:ext>
              </a:extLst>
            </p:cNvPr>
            <p:cNvSpPr/>
            <p:nvPr/>
          </p:nvSpPr>
          <p:spPr>
            <a:xfrm>
              <a:off x="6290300" y="3809301"/>
              <a:ext cx="307386" cy="179585"/>
            </a:xfrm>
            <a:custGeom>
              <a:avLst/>
              <a:gdLst/>
              <a:ahLst/>
              <a:cxnLst/>
              <a:rect l="l" t="t" r="r" b="b"/>
              <a:pathLst>
                <a:path w="5556" h="3246" extrusionOk="0">
                  <a:moveTo>
                    <a:pt x="1" y="1"/>
                  </a:moveTo>
                  <a:lnTo>
                    <a:pt x="1" y="3081"/>
                  </a:lnTo>
                  <a:lnTo>
                    <a:pt x="3887" y="3244"/>
                  </a:lnTo>
                  <a:cubicBezTo>
                    <a:pt x="3909" y="3245"/>
                    <a:pt x="3930" y="3245"/>
                    <a:pt x="3952" y="3245"/>
                  </a:cubicBezTo>
                  <a:cubicBezTo>
                    <a:pt x="4859" y="3245"/>
                    <a:pt x="5555" y="2417"/>
                    <a:pt x="5386" y="1520"/>
                  </a:cubicBezTo>
                  <a:lnTo>
                    <a:pt x="5253" y="786"/>
                  </a:lnTo>
                  <a:lnTo>
                    <a:pt x="5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885;p45">
              <a:extLst>
                <a:ext uri="{FF2B5EF4-FFF2-40B4-BE49-F238E27FC236}">
                  <a16:creationId xmlns:a16="http://schemas.microsoft.com/office/drawing/2014/main" id="{C34C732A-461B-4C2C-8046-4E6C7D88830F}"/>
                </a:ext>
              </a:extLst>
            </p:cNvPr>
            <p:cNvSpPr/>
            <p:nvPr/>
          </p:nvSpPr>
          <p:spPr>
            <a:xfrm>
              <a:off x="6279013" y="3443644"/>
              <a:ext cx="307054" cy="419917"/>
            </a:xfrm>
            <a:custGeom>
              <a:avLst/>
              <a:gdLst/>
              <a:ahLst/>
              <a:cxnLst/>
              <a:rect l="l" t="t" r="r" b="b"/>
              <a:pathLst>
                <a:path w="5550" h="7590" extrusionOk="0">
                  <a:moveTo>
                    <a:pt x="2163" y="0"/>
                  </a:moveTo>
                  <a:cubicBezTo>
                    <a:pt x="827" y="582"/>
                    <a:pt x="317" y="1285"/>
                    <a:pt x="317" y="2520"/>
                  </a:cubicBezTo>
                  <a:lnTo>
                    <a:pt x="348" y="4672"/>
                  </a:lnTo>
                  <a:lnTo>
                    <a:pt x="1" y="7069"/>
                  </a:lnTo>
                  <a:cubicBezTo>
                    <a:pt x="1" y="7069"/>
                    <a:pt x="154" y="7436"/>
                    <a:pt x="2540" y="7558"/>
                  </a:cubicBezTo>
                  <a:cubicBezTo>
                    <a:pt x="2956" y="7580"/>
                    <a:pt x="3315" y="7589"/>
                    <a:pt x="3625" y="7589"/>
                  </a:cubicBezTo>
                  <a:cubicBezTo>
                    <a:pt x="5351" y="7589"/>
                    <a:pt x="5549" y="7303"/>
                    <a:pt x="5549" y="7303"/>
                  </a:cubicBezTo>
                  <a:lnTo>
                    <a:pt x="5233" y="4865"/>
                  </a:lnTo>
                  <a:lnTo>
                    <a:pt x="5315" y="2815"/>
                  </a:lnTo>
                  <a:cubicBezTo>
                    <a:pt x="5457" y="1591"/>
                    <a:pt x="5111" y="867"/>
                    <a:pt x="3866" y="112"/>
                  </a:cubicBezTo>
                  <a:lnTo>
                    <a:pt x="21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886;p45">
              <a:extLst>
                <a:ext uri="{FF2B5EF4-FFF2-40B4-BE49-F238E27FC236}">
                  <a16:creationId xmlns:a16="http://schemas.microsoft.com/office/drawing/2014/main" id="{F6E08906-C6BA-4654-AC98-4BDAE6B2D651}"/>
                </a:ext>
              </a:extLst>
            </p:cNvPr>
            <p:cNvSpPr/>
            <p:nvPr/>
          </p:nvSpPr>
          <p:spPr>
            <a:xfrm>
              <a:off x="6341643" y="3677844"/>
              <a:ext cx="106169" cy="140525"/>
            </a:xfrm>
            <a:custGeom>
              <a:avLst/>
              <a:gdLst/>
              <a:ahLst/>
              <a:cxnLst/>
              <a:rect l="l" t="t" r="r" b="b"/>
              <a:pathLst>
                <a:path w="1919" h="2540" fill="none" extrusionOk="0">
                  <a:moveTo>
                    <a:pt x="1" y="0"/>
                  </a:moveTo>
                  <a:cubicBezTo>
                    <a:pt x="256" y="1071"/>
                    <a:pt x="949" y="1999"/>
                    <a:pt x="1918" y="2540"/>
                  </a:cubicBezTo>
                </a:path>
              </a:pathLst>
            </a:custGeom>
            <a:noFill/>
            <a:ln w="2300" cap="rnd" cmpd="sng">
              <a:solidFill>
                <a:srgbClr val="3B485C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887;p45">
              <a:extLst>
                <a:ext uri="{FF2B5EF4-FFF2-40B4-BE49-F238E27FC236}">
                  <a16:creationId xmlns:a16="http://schemas.microsoft.com/office/drawing/2014/main" id="{48664B00-0115-413E-AE94-F0DD099B6A5E}"/>
                </a:ext>
              </a:extLst>
            </p:cNvPr>
            <p:cNvSpPr/>
            <p:nvPr/>
          </p:nvSpPr>
          <p:spPr>
            <a:xfrm>
              <a:off x="6367647" y="3691344"/>
              <a:ext cx="102185" cy="69488"/>
            </a:xfrm>
            <a:custGeom>
              <a:avLst/>
              <a:gdLst/>
              <a:ahLst/>
              <a:cxnLst/>
              <a:rect l="l" t="t" r="r" b="b"/>
              <a:pathLst>
                <a:path w="1847" h="1256" fill="none" extrusionOk="0">
                  <a:moveTo>
                    <a:pt x="0" y="1"/>
                  </a:moveTo>
                  <a:cubicBezTo>
                    <a:pt x="459" y="613"/>
                    <a:pt x="1102" y="1051"/>
                    <a:pt x="1846" y="1255"/>
                  </a:cubicBezTo>
                </a:path>
              </a:pathLst>
            </a:custGeom>
            <a:noFill/>
            <a:ln w="2300" cap="rnd" cmpd="sng">
              <a:solidFill>
                <a:srgbClr val="3B485C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888;p45">
              <a:extLst>
                <a:ext uri="{FF2B5EF4-FFF2-40B4-BE49-F238E27FC236}">
                  <a16:creationId xmlns:a16="http://schemas.microsoft.com/office/drawing/2014/main" id="{11FEBDDF-CD62-40DA-93B0-3CF12570146C}"/>
                </a:ext>
              </a:extLst>
            </p:cNvPr>
            <p:cNvSpPr/>
            <p:nvPr/>
          </p:nvSpPr>
          <p:spPr>
            <a:xfrm>
              <a:off x="6386790" y="3317774"/>
              <a:ext cx="106169" cy="201549"/>
            </a:xfrm>
            <a:custGeom>
              <a:avLst/>
              <a:gdLst/>
              <a:ahLst/>
              <a:cxnLst/>
              <a:rect l="l" t="t" r="r" b="b"/>
              <a:pathLst>
                <a:path w="1919" h="3643" extrusionOk="0">
                  <a:moveTo>
                    <a:pt x="1918" y="1"/>
                  </a:moveTo>
                  <a:lnTo>
                    <a:pt x="133" y="11"/>
                  </a:lnTo>
                  <a:lnTo>
                    <a:pt x="21" y="2714"/>
                  </a:lnTo>
                  <a:cubicBezTo>
                    <a:pt x="1" y="3203"/>
                    <a:pt x="388" y="3622"/>
                    <a:pt x="878" y="3642"/>
                  </a:cubicBezTo>
                  <a:cubicBezTo>
                    <a:pt x="890" y="3643"/>
                    <a:pt x="903" y="3643"/>
                    <a:pt x="915" y="3643"/>
                  </a:cubicBezTo>
                  <a:cubicBezTo>
                    <a:pt x="1388" y="3643"/>
                    <a:pt x="1786" y="3262"/>
                    <a:pt x="1806" y="2785"/>
                  </a:cubicBezTo>
                  <a:lnTo>
                    <a:pt x="1918" y="1"/>
                  </a:lnTo>
                  <a:close/>
                </a:path>
              </a:pathLst>
            </a:custGeom>
            <a:solidFill>
              <a:srgbClr val="6C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889;p45">
              <a:extLst>
                <a:ext uri="{FF2B5EF4-FFF2-40B4-BE49-F238E27FC236}">
                  <a16:creationId xmlns:a16="http://schemas.microsoft.com/office/drawing/2014/main" id="{971CC2AF-FD99-48DD-996E-CD226AF5985E}"/>
                </a:ext>
              </a:extLst>
            </p:cNvPr>
            <p:cNvSpPr/>
            <p:nvPr/>
          </p:nvSpPr>
          <p:spPr>
            <a:xfrm>
              <a:off x="6307230" y="3154449"/>
              <a:ext cx="286141" cy="298091"/>
            </a:xfrm>
            <a:custGeom>
              <a:avLst/>
              <a:gdLst/>
              <a:ahLst/>
              <a:cxnLst/>
              <a:rect l="l" t="t" r="r" b="b"/>
              <a:pathLst>
                <a:path w="5172" h="5388" extrusionOk="0">
                  <a:moveTo>
                    <a:pt x="3073" y="1"/>
                  </a:moveTo>
                  <a:cubicBezTo>
                    <a:pt x="2386" y="1"/>
                    <a:pt x="1715" y="378"/>
                    <a:pt x="1378" y="1045"/>
                  </a:cubicBezTo>
                  <a:lnTo>
                    <a:pt x="449" y="2892"/>
                  </a:lnTo>
                  <a:cubicBezTo>
                    <a:pt x="1" y="3830"/>
                    <a:pt x="460" y="4738"/>
                    <a:pt x="847" y="4972"/>
                  </a:cubicBezTo>
                  <a:cubicBezTo>
                    <a:pt x="1133" y="5134"/>
                    <a:pt x="1754" y="5388"/>
                    <a:pt x="2379" y="5388"/>
                  </a:cubicBezTo>
                  <a:cubicBezTo>
                    <a:pt x="2935" y="5388"/>
                    <a:pt x="3494" y="5187"/>
                    <a:pt x="3826" y="4544"/>
                  </a:cubicBezTo>
                  <a:lnTo>
                    <a:pt x="4754" y="2718"/>
                  </a:lnTo>
                  <a:cubicBezTo>
                    <a:pt x="5172" y="1872"/>
                    <a:pt x="4896" y="841"/>
                    <a:pt x="4101" y="311"/>
                  </a:cubicBezTo>
                  <a:cubicBezTo>
                    <a:pt x="3783" y="100"/>
                    <a:pt x="3426" y="1"/>
                    <a:pt x="3073" y="1"/>
                  </a:cubicBezTo>
                  <a:close/>
                </a:path>
              </a:pathLst>
            </a:custGeom>
            <a:solidFill>
              <a:srgbClr val="6C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890;p45">
              <a:extLst>
                <a:ext uri="{FF2B5EF4-FFF2-40B4-BE49-F238E27FC236}">
                  <a16:creationId xmlns:a16="http://schemas.microsoft.com/office/drawing/2014/main" id="{D1368549-2610-4A18-85B0-5ADFB95224F3}"/>
                </a:ext>
              </a:extLst>
            </p:cNvPr>
            <p:cNvSpPr/>
            <p:nvPr/>
          </p:nvSpPr>
          <p:spPr>
            <a:xfrm>
              <a:off x="6348449" y="3121252"/>
              <a:ext cx="297427" cy="323596"/>
            </a:xfrm>
            <a:custGeom>
              <a:avLst/>
              <a:gdLst/>
              <a:ahLst/>
              <a:cxnLst/>
              <a:rect l="l" t="t" r="r" b="b"/>
              <a:pathLst>
                <a:path w="5376" h="5849" extrusionOk="0">
                  <a:moveTo>
                    <a:pt x="1903" y="1"/>
                  </a:moveTo>
                  <a:cubicBezTo>
                    <a:pt x="1591" y="1"/>
                    <a:pt x="1288" y="200"/>
                    <a:pt x="1204" y="544"/>
                  </a:cubicBezTo>
                  <a:cubicBezTo>
                    <a:pt x="1170" y="540"/>
                    <a:pt x="1137" y="538"/>
                    <a:pt x="1104" y="538"/>
                  </a:cubicBezTo>
                  <a:cubicBezTo>
                    <a:pt x="561" y="538"/>
                    <a:pt x="153" y="1076"/>
                    <a:pt x="316" y="1615"/>
                  </a:cubicBezTo>
                  <a:lnTo>
                    <a:pt x="0" y="2931"/>
                  </a:lnTo>
                  <a:cubicBezTo>
                    <a:pt x="240" y="2394"/>
                    <a:pt x="542" y="1912"/>
                    <a:pt x="789" y="1382"/>
                  </a:cubicBezTo>
                  <a:lnTo>
                    <a:pt x="789" y="1382"/>
                  </a:lnTo>
                  <a:cubicBezTo>
                    <a:pt x="767" y="1473"/>
                    <a:pt x="797" y="1558"/>
                    <a:pt x="908" y="1594"/>
                  </a:cubicBezTo>
                  <a:cubicBezTo>
                    <a:pt x="937" y="1604"/>
                    <a:pt x="966" y="1609"/>
                    <a:pt x="994" y="1609"/>
                  </a:cubicBezTo>
                  <a:cubicBezTo>
                    <a:pt x="1118" y="1609"/>
                    <a:pt x="1230" y="1523"/>
                    <a:pt x="1255" y="1390"/>
                  </a:cubicBezTo>
                  <a:cubicBezTo>
                    <a:pt x="1316" y="1513"/>
                    <a:pt x="1430" y="1570"/>
                    <a:pt x="1544" y="1570"/>
                  </a:cubicBezTo>
                  <a:cubicBezTo>
                    <a:pt x="1689" y="1570"/>
                    <a:pt x="1834" y="1478"/>
                    <a:pt x="1872" y="1312"/>
                  </a:cubicBezTo>
                  <a:lnTo>
                    <a:pt x="1872" y="1312"/>
                  </a:lnTo>
                  <a:cubicBezTo>
                    <a:pt x="1792" y="1762"/>
                    <a:pt x="2142" y="2155"/>
                    <a:pt x="2570" y="2155"/>
                  </a:cubicBezTo>
                  <a:cubicBezTo>
                    <a:pt x="2637" y="2155"/>
                    <a:pt x="2705" y="2145"/>
                    <a:pt x="2775" y="2125"/>
                  </a:cubicBezTo>
                  <a:lnTo>
                    <a:pt x="2775" y="2125"/>
                  </a:lnTo>
                  <a:cubicBezTo>
                    <a:pt x="2766" y="2337"/>
                    <a:pt x="2941" y="2504"/>
                    <a:pt x="3142" y="2504"/>
                  </a:cubicBezTo>
                  <a:cubicBezTo>
                    <a:pt x="3172" y="2504"/>
                    <a:pt x="3203" y="2500"/>
                    <a:pt x="3234" y="2492"/>
                  </a:cubicBezTo>
                  <a:lnTo>
                    <a:pt x="3234" y="2492"/>
                  </a:lnTo>
                  <a:cubicBezTo>
                    <a:pt x="3121" y="2563"/>
                    <a:pt x="3019" y="2655"/>
                    <a:pt x="2948" y="2767"/>
                  </a:cubicBezTo>
                  <a:cubicBezTo>
                    <a:pt x="2877" y="2869"/>
                    <a:pt x="2826" y="2982"/>
                    <a:pt x="2795" y="3104"/>
                  </a:cubicBezTo>
                  <a:cubicBezTo>
                    <a:pt x="2754" y="3328"/>
                    <a:pt x="2856" y="3563"/>
                    <a:pt x="3060" y="3685"/>
                  </a:cubicBezTo>
                  <a:cubicBezTo>
                    <a:pt x="2938" y="3767"/>
                    <a:pt x="2877" y="3920"/>
                    <a:pt x="2907" y="4073"/>
                  </a:cubicBezTo>
                  <a:cubicBezTo>
                    <a:pt x="2917" y="4093"/>
                    <a:pt x="2917" y="4114"/>
                    <a:pt x="2928" y="4134"/>
                  </a:cubicBezTo>
                  <a:cubicBezTo>
                    <a:pt x="2948" y="4165"/>
                    <a:pt x="2958" y="4206"/>
                    <a:pt x="2958" y="4246"/>
                  </a:cubicBezTo>
                  <a:cubicBezTo>
                    <a:pt x="2968" y="4399"/>
                    <a:pt x="2917" y="4563"/>
                    <a:pt x="2815" y="4685"/>
                  </a:cubicBezTo>
                  <a:lnTo>
                    <a:pt x="3183" y="4869"/>
                  </a:lnTo>
                  <a:lnTo>
                    <a:pt x="3050" y="5144"/>
                  </a:lnTo>
                  <a:cubicBezTo>
                    <a:pt x="2948" y="5348"/>
                    <a:pt x="2815" y="5531"/>
                    <a:pt x="2642" y="5695"/>
                  </a:cubicBezTo>
                  <a:cubicBezTo>
                    <a:pt x="2780" y="5774"/>
                    <a:pt x="2958" y="5849"/>
                    <a:pt x="3127" y="5849"/>
                  </a:cubicBezTo>
                  <a:cubicBezTo>
                    <a:pt x="3196" y="5849"/>
                    <a:pt x="3263" y="5836"/>
                    <a:pt x="3325" y="5807"/>
                  </a:cubicBezTo>
                  <a:cubicBezTo>
                    <a:pt x="3438" y="5746"/>
                    <a:pt x="3529" y="5664"/>
                    <a:pt x="3611" y="5572"/>
                  </a:cubicBezTo>
                  <a:cubicBezTo>
                    <a:pt x="4049" y="5562"/>
                    <a:pt x="4386" y="5164"/>
                    <a:pt x="4325" y="4726"/>
                  </a:cubicBezTo>
                  <a:cubicBezTo>
                    <a:pt x="4672" y="4512"/>
                    <a:pt x="4865" y="4114"/>
                    <a:pt x="4794" y="3706"/>
                  </a:cubicBezTo>
                  <a:cubicBezTo>
                    <a:pt x="5335" y="3502"/>
                    <a:pt x="5375" y="2757"/>
                    <a:pt x="4876" y="2482"/>
                  </a:cubicBezTo>
                  <a:cubicBezTo>
                    <a:pt x="5039" y="1860"/>
                    <a:pt x="4682" y="1207"/>
                    <a:pt x="4060" y="1003"/>
                  </a:cubicBezTo>
                  <a:cubicBezTo>
                    <a:pt x="3953" y="439"/>
                    <a:pt x="3460" y="75"/>
                    <a:pt x="2937" y="75"/>
                  </a:cubicBezTo>
                  <a:cubicBezTo>
                    <a:pt x="2759" y="75"/>
                    <a:pt x="2578" y="117"/>
                    <a:pt x="2407" y="207"/>
                  </a:cubicBezTo>
                  <a:cubicBezTo>
                    <a:pt x="2263" y="66"/>
                    <a:pt x="2081" y="1"/>
                    <a:pt x="190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891;p45">
              <a:extLst>
                <a:ext uri="{FF2B5EF4-FFF2-40B4-BE49-F238E27FC236}">
                  <a16:creationId xmlns:a16="http://schemas.microsoft.com/office/drawing/2014/main" id="{FECAD615-B90C-4F7D-9EBC-D4D05679D751}"/>
                </a:ext>
              </a:extLst>
            </p:cNvPr>
            <p:cNvSpPr/>
            <p:nvPr/>
          </p:nvSpPr>
          <p:spPr>
            <a:xfrm>
              <a:off x="6500211" y="3349975"/>
              <a:ext cx="61577" cy="66556"/>
            </a:xfrm>
            <a:custGeom>
              <a:avLst/>
              <a:gdLst/>
              <a:ahLst/>
              <a:cxnLst/>
              <a:rect l="l" t="t" r="r" b="b"/>
              <a:pathLst>
                <a:path w="1113" h="1203" extrusionOk="0">
                  <a:moveTo>
                    <a:pt x="552" y="0"/>
                  </a:moveTo>
                  <a:lnTo>
                    <a:pt x="1" y="1112"/>
                  </a:lnTo>
                  <a:cubicBezTo>
                    <a:pt x="121" y="1173"/>
                    <a:pt x="247" y="1203"/>
                    <a:pt x="369" y="1203"/>
                  </a:cubicBezTo>
                  <a:cubicBezTo>
                    <a:pt x="611" y="1203"/>
                    <a:pt x="834" y="1087"/>
                    <a:pt x="949" y="877"/>
                  </a:cubicBezTo>
                  <a:cubicBezTo>
                    <a:pt x="1113" y="561"/>
                    <a:pt x="1113" y="123"/>
                    <a:pt x="552" y="0"/>
                  </a:cubicBezTo>
                  <a:close/>
                </a:path>
              </a:pathLst>
            </a:custGeom>
            <a:solidFill>
              <a:srgbClr val="6C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892;p45">
              <a:extLst>
                <a:ext uri="{FF2B5EF4-FFF2-40B4-BE49-F238E27FC236}">
                  <a16:creationId xmlns:a16="http://schemas.microsoft.com/office/drawing/2014/main" id="{EFA4ACC5-2A21-4818-9F23-0560275CA412}"/>
                </a:ext>
              </a:extLst>
            </p:cNvPr>
            <p:cNvSpPr/>
            <p:nvPr/>
          </p:nvSpPr>
          <p:spPr>
            <a:xfrm>
              <a:off x="6524499" y="3373102"/>
              <a:ext cx="22075" cy="33914"/>
            </a:xfrm>
            <a:custGeom>
              <a:avLst/>
              <a:gdLst/>
              <a:ahLst/>
              <a:cxnLst/>
              <a:rect l="l" t="t" r="r" b="b"/>
              <a:pathLst>
                <a:path w="399" h="613" fill="none" extrusionOk="0">
                  <a:moveTo>
                    <a:pt x="398" y="92"/>
                  </a:moveTo>
                  <a:cubicBezTo>
                    <a:pt x="347" y="31"/>
                    <a:pt x="266" y="0"/>
                    <a:pt x="194" y="31"/>
                  </a:cubicBezTo>
                  <a:cubicBezTo>
                    <a:pt x="133" y="62"/>
                    <a:pt x="92" y="102"/>
                    <a:pt x="72" y="153"/>
                  </a:cubicBezTo>
                  <a:cubicBezTo>
                    <a:pt x="52" y="204"/>
                    <a:pt x="31" y="255"/>
                    <a:pt x="21" y="317"/>
                  </a:cubicBezTo>
                  <a:cubicBezTo>
                    <a:pt x="174" y="276"/>
                    <a:pt x="154" y="612"/>
                    <a:pt x="1" y="561"/>
                  </a:cubicBezTo>
                </a:path>
              </a:pathLst>
            </a:custGeom>
            <a:noFill/>
            <a:ln w="2300" cap="rnd" cmpd="sng">
              <a:solidFill>
                <a:srgbClr val="20202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893;p45">
              <a:extLst>
                <a:ext uri="{FF2B5EF4-FFF2-40B4-BE49-F238E27FC236}">
                  <a16:creationId xmlns:a16="http://schemas.microsoft.com/office/drawing/2014/main" id="{8AD20DED-0752-4693-8C79-DBF4FF26B0EA}"/>
                </a:ext>
              </a:extLst>
            </p:cNvPr>
            <p:cNvSpPr/>
            <p:nvPr/>
          </p:nvSpPr>
          <p:spPr>
            <a:xfrm>
              <a:off x="6375504" y="3313846"/>
              <a:ext cx="28880" cy="30539"/>
            </a:xfrm>
            <a:custGeom>
              <a:avLst/>
              <a:gdLst/>
              <a:ahLst/>
              <a:cxnLst/>
              <a:rect l="l" t="t" r="r" b="b"/>
              <a:pathLst>
                <a:path w="522" h="552" fill="none" extrusionOk="0">
                  <a:moveTo>
                    <a:pt x="521" y="0"/>
                  </a:moveTo>
                  <a:cubicBezTo>
                    <a:pt x="460" y="123"/>
                    <a:pt x="358" y="215"/>
                    <a:pt x="235" y="255"/>
                  </a:cubicBezTo>
                  <a:cubicBezTo>
                    <a:pt x="215" y="235"/>
                    <a:pt x="195" y="204"/>
                    <a:pt x="174" y="184"/>
                  </a:cubicBezTo>
                  <a:cubicBezTo>
                    <a:pt x="144" y="164"/>
                    <a:pt x="113" y="153"/>
                    <a:pt x="82" y="153"/>
                  </a:cubicBezTo>
                  <a:cubicBezTo>
                    <a:pt x="52" y="164"/>
                    <a:pt x="31" y="184"/>
                    <a:pt x="11" y="215"/>
                  </a:cubicBezTo>
                  <a:cubicBezTo>
                    <a:pt x="1" y="235"/>
                    <a:pt x="1" y="276"/>
                    <a:pt x="1" y="296"/>
                  </a:cubicBezTo>
                  <a:cubicBezTo>
                    <a:pt x="1" y="398"/>
                    <a:pt x="52" y="490"/>
                    <a:pt x="123" y="551"/>
                  </a:cubicBezTo>
                </a:path>
              </a:pathLst>
            </a:custGeom>
            <a:noFill/>
            <a:ln w="2300" cap="rnd" cmpd="sng">
              <a:solidFill>
                <a:srgbClr val="20202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894;p45">
              <a:extLst>
                <a:ext uri="{FF2B5EF4-FFF2-40B4-BE49-F238E27FC236}">
                  <a16:creationId xmlns:a16="http://schemas.microsoft.com/office/drawing/2014/main" id="{19FAF4EA-BE5B-4225-9778-986886CABBB0}"/>
                </a:ext>
              </a:extLst>
            </p:cNvPr>
            <p:cNvSpPr/>
            <p:nvPr/>
          </p:nvSpPr>
          <p:spPr>
            <a:xfrm>
              <a:off x="6367647" y="3367458"/>
              <a:ext cx="27109" cy="14716"/>
            </a:xfrm>
            <a:custGeom>
              <a:avLst/>
              <a:gdLst/>
              <a:ahLst/>
              <a:cxnLst/>
              <a:rect l="l" t="t" r="r" b="b"/>
              <a:pathLst>
                <a:path w="490" h="266" fill="none" extrusionOk="0">
                  <a:moveTo>
                    <a:pt x="0" y="0"/>
                  </a:moveTo>
                  <a:cubicBezTo>
                    <a:pt x="0" y="102"/>
                    <a:pt x="326" y="266"/>
                    <a:pt x="490" y="235"/>
                  </a:cubicBezTo>
                </a:path>
              </a:pathLst>
            </a:custGeom>
            <a:noFill/>
            <a:ln w="2300" cap="rnd" cmpd="sng">
              <a:solidFill>
                <a:srgbClr val="20202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895;p45">
              <a:extLst>
                <a:ext uri="{FF2B5EF4-FFF2-40B4-BE49-F238E27FC236}">
                  <a16:creationId xmlns:a16="http://schemas.microsoft.com/office/drawing/2014/main" id="{FFD0341A-6F83-4B23-86F1-22E2C4C9DF38}"/>
                </a:ext>
              </a:extLst>
            </p:cNvPr>
            <p:cNvSpPr/>
            <p:nvPr/>
          </p:nvSpPr>
          <p:spPr>
            <a:xfrm>
              <a:off x="6045422" y="3883771"/>
              <a:ext cx="314357" cy="449792"/>
            </a:xfrm>
            <a:custGeom>
              <a:avLst/>
              <a:gdLst/>
              <a:ahLst/>
              <a:cxnLst/>
              <a:rect l="l" t="t" r="r" b="b"/>
              <a:pathLst>
                <a:path w="5682" h="8130" extrusionOk="0">
                  <a:moveTo>
                    <a:pt x="3907" y="1"/>
                  </a:moveTo>
                  <a:lnTo>
                    <a:pt x="1459" y="2153"/>
                  </a:lnTo>
                  <a:cubicBezTo>
                    <a:pt x="1326" y="2265"/>
                    <a:pt x="1234" y="2418"/>
                    <a:pt x="1204" y="2592"/>
                  </a:cubicBezTo>
                  <a:lnTo>
                    <a:pt x="1071" y="3275"/>
                  </a:lnTo>
                  <a:lnTo>
                    <a:pt x="82" y="7141"/>
                  </a:lnTo>
                  <a:cubicBezTo>
                    <a:pt x="0" y="7355"/>
                    <a:pt x="21" y="7589"/>
                    <a:pt x="143" y="7783"/>
                  </a:cubicBezTo>
                  <a:cubicBezTo>
                    <a:pt x="214" y="7946"/>
                    <a:pt x="347" y="8069"/>
                    <a:pt x="520" y="8120"/>
                  </a:cubicBezTo>
                  <a:cubicBezTo>
                    <a:pt x="561" y="8120"/>
                    <a:pt x="602" y="8130"/>
                    <a:pt x="653" y="8130"/>
                  </a:cubicBezTo>
                  <a:cubicBezTo>
                    <a:pt x="989" y="8130"/>
                    <a:pt x="1275" y="7905"/>
                    <a:pt x="1418" y="7497"/>
                  </a:cubicBezTo>
                  <a:lnTo>
                    <a:pt x="3223" y="3560"/>
                  </a:lnTo>
                  <a:lnTo>
                    <a:pt x="5681" y="1633"/>
                  </a:lnTo>
                  <a:lnTo>
                    <a:pt x="3907" y="1"/>
                  </a:lnTo>
                  <a:close/>
                </a:path>
              </a:pathLst>
            </a:custGeom>
            <a:solidFill>
              <a:srgbClr val="6C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896;p45">
              <a:extLst>
                <a:ext uri="{FF2B5EF4-FFF2-40B4-BE49-F238E27FC236}">
                  <a16:creationId xmlns:a16="http://schemas.microsoft.com/office/drawing/2014/main" id="{46D90132-B0FB-46B5-8889-6A333841C1B3}"/>
                </a:ext>
              </a:extLst>
            </p:cNvPr>
            <p:cNvSpPr/>
            <p:nvPr/>
          </p:nvSpPr>
          <p:spPr>
            <a:xfrm>
              <a:off x="6144181" y="3821694"/>
              <a:ext cx="290622" cy="265837"/>
            </a:xfrm>
            <a:custGeom>
              <a:avLst/>
              <a:gdLst/>
              <a:ahLst/>
              <a:cxnLst/>
              <a:rect l="l" t="t" r="r" b="b"/>
              <a:pathLst>
                <a:path w="5253" h="4805" extrusionOk="0">
                  <a:moveTo>
                    <a:pt x="3162" y="1"/>
                  </a:moveTo>
                  <a:lnTo>
                    <a:pt x="0" y="2714"/>
                  </a:lnTo>
                  <a:cubicBezTo>
                    <a:pt x="0" y="2714"/>
                    <a:pt x="1" y="2714"/>
                    <a:pt x="3" y="2714"/>
                  </a:cubicBezTo>
                  <a:cubicBezTo>
                    <a:pt x="61" y="2714"/>
                    <a:pt x="1037" y="2724"/>
                    <a:pt x="1591" y="3357"/>
                  </a:cubicBezTo>
                  <a:cubicBezTo>
                    <a:pt x="1938" y="3765"/>
                    <a:pt x="2060" y="4295"/>
                    <a:pt x="1918" y="4805"/>
                  </a:cubicBezTo>
                  <a:lnTo>
                    <a:pt x="5253" y="1816"/>
                  </a:lnTo>
                  <a:lnTo>
                    <a:pt x="316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897;p45">
              <a:extLst>
                <a:ext uri="{FF2B5EF4-FFF2-40B4-BE49-F238E27FC236}">
                  <a16:creationId xmlns:a16="http://schemas.microsoft.com/office/drawing/2014/main" id="{875883F1-248F-4454-B0C2-9AEEFBCF1BC9}"/>
                </a:ext>
              </a:extLst>
            </p:cNvPr>
            <p:cNvSpPr/>
            <p:nvPr/>
          </p:nvSpPr>
          <p:spPr>
            <a:xfrm>
              <a:off x="6034689" y="4242402"/>
              <a:ext cx="57095" cy="59806"/>
            </a:xfrm>
            <a:custGeom>
              <a:avLst/>
              <a:gdLst/>
              <a:ahLst/>
              <a:cxnLst/>
              <a:rect l="l" t="t" r="r" b="b"/>
              <a:pathLst>
                <a:path w="1032" h="1081" extrusionOk="0">
                  <a:moveTo>
                    <a:pt x="481" y="1"/>
                  </a:moveTo>
                  <a:cubicBezTo>
                    <a:pt x="431" y="1"/>
                    <a:pt x="382" y="12"/>
                    <a:pt x="337" y="36"/>
                  </a:cubicBezTo>
                  <a:cubicBezTo>
                    <a:pt x="235" y="108"/>
                    <a:pt x="153" y="210"/>
                    <a:pt x="113" y="332"/>
                  </a:cubicBezTo>
                  <a:cubicBezTo>
                    <a:pt x="62" y="465"/>
                    <a:pt x="21" y="608"/>
                    <a:pt x="0" y="750"/>
                  </a:cubicBezTo>
                  <a:cubicBezTo>
                    <a:pt x="103" y="847"/>
                    <a:pt x="383" y="1080"/>
                    <a:pt x="615" y="1080"/>
                  </a:cubicBezTo>
                  <a:cubicBezTo>
                    <a:pt x="752" y="1080"/>
                    <a:pt x="872" y="999"/>
                    <a:pt x="928" y="760"/>
                  </a:cubicBezTo>
                  <a:cubicBezTo>
                    <a:pt x="1031" y="323"/>
                    <a:pt x="744" y="1"/>
                    <a:pt x="4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898;p45">
              <a:extLst>
                <a:ext uri="{FF2B5EF4-FFF2-40B4-BE49-F238E27FC236}">
                  <a16:creationId xmlns:a16="http://schemas.microsoft.com/office/drawing/2014/main" id="{3910B9EA-0AF0-4B3C-968B-AFFC54FB55E3}"/>
                </a:ext>
              </a:extLst>
            </p:cNvPr>
            <p:cNvSpPr/>
            <p:nvPr/>
          </p:nvSpPr>
          <p:spPr>
            <a:xfrm>
              <a:off x="5885693" y="4277646"/>
              <a:ext cx="241604" cy="111314"/>
            </a:xfrm>
            <a:custGeom>
              <a:avLst/>
              <a:gdLst/>
              <a:ahLst/>
              <a:cxnLst/>
              <a:rect l="l" t="t" r="r" b="b"/>
              <a:pathLst>
                <a:path w="4367" h="2012" extrusionOk="0">
                  <a:moveTo>
                    <a:pt x="3286" y="1"/>
                  </a:moveTo>
                  <a:cubicBezTo>
                    <a:pt x="3172" y="1"/>
                    <a:pt x="3050" y="30"/>
                    <a:pt x="2948" y="42"/>
                  </a:cubicBezTo>
                  <a:lnTo>
                    <a:pt x="2245" y="123"/>
                  </a:lnTo>
                  <a:lnTo>
                    <a:pt x="796" y="276"/>
                  </a:lnTo>
                  <a:cubicBezTo>
                    <a:pt x="633" y="287"/>
                    <a:pt x="480" y="327"/>
                    <a:pt x="327" y="399"/>
                  </a:cubicBezTo>
                  <a:cubicBezTo>
                    <a:pt x="184" y="480"/>
                    <a:pt x="1" y="939"/>
                    <a:pt x="21" y="1103"/>
                  </a:cubicBezTo>
                  <a:cubicBezTo>
                    <a:pt x="613" y="1286"/>
                    <a:pt x="1194" y="1470"/>
                    <a:pt x="1786" y="1623"/>
                  </a:cubicBezTo>
                  <a:cubicBezTo>
                    <a:pt x="2438" y="1786"/>
                    <a:pt x="3112" y="1908"/>
                    <a:pt x="3774" y="2000"/>
                  </a:cubicBezTo>
                  <a:cubicBezTo>
                    <a:pt x="3806" y="2008"/>
                    <a:pt x="3837" y="2011"/>
                    <a:pt x="3867" y="2011"/>
                  </a:cubicBezTo>
                  <a:cubicBezTo>
                    <a:pt x="3917" y="2011"/>
                    <a:pt x="3965" y="2003"/>
                    <a:pt x="4009" y="1990"/>
                  </a:cubicBezTo>
                  <a:cubicBezTo>
                    <a:pt x="4101" y="1919"/>
                    <a:pt x="4162" y="1817"/>
                    <a:pt x="4162" y="1694"/>
                  </a:cubicBezTo>
                  <a:cubicBezTo>
                    <a:pt x="4203" y="1460"/>
                    <a:pt x="4305" y="919"/>
                    <a:pt x="4346" y="674"/>
                  </a:cubicBezTo>
                  <a:cubicBezTo>
                    <a:pt x="4366" y="593"/>
                    <a:pt x="4356" y="501"/>
                    <a:pt x="4315" y="419"/>
                  </a:cubicBezTo>
                  <a:cubicBezTo>
                    <a:pt x="4223" y="276"/>
                    <a:pt x="4019" y="307"/>
                    <a:pt x="3856" y="276"/>
                  </a:cubicBezTo>
                  <a:cubicBezTo>
                    <a:pt x="3693" y="246"/>
                    <a:pt x="3632" y="154"/>
                    <a:pt x="3509" y="62"/>
                  </a:cubicBezTo>
                  <a:cubicBezTo>
                    <a:pt x="3446" y="16"/>
                    <a:pt x="3368" y="1"/>
                    <a:pt x="32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899;p45">
              <a:extLst>
                <a:ext uri="{FF2B5EF4-FFF2-40B4-BE49-F238E27FC236}">
                  <a16:creationId xmlns:a16="http://schemas.microsoft.com/office/drawing/2014/main" id="{E12380BE-50FC-4559-AF8E-2B94E163042B}"/>
                </a:ext>
              </a:extLst>
            </p:cNvPr>
            <p:cNvSpPr/>
            <p:nvPr/>
          </p:nvSpPr>
          <p:spPr>
            <a:xfrm>
              <a:off x="5886855" y="4314383"/>
              <a:ext cx="230263" cy="74578"/>
            </a:xfrm>
            <a:custGeom>
              <a:avLst/>
              <a:gdLst/>
              <a:ahLst/>
              <a:cxnLst/>
              <a:rect l="l" t="t" r="r" b="b"/>
              <a:pathLst>
                <a:path w="4162" h="1348" extrusionOk="0">
                  <a:moveTo>
                    <a:pt x="112" y="0"/>
                  </a:moveTo>
                  <a:cubicBezTo>
                    <a:pt x="51" y="133"/>
                    <a:pt x="10" y="286"/>
                    <a:pt x="0" y="439"/>
                  </a:cubicBezTo>
                  <a:cubicBezTo>
                    <a:pt x="592" y="612"/>
                    <a:pt x="1173" y="806"/>
                    <a:pt x="1765" y="959"/>
                  </a:cubicBezTo>
                  <a:cubicBezTo>
                    <a:pt x="2417" y="1112"/>
                    <a:pt x="3091" y="1244"/>
                    <a:pt x="3753" y="1336"/>
                  </a:cubicBezTo>
                  <a:cubicBezTo>
                    <a:pt x="3785" y="1344"/>
                    <a:pt x="3816" y="1347"/>
                    <a:pt x="3846" y="1347"/>
                  </a:cubicBezTo>
                  <a:cubicBezTo>
                    <a:pt x="3896" y="1347"/>
                    <a:pt x="3944" y="1339"/>
                    <a:pt x="3988" y="1326"/>
                  </a:cubicBezTo>
                  <a:cubicBezTo>
                    <a:pt x="4080" y="1255"/>
                    <a:pt x="4141" y="1153"/>
                    <a:pt x="4141" y="1030"/>
                  </a:cubicBezTo>
                  <a:cubicBezTo>
                    <a:pt x="4141" y="1000"/>
                    <a:pt x="4151" y="959"/>
                    <a:pt x="4161" y="908"/>
                  </a:cubicBezTo>
                  <a:lnTo>
                    <a:pt x="4161" y="908"/>
                  </a:lnTo>
                  <a:cubicBezTo>
                    <a:pt x="4117" y="920"/>
                    <a:pt x="4069" y="929"/>
                    <a:pt x="4022" y="929"/>
                  </a:cubicBezTo>
                  <a:cubicBezTo>
                    <a:pt x="3993" y="929"/>
                    <a:pt x="3964" y="926"/>
                    <a:pt x="3937" y="918"/>
                  </a:cubicBezTo>
                  <a:cubicBezTo>
                    <a:pt x="3244" y="816"/>
                    <a:pt x="2550" y="683"/>
                    <a:pt x="1867" y="520"/>
                  </a:cubicBezTo>
                  <a:cubicBezTo>
                    <a:pt x="1275" y="377"/>
                    <a:pt x="704" y="184"/>
                    <a:pt x="1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900;p45">
              <a:extLst>
                <a:ext uri="{FF2B5EF4-FFF2-40B4-BE49-F238E27FC236}">
                  <a16:creationId xmlns:a16="http://schemas.microsoft.com/office/drawing/2014/main" id="{AE4CE32C-7493-470F-9FA0-8172A6F399A9}"/>
                </a:ext>
              </a:extLst>
            </p:cNvPr>
            <p:cNvSpPr/>
            <p:nvPr/>
          </p:nvSpPr>
          <p:spPr>
            <a:xfrm>
              <a:off x="6018312" y="4281629"/>
              <a:ext cx="14163" cy="14716"/>
            </a:xfrm>
            <a:custGeom>
              <a:avLst/>
              <a:gdLst/>
              <a:ahLst/>
              <a:cxnLst/>
              <a:rect l="l" t="t" r="r" b="b"/>
              <a:pathLst>
                <a:path w="256" h="266" fill="none" extrusionOk="0">
                  <a:moveTo>
                    <a:pt x="256" y="266"/>
                  </a:moveTo>
                  <a:cubicBezTo>
                    <a:pt x="215" y="153"/>
                    <a:pt x="123" y="51"/>
                    <a:pt x="1" y="0"/>
                  </a:cubicBezTo>
                </a:path>
              </a:pathLst>
            </a:custGeom>
            <a:noFill/>
            <a:ln w="2300" cap="rnd" cmpd="sng">
              <a:solidFill>
                <a:srgbClr val="FFFFFF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901;p45">
              <a:extLst>
                <a:ext uri="{FF2B5EF4-FFF2-40B4-BE49-F238E27FC236}">
                  <a16:creationId xmlns:a16="http://schemas.microsoft.com/office/drawing/2014/main" id="{ABAE5C63-AC89-4BF4-9261-EF5DAB71FAF8}"/>
                </a:ext>
              </a:extLst>
            </p:cNvPr>
            <p:cNvSpPr/>
            <p:nvPr/>
          </p:nvSpPr>
          <p:spPr>
            <a:xfrm>
              <a:off x="5989542" y="4287273"/>
              <a:ext cx="11895" cy="9627"/>
            </a:xfrm>
            <a:custGeom>
              <a:avLst/>
              <a:gdLst/>
              <a:ahLst/>
              <a:cxnLst/>
              <a:rect l="l" t="t" r="r" b="b"/>
              <a:pathLst>
                <a:path w="215" h="174" fill="none" extrusionOk="0">
                  <a:moveTo>
                    <a:pt x="215" y="174"/>
                  </a:moveTo>
                  <a:lnTo>
                    <a:pt x="0" y="0"/>
                  </a:lnTo>
                </a:path>
              </a:pathLst>
            </a:custGeom>
            <a:noFill/>
            <a:ln w="2300" cap="rnd" cmpd="sng">
              <a:solidFill>
                <a:srgbClr val="FFFFFF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902;p45">
              <a:extLst>
                <a:ext uri="{FF2B5EF4-FFF2-40B4-BE49-F238E27FC236}">
                  <a16:creationId xmlns:a16="http://schemas.microsoft.com/office/drawing/2014/main" id="{FF623AFA-854E-480B-A028-A37DD904CA95}"/>
                </a:ext>
              </a:extLst>
            </p:cNvPr>
            <p:cNvSpPr/>
            <p:nvPr/>
          </p:nvSpPr>
          <p:spPr>
            <a:xfrm>
              <a:off x="6271710" y="3989336"/>
              <a:ext cx="146169" cy="127082"/>
            </a:xfrm>
            <a:custGeom>
              <a:avLst/>
              <a:gdLst/>
              <a:ahLst/>
              <a:cxnLst/>
              <a:rect l="l" t="t" r="r" b="b"/>
              <a:pathLst>
                <a:path w="2642" h="2297" extrusionOk="0">
                  <a:moveTo>
                    <a:pt x="1244" y="0"/>
                  </a:moveTo>
                  <a:lnTo>
                    <a:pt x="490" y="21"/>
                  </a:lnTo>
                  <a:cubicBezTo>
                    <a:pt x="490" y="21"/>
                    <a:pt x="0" y="633"/>
                    <a:pt x="847" y="1499"/>
                  </a:cubicBezTo>
                  <a:cubicBezTo>
                    <a:pt x="1582" y="2244"/>
                    <a:pt x="1980" y="2296"/>
                    <a:pt x="2077" y="2296"/>
                  </a:cubicBezTo>
                  <a:cubicBezTo>
                    <a:pt x="2093" y="2296"/>
                    <a:pt x="2101" y="2295"/>
                    <a:pt x="2101" y="2295"/>
                  </a:cubicBezTo>
                  <a:lnTo>
                    <a:pt x="2642" y="1601"/>
                  </a:lnTo>
                  <a:lnTo>
                    <a:pt x="2632" y="765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3B48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903;p45">
              <a:extLst>
                <a:ext uri="{FF2B5EF4-FFF2-40B4-BE49-F238E27FC236}">
                  <a16:creationId xmlns:a16="http://schemas.microsoft.com/office/drawing/2014/main" id="{C060BD0F-5A86-4335-AFAE-FCB979FB85E2}"/>
                </a:ext>
              </a:extLst>
            </p:cNvPr>
            <p:cNvSpPr/>
            <p:nvPr/>
          </p:nvSpPr>
          <p:spPr>
            <a:xfrm>
              <a:off x="6243493" y="3910882"/>
              <a:ext cx="274855" cy="433969"/>
            </a:xfrm>
            <a:custGeom>
              <a:avLst/>
              <a:gdLst/>
              <a:ahLst/>
              <a:cxnLst/>
              <a:rect l="l" t="t" r="r" b="b"/>
              <a:pathLst>
                <a:path w="4968" h="7844" extrusionOk="0">
                  <a:moveTo>
                    <a:pt x="3335" y="0"/>
                  </a:moveTo>
                  <a:lnTo>
                    <a:pt x="867" y="1928"/>
                  </a:lnTo>
                  <a:lnTo>
                    <a:pt x="837" y="1959"/>
                  </a:lnTo>
                  <a:cubicBezTo>
                    <a:pt x="724" y="2081"/>
                    <a:pt x="653" y="2234"/>
                    <a:pt x="643" y="2408"/>
                  </a:cubicBezTo>
                  <a:lnTo>
                    <a:pt x="61" y="6916"/>
                  </a:lnTo>
                  <a:cubicBezTo>
                    <a:pt x="0" y="7130"/>
                    <a:pt x="51" y="7364"/>
                    <a:pt x="184" y="7548"/>
                  </a:cubicBezTo>
                  <a:cubicBezTo>
                    <a:pt x="276" y="7711"/>
                    <a:pt x="429" y="7813"/>
                    <a:pt x="612" y="7844"/>
                  </a:cubicBezTo>
                  <a:lnTo>
                    <a:pt x="673" y="7844"/>
                  </a:lnTo>
                  <a:cubicBezTo>
                    <a:pt x="1051" y="7844"/>
                    <a:pt x="1336" y="7589"/>
                    <a:pt x="1438" y="7140"/>
                  </a:cubicBezTo>
                  <a:lnTo>
                    <a:pt x="2723" y="3121"/>
                  </a:lnTo>
                  <a:lnTo>
                    <a:pt x="4621" y="1908"/>
                  </a:lnTo>
                  <a:cubicBezTo>
                    <a:pt x="4947" y="1694"/>
                    <a:pt x="4967" y="1224"/>
                    <a:pt x="4651" y="980"/>
                  </a:cubicBezTo>
                  <a:lnTo>
                    <a:pt x="4651" y="980"/>
                  </a:lnTo>
                  <a:lnTo>
                    <a:pt x="4661" y="990"/>
                  </a:lnTo>
                  <a:lnTo>
                    <a:pt x="3335" y="0"/>
                  </a:lnTo>
                  <a:close/>
                </a:path>
              </a:pathLst>
            </a:custGeom>
            <a:solidFill>
              <a:srgbClr val="6C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904;p45">
              <a:extLst>
                <a:ext uri="{FF2B5EF4-FFF2-40B4-BE49-F238E27FC236}">
                  <a16:creationId xmlns:a16="http://schemas.microsoft.com/office/drawing/2014/main" id="{30CFE9D4-94C1-4F58-B9CB-BA460BE72F6A}"/>
                </a:ext>
              </a:extLst>
            </p:cNvPr>
            <p:cNvSpPr/>
            <p:nvPr/>
          </p:nvSpPr>
          <p:spPr>
            <a:xfrm>
              <a:off x="6298765" y="3855555"/>
              <a:ext cx="269211" cy="260802"/>
            </a:xfrm>
            <a:custGeom>
              <a:avLst/>
              <a:gdLst/>
              <a:ahLst/>
              <a:cxnLst/>
              <a:rect l="l" t="t" r="r" b="b"/>
              <a:pathLst>
                <a:path w="4866" h="4714" extrusionOk="0">
                  <a:moveTo>
                    <a:pt x="3428" y="1"/>
                  </a:moveTo>
                  <a:lnTo>
                    <a:pt x="1" y="2428"/>
                  </a:lnTo>
                  <a:cubicBezTo>
                    <a:pt x="1" y="2428"/>
                    <a:pt x="1021" y="2530"/>
                    <a:pt x="1490" y="3244"/>
                  </a:cubicBezTo>
                  <a:cubicBezTo>
                    <a:pt x="1765" y="3683"/>
                    <a:pt x="1816" y="4234"/>
                    <a:pt x="1612" y="4713"/>
                  </a:cubicBezTo>
                  <a:lnTo>
                    <a:pt x="4866" y="1949"/>
                  </a:lnTo>
                  <a:lnTo>
                    <a:pt x="34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905;p45">
              <a:extLst>
                <a:ext uri="{FF2B5EF4-FFF2-40B4-BE49-F238E27FC236}">
                  <a16:creationId xmlns:a16="http://schemas.microsoft.com/office/drawing/2014/main" id="{8648452C-F7A4-487B-8FD8-86BB6E11770E}"/>
                </a:ext>
              </a:extLst>
            </p:cNvPr>
            <p:cNvSpPr/>
            <p:nvPr/>
          </p:nvSpPr>
          <p:spPr>
            <a:xfrm>
              <a:off x="6516034" y="3890577"/>
              <a:ext cx="50844" cy="31646"/>
            </a:xfrm>
            <a:custGeom>
              <a:avLst/>
              <a:gdLst/>
              <a:ahLst/>
              <a:cxnLst/>
              <a:rect l="l" t="t" r="r" b="b"/>
              <a:pathLst>
                <a:path w="919" h="572" fill="none" extrusionOk="0">
                  <a:moveTo>
                    <a:pt x="1" y="0"/>
                  </a:moveTo>
                  <a:cubicBezTo>
                    <a:pt x="184" y="337"/>
                    <a:pt x="531" y="551"/>
                    <a:pt x="918" y="571"/>
                  </a:cubicBezTo>
                </a:path>
              </a:pathLst>
            </a:custGeom>
            <a:noFill/>
            <a:ln w="2300" cap="rnd" cmpd="sng">
              <a:solidFill>
                <a:srgbClr val="3B485C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906;p45">
              <a:extLst>
                <a:ext uri="{FF2B5EF4-FFF2-40B4-BE49-F238E27FC236}">
                  <a16:creationId xmlns:a16="http://schemas.microsoft.com/office/drawing/2014/main" id="{E6251EAF-5513-4153-8347-8769E5780627}"/>
                </a:ext>
              </a:extLst>
            </p:cNvPr>
            <p:cNvSpPr/>
            <p:nvPr/>
          </p:nvSpPr>
          <p:spPr>
            <a:xfrm>
              <a:off x="6238956" y="4277037"/>
              <a:ext cx="48299" cy="53831"/>
            </a:xfrm>
            <a:custGeom>
              <a:avLst/>
              <a:gdLst/>
              <a:ahLst/>
              <a:cxnLst/>
              <a:rect l="l" t="t" r="r" b="b"/>
              <a:pathLst>
                <a:path w="873" h="973" extrusionOk="0">
                  <a:moveTo>
                    <a:pt x="344" y="1"/>
                  </a:moveTo>
                  <a:cubicBezTo>
                    <a:pt x="264" y="1"/>
                    <a:pt x="189" y="28"/>
                    <a:pt x="133" y="83"/>
                  </a:cubicBezTo>
                  <a:cubicBezTo>
                    <a:pt x="52" y="175"/>
                    <a:pt x="11" y="298"/>
                    <a:pt x="1" y="420"/>
                  </a:cubicBezTo>
                  <a:cubicBezTo>
                    <a:pt x="1" y="553"/>
                    <a:pt x="1" y="685"/>
                    <a:pt x="11" y="818"/>
                  </a:cubicBezTo>
                  <a:cubicBezTo>
                    <a:pt x="116" y="871"/>
                    <a:pt x="347" y="972"/>
                    <a:pt x="541" y="972"/>
                  </a:cubicBezTo>
                  <a:cubicBezTo>
                    <a:pt x="723" y="972"/>
                    <a:pt x="872" y="884"/>
                    <a:pt x="857" y="583"/>
                  </a:cubicBezTo>
                  <a:cubicBezTo>
                    <a:pt x="842" y="214"/>
                    <a:pt x="571" y="1"/>
                    <a:pt x="3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907;p45">
              <a:extLst>
                <a:ext uri="{FF2B5EF4-FFF2-40B4-BE49-F238E27FC236}">
                  <a16:creationId xmlns:a16="http://schemas.microsoft.com/office/drawing/2014/main" id="{D26D8284-3EB5-4179-A2F0-9D6688227C3C}"/>
                </a:ext>
              </a:extLst>
            </p:cNvPr>
            <p:cNvSpPr/>
            <p:nvPr/>
          </p:nvSpPr>
          <p:spPr>
            <a:xfrm>
              <a:off x="6118177" y="4307080"/>
              <a:ext cx="220691" cy="105671"/>
            </a:xfrm>
            <a:custGeom>
              <a:avLst/>
              <a:gdLst/>
              <a:ahLst/>
              <a:cxnLst/>
              <a:rect l="l" t="t" r="r" b="b"/>
              <a:pathLst>
                <a:path w="3989" h="1910" extrusionOk="0">
                  <a:moveTo>
                    <a:pt x="2831" y="0"/>
                  </a:moveTo>
                  <a:cubicBezTo>
                    <a:pt x="2692" y="0"/>
                    <a:pt x="2542" y="103"/>
                    <a:pt x="2418" y="152"/>
                  </a:cubicBezTo>
                  <a:lnTo>
                    <a:pt x="1806" y="418"/>
                  </a:lnTo>
                  <a:lnTo>
                    <a:pt x="541" y="948"/>
                  </a:lnTo>
                  <a:cubicBezTo>
                    <a:pt x="399" y="999"/>
                    <a:pt x="266" y="1081"/>
                    <a:pt x="144" y="1183"/>
                  </a:cubicBezTo>
                  <a:cubicBezTo>
                    <a:pt x="42" y="1295"/>
                    <a:pt x="1" y="1764"/>
                    <a:pt x="62" y="1907"/>
                  </a:cubicBezTo>
                  <a:cubicBezTo>
                    <a:pt x="353" y="1907"/>
                    <a:pt x="641" y="1909"/>
                    <a:pt x="929" y="1909"/>
                  </a:cubicBezTo>
                  <a:cubicBezTo>
                    <a:pt x="1217" y="1909"/>
                    <a:pt x="1505" y="1907"/>
                    <a:pt x="1796" y="1897"/>
                  </a:cubicBezTo>
                  <a:cubicBezTo>
                    <a:pt x="2428" y="1856"/>
                    <a:pt x="3071" y="1795"/>
                    <a:pt x="3693" y="1703"/>
                  </a:cubicBezTo>
                  <a:cubicBezTo>
                    <a:pt x="3775" y="1693"/>
                    <a:pt x="3846" y="1672"/>
                    <a:pt x="3897" y="1621"/>
                  </a:cubicBezTo>
                  <a:cubicBezTo>
                    <a:pt x="3968" y="1540"/>
                    <a:pt x="3989" y="1427"/>
                    <a:pt x="3958" y="1325"/>
                  </a:cubicBezTo>
                  <a:cubicBezTo>
                    <a:pt x="3928" y="1101"/>
                    <a:pt x="3877" y="571"/>
                    <a:pt x="3846" y="346"/>
                  </a:cubicBezTo>
                  <a:cubicBezTo>
                    <a:pt x="3846" y="254"/>
                    <a:pt x="3805" y="173"/>
                    <a:pt x="3754" y="112"/>
                  </a:cubicBezTo>
                  <a:cubicBezTo>
                    <a:pt x="3709" y="78"/>
                    <a:pt x="3656" y="66"/>
                    <a:pt x="3600" y="66"/>
                  </a:cubicBezTo>
                  <a:cubicBezTo>
                    <a:pt x="3506" y="66"/>
                    <a:pt x="3402" y="99"/>
                    <a:pt x="3306" y="112"/>
                  </a:cubicBezTo>
                  <a:cubicBezTo>
                    <a:pt x="3286" y="114"/>
                    <a:pt x="3267" y="115"/>
                    <a:pt x="3249" y="115"/>
                  </a:cubicBezTo>
                  <a:cubicBezTo>
                    <a:pt x="3120" y="115"/>
                    <a:pt x="3036" y="56"/>
                    <a:pt x="2928" y="20"/>
                  </a:cubicBezTo>
                  <a:cubicBezTo>
                    <a:pt x="2897" y="6"/>
                    <a:pt x="2864" y="0"/>
                    <a:pt x="28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908;p45">
              <a:extLst>
                <a:ext uri="{FF2B5EF4-FFF2-40B4-BE49-F238E27FC236}">
                  <a16:creationId xmlns:a16="http://schemas.microsoft.com/office/drawing/2014/main" id="{83A04C34-1A15-43E1-82CE-983A398B2C90}"/>
                </a:ext>
              </a:extLst>
            </p:cNvPr>
            <p:cNvSpPr/>
            <p:nvPr/>
          </p:nvSpPr>
          <p:spPr>
            <a:xfrm>
              <a:off x="6119339" y="4373030"/>
              <a:ext cx="220138" cy="39723"/>
            </a:xfrm>
            <a:custGeom>
              <a:avLst/>
              <a:gdLst/>
              <a:ahLst/>
              <a:cxnLst/>
              <a:rect l="l" t="t" r="r" b="b"/>
              <a:pathLst>
                <a:path w="3979" h="718" extrusionOk="0">
                  <a:moveTo>
                    <a:pt x="3927" y="1"/>
                  </a:moveTo>
                  <a:cubicBezTo>
                    <a:pt x="3866" y="42"/>
                    <a:pt x="3805" y="62"/>
                    <a:pt x="3733" y="72"/>
                  </a:cubicBezTo>
                  <a:cubicBezTo>
                    <a:pt x="3070" y="174"/>
                    <a:pt x="2418" y="246"/>
                    <a:pt x="1755" y="276"/>
                  </a:cubicBezTo>
                  <a:cubicBezTo>
                    <a:pt x="1414" y="288"/>
                    <a:pt x="1077" y="293"/>
                    <a:pt x="739" y="293"/>
                  </a:cubicBezTo>
                  <a:cubicBezTo>
                    <a:pt x="501" y="293"/>
                    <a:pt x="261" y="291"/>
                    <a:pt x="21" y="286"/>
                  </a:cubicBezTo>
                  <a:lnTo>
                    <a:pt x="21" y="286"/>
                  </a:lnTo>
                  <a:cubicBezTo>
                    <a:pt x="0" y="429"/>
                    <a:pt x="0" y="572"/>
                    <a:pt x="31" y="715"/>
                  </a:cubicBezTo>
                  <a:cubicBezTo>
                    <a:pt x="322" y="715"/>
                    <a:pt x="612" y="717"/>
                    <a:pt x="903" y="717"/>
                  </a:cubicBezTo>
                  <a:cubicBezTo>
                    <a:pt x="1194" y="717"/>
                    <a:pt x="1484" y="715"/>
                    <a:pt x="1775" y="705"/>
                  </a:cubicBezTo>
                  <a:cubicBezTo>
                    <a:pt x="2407" y="664"/>
                    <a:pt x="3050" y="603"/>
                    <a:pt x="3682" y="501"/>
                  </a:cubicBezTo>
                  <a:cubicBezTo>
                    <a:pt x="3754" y="501"/>
                    <a:pt x="3825" y="480"/>
                    <a:pt x="3886" y="429"/>
                  </a:cubicBezTo>
                  <a:cubicBezTo>
                    <a:pt x="3958" y="348"/>
                    <a:pt x="3978" y="235"/>
                    <a:pt x="3947" y="133"/>
                  </a:cubicBezTo>
                  <a:cubicBezTo>
                    <a:pt x="3937" y="93"/>
                    <a:pt x="3927" y="52"/>
                    <a:pt x="39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909;p45">
              <a:extLst>
                <a:ext uri="{FF2B5EF4-FFF2-40B4-BE49-F238E27FC236}">
                  <a16:creationId xmlns:a16="http://schemas.microsoft.com/office/drawing/2014/main" id="{832BF96A-1409-404E-8563-F5894DC56DDB}"/>
                </a:ext>
              </a:extLst>
            </p:cNvPr>
            <p:cNvSpPr/>
            <p:nvPr/>
          </p:nvSpPr>
          <p:spPr>
            <a:xfrm>
              <a:off x="6223741" y="4323401"/>
              <a:ext cx="16985" cy="9627"/>
            </a:xfrm>
            <a:custGeom>
              <a:avLst/>
              <a:gdLst/>
              <a:ahLst/>
              <a:cxnLst/>
              <a:rect l="l" t="t" r="r" b="b"/>
              <a:pathLst>
                <a:path w="307" h="174" fill="none" extrusionOk="0">
                  <a:moveTo>
                    <a:pt x="306" y="174"/>
                  </a:moveTo>
                  <a:cubicBezTo>
                    <a:pt x="235" y="82"/>
                    <a:pt x="123" y="21"/>
                    <a:pt x="0" y="0"/>
                  </a:cubicBezTo>
                </a:path>
              </a:pathLst>
            </a:custGeom>
            <a:noFill/>
            <a:ln w="2300" cap="rnd" cmpd="sng">
              <a:solidFill>
                <a:srgbClr val="FFFFFF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910;p45">
              <a:extLst>
                <a:ext uri="{FF2B5EF4-FFF2-40B4-BE49-F238E27FC236}">
                  <a16:creationId xmlns:a16="http://schemas.microsoft.com/office/drawing/2014/main" id="{C0E39D72-F9A5-4736-96DA-8E300B663121}"/>
                </a:ext>
              </a:extLst>
            </p:cNvPr>
            <p:cNvSpPr/>
            <p:nvPr/>
          </p:nvSpPr>
          <p:spPr>
            <a:xfrm>
              <a:off x="6198900" y="4336348"/>
              <a:ext cx="13610" cy="5698"/>
            </a:xfrm>
            <a:custGeom>
              <a:avLst/>
              <a:gdLst/>
              <a:ahLst/>
              <a:cxnLst/>
              <a:rect l="l" t="t" r="r" b="b"/>
              <a:pathLst>
                <a:path w="246" h="103" fill="none" extrusionOk="0">
                  <a:moveTo>
                    <a:pt x="245" y="103"/>
                  </a:moveTo>
                  <a:lnTo>
                    <a:pt x="0" y="1"/>
                  </a:lnTo>
                </a:path>
              </a:pathLst>
            </a:custGeom>
            <a:noFill/>
            <a:ln w="2300" cap="rnd" cmpd="sng">
              <a:solidFill>
                <a:srgbClr val="FFFFFF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911;p45">
              <a:extLst>
                <a:ext uri="{FF2B5EF4-FFF2-40B4-BE49-F238E27FC236}">
                  <a16:creationId xmlns:a16="http://schemas.microsoft.com/office/drawing/2014/main" id="{D155BD1D-FF79-4C28-BCBA-8AB47B54012C}"/>
                </a:ext>
              </a:extLst>
            </p:cNvPr>
            <p:cNvSpPr/>
            <p:nvPr/>
          </p:nvSpPr>
          <p:spPr>
            <a:xfrm>
              <a:off x="6186451" y="3518557"/>
              <a:ext cx="193250" cy="388382"/>
            </a:xfrm>
            <a:custGeom>
              <a:avLst/>
              <a:gdLst/>
              <a:ahLst/>
              <a:cxnLst/>
              <a:rect l="l" t="t" r="r" b="b"/>
              <a:pathLst>
                <a:path w="3493" h="7020" extrusionOk="0">
                  <a:moveTo>
                    <a:pt x="2445" y="0"/>
                  </a:moveTo>
                  <a:cubicBezTo>
                    <a:pt x="2285" y="0"/>
                    <a:pt x="2119" y="58"/>
                    <a:pt x="1970" y="197"/>
                  </a:cubicBezTo>
                  <a:cubicBezTo>
                    <a:pt x="83" y="1971"/>
                    <a:pt x="1" y="4837"/>
                    <a:pt x="1664" y="6785"/>
                  </a:cubicBezTo>
                  <a:cubicBezTo>
                    <a:pt x="1805" y="6951"/>
                    <a:pt x="1969" y="7020"/>
                    <a:pt x="2129" y="7020"/>
                  </a:cubicBezTo>
                  <a:cubicBezTo>
                    <a:pt x="2641" y="7020"/>
                    <a:pt x="3114" y="6314"/>
                    <a:pt x="2663" y="5786"/>
                  </a:cubicBezTo>
                  <a:cubicBezTo>
                    <a:pt x="1480" y="4409"/>
                    <a:pt x="1674" y="2410"/>
                    <a:pt x="2969" y="1196"/>
                  </a:cubicBezTo>
                  <a:cubicBezTo>
                    <a:pt x="3493" y="712"/>
                    <a:pt x="3004" y="0"/>
                    <a:pt x="2445" y="0"/>
                  </a:cubicBezTo>
                  <a:close/>
                </a:path>
              </a:pathLst>
            </a:custGeom>
            <a:solidFill>
              <a:srgbClr val="6C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912;p45">
              <a:extLst>
                <a:ext uri="{FF2B5EF4-FFF2-40B4-BE49-F238E27FC236}">
                  <a16:creationId xmlns:a16="http://schemas.microsoft.com/office/drawing/2014/main" id="{F8A5519B-A527-41E1-B11D-446CA1874280}"/>
                </a:ext>
              </a:extLst>
            </p:cNvPr>
            <p:cNvSpPr/>
            <p:nvPr/>
          </p:nvSpPr>
          <p:spPr>
            <a:xfrm>
              <a:off x="6235581" y="3493272"/>
              <a:ext cx="166528" cy="164868"/>
            </a:xfrm>
            <a:custGeom>
              <a:avLst/>
              <a:gdLst/>
              <a:ahLst/>
              <a:cxnLst/>
              <a:rect l="l" t="t" r="r" b="b"/>
              <a:pathLst>
                <a:path w="3010" h="2980" extrusionOk="0">
                  <a:moveTo>
                    <a:pt x="1844" y="0"/>
                  </a:moveTo>
                  <a:cubicBezTo>
                    <a:pt x="1542" y="0"/>
                    <a:pt x="1244" y="133"/>
                    <a:pt x="1041" y="388"/>
                  </a:cubicBezTo>
                  <a:lnTo>
                    <a:pt x="0" y="1674"/>
                  </a:lnTo>
                  <a:lnTo>
                    <a:pt x="1612" y="2979"/>
                  </a:lnTo>
                  <a:lnTo>
                    <a:pt x="2652" y="1694"/>
                  </a:lnTo>
                  <a:cubicBezTo>
                    <a:pt x="3009" y="1245"/>
                    <a:pt x="2938" y="592"/>
                    <a:pt x="2499" y="235"/>
                  </a:cubicBezTo>
                  <a:cubicBezTo>
                    <a:pt x="2306" y="77"/>
                    <a:pt x="2074" y="0"/>
                    <a:pt x="18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913;p45">
              <a:extLst>
                <a:ext uri="{FF2B5EF4-FFF2-40B4-BE49-F238E27FC236}">
                  <a16:creationId xmlns:a16="http://schemas.microsoft.com/office/drawing/2014/main" id="{7C51F33F-C5C7-4573-B58F-1D34B4104BE1}"/>
                </a:ext>
              </a:extLst>
            </p:cNvPr>
            <p:cNvSpPr/>
            <p:nvPr/>
          </p:nvSpPr>
          <p:spPr>
            <a:xfrm>
              <a:off x="6297105" y="3560993"/>
              <a:ext cx="16376" cy="152420"/>
            </a:xfrm>
            <a:custGeom>
              <a:avLst/>
              <a:gdLst/>
              <a:ahLst/>
              <a:cxnLst/>
              <a:rect l="l" t="t" r="r" b="b"/>
              <a:pathLst>
                <a:path w="296" h="2755" fill="none" extrusionOk="0">
                  <a:moveTo>
                    <a:pt x="0" y="2755"/>
                  </a:moveTo>
                  <a:lnTo>
                    <a:pt x="296" y="1"/>
                  </a:lnTo>
                </a:path>
              </a:pathLst>
            </a:custGeom>
            <a:noFill/>
            <a:ln w="2300" cap="rnd" cmpd="sng">
              <a:solidFill>
                <a:srgbClr val="3B485C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914;p45">
              <a:extLst>
                <a:ext uri="{FF2B5EF4-FFF2-40B4-BE49-F238E27FC236}">
                  <a16:creationId xmlns:a16="http://schemas.microsoft.com/office/drawing/2014/main" id="{29F4512F-8DD7-4132-9FDB-4D9B38586468}"/>
                </a:ext>
              </a:extLst>
            </p:cNvPr>
            <p:cNvSpPr/>
            <p:nvPr/>
          </p:nvSpPr>
          <p:spPr>
            <a:xfrm>
              <a:off x="6309498" y="3572279"/>
              <a:ext cx="15878" cy="27718"/>
            </a:xfrm>
            <a:custGeom>
              <a:avLst/>
              <a:gdLst/>
              <a:ahLst/>
              <a:cxnLst/>
              <a:rect l="l" t="t" r="r" b="b"/>
              <a:pathLst>
                <a:path w="287" h="501" fill="none" extrusionOk="0">
                  <a:moveTo>
                    <a:pt x="0" y="501"/>
                  </a:moveTo>
                  <a:lnTo>
                    <a:pt x="286" y="1"/>
                  </a:lnTo>
                </a:path>
              </a:pathLst>
            </a:custGeom>
            <a:noFill/>
            <a:ln w="2300" cap="rnd" cmpd="sng">
              <a:solidFill>
                <a:srgbClr val="3B485C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915;p45">
              <a:extLst>
                <a:ext uri="{FF2B5EF4-FFF2-40B4-BE49-F238E27FC236}">
                  <a16:creationId xmlns:a16="http://schemas.microsoft.com/office/drawing/2014/main" id="{F73D6761-95B2-461F-BD3A-B2BE07AC294F}"/>
                </a:ext>
              </a:extLst>
            </p:cNvPr>
            <p:cNvSpPr/>
            <p:nvPr/>
          </p:nvSpPr>
          <p:spPr>
            <a:xfrm>
              <a:off x="6324271" y="3532776"/>
              <a:ext cx="292282" cy="395297"/>
            </a:xfrm>
            <a:custGeom>
              <a:avLst/>
              <a:gdLst/>
              <a:ahLst/>
              <a:cxnLst/>
              <a:rect l="l" t="t" r="r" b="b"/>
              <a:pathLst>
                <a:path w="5283" h="7145" extrusionOk="0">
                  <a:moveTo>
                    <a:pt x="3901" y="0"/>
                  </a:moveTo>
                  <a:cubicBezTo>
                    <a:pt x="3421" y="0"/>
                    <a:pt x="2932" y="511"/>
                    <a:pt x="3242" y="1062"/>
                  </a:cubicBezTo>
                  <a:cubicBezTo>
                    <a:pt x="4323" y="2979"/>
                    <a:pt x="3150" y="5488"/>
                    <a:pt x="896" y="5733"/>
                  </a:cubicBezTo>
                  <a:cubicBezTo>
                    <a:pt x="37" y="5822"/>
                    <a:pt x="0" y="7145"/>
                    <a:pt x="814" y="7145"/>
                  </a:cubicBezTo>
                  <a:cubicBezTo>
                    <a:pt x="841" y="7145"/>
                    <a:pt x="868" y="7143"/>
                    <a:pt x="896" y="7140"/>
                  </a:cubicBezTo>
                  <a:cubicBezTo>
                    <a:pt x="2375" y="6987"/>
                    <a:pt x="3752" y="6202"/>
                    <a:pt x="4497" y="4886"/>
                  </a:cubicBezTo>
                  <a:cubicBezTo>
                    <a:pt x="5282" y="3469"/>
                    <a:pt x="5262" y="1745"/>
                    <a:pt x="4466" y="348"/>
                  </a:cubicBezTo>
                  <a:cubicBezTo>
                    <a:pt x="4328" y="102"/>
                    <a:pt x="4115" y="0"/>
                    <a:pt x="3901" y="0"/>
                  </a:cubicBezTo>
                  <a:close/>
                </a:path>
              </a:pathLst>
            </a:custGeom>
            <a:solidFill>
              <a:srgbClr val="6C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916;p45">
              <a:extLst>
                <a:ext uri="{FF2B5EF4-FFF2-40B4-BE49-F238E27FC236}">
                  <a16:creationId xmlns:a16="http://schemas.microsoft.com/office/drawing/2014/main" id="{30AFA230-E0CF-4E4F-8555-917AE0CCA015}"/>
                </a:ext>
              </a:extLst>
            </p:cNvPr>
            <p:cNvSpPr/>
            <p:nvPr/>
          </p:nvSpPr>
          <p:spPr>
            <a:xfrm>
              <a:off x="6465797" y="3498639"/>
              <a:ext cx="149599" cy="162877"/>
            </a:xfrm>
            <a:custGeom>
              <a:avLst/>
              <a:gdLst/>
              <a:ahLst/>
              <a:cxnLst/>
              <a:rect l="l" t="t" r="r" b="b"/>
              <a:pathLst>
                <a:path w="2704" h="2944" extrusionOk="0">
                  <a:moveTo>
                    <a:pt x="1176" y="1"/>
                  </a:moveTo>
                  <a:cubicBezTo>
                    <a:pt x="1057" y="1"/>
                    <a:pt x="936" y="22"/>
                    <a:pt x="817" y="67"/>
                  </a:cubicBezTo>
                  <a:cubicBezTo>
                    <a:pt x="276" y="261"/>
                    <a:pt x="1" y="852"/>
                    <a:pt x="195" y="1393"/>
                  </a:cubicBezTo>
                  <a:lnTo>
                    <a:pt x="756" y="2943"/>
                  </a:lnTo>
                  <a:lnTo>
                    <a:pt x="2704" y="2240"/>
                  </a:lnTo>
                  <a:lnTo>
                    <a:pt x="2143" y="689"/>
                  </a:lnTo>
                  <a:cubicBezTo>
                    <a:pt x="1991" y="267"/>
                    <a:pt x="1598" y="1"/>
                    <a:pt x="11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917;p45">
              <a:extLst>
                <a:ext uri="{FF2B5EF4-FFF2-40B4-BE49-F238E27FC236}">
                  <a16:creationId xmlns:a16="http://schemas.microsoft.com/office/drawing/2014/main" id="{6502741B-92CA-450C-8D0F-9C0F29B03E94}"/>
                </a:ext>
              </a:extLst>
            </p:cNvPr>
            <p:cNvSpPr/>
            <p:nvPr/>
          </p:nvSpPr>
          <p:spPr>
            <a:xfrm>
              <a:off x="6485549" y="3576816"/>
              <a:ext cx="20968" cy="84149"/>
            </a:xfrm>
            <a:custGeom>
              <a:avLst/>
              <a:gdLst/>
              <a:ahLst/>
              <a:cxnLst/>
              <a:rect l="l" t="t" r="r" b="b"/>
              <a:pathLst>
                <a:path w="379" h="1521" fill="none" extrusionOk="0">
                  <a:moveTo>
                    <a:pt x="1" y="0"/>
                  </a:moveTo>
                  <a:lnTo>
                    <a:pt x="378" y="1520"/>
                  </a:lnTo>
                </a:path>
              </a:pathLst>
            </a:custGeom>
            <a:noFill/>
            <a:ln w="2300" cap="rnd" cmpd="sng">
              <a:solidFill>
                <a:srgbClr val="3B485C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918;p45">
              <a:extLst>
                <a:ext uri="{FF2B5EF4-FFF2-40B4-BE49-F238E27FC236}">
                  <a16:creationId xmlns:a16="http://schemas.microsoft.com/office/drawing/2014/main" id="{FB06D9AA-7ABA-4076-BE23-BEE58A1A0265}"/>
                </a:ext>
              </a:extLst>
            </p:cNvPr>
            <p:cNvSpPr/>
            <p:nvPr/>
          </p:nvSpPr>
          <p:spPr>
            <a:xfrm>
              <a:off x="6266620" y="3823631"/>
              <a:ext cx="128133" cy="113361"/>
            </a:xfrm>
            <a:custGeom>
              <a:avLst/>
              <a:gdLst/>
              <a:ahLst/>
              <a:cxnLst/>
              <a:rect l="l" t="t" r="r" b="b"/>
              <a:pathLst>
                <a:path w="2316" h="2049" extrusionOk="0">
                  <a:moveTo>
                    <a:pt x="1157" y="0"/>
                  </a:moveTo>
                  <a:cubicBezTo>
                    <a:pt x="1037" y="0"/>
                    <a:pt x="915" y="22"/>
                    <a:pt x="796" y="68"/>
                  </a:cubicBezTo>
                  <a:cubicBezTo>
                    <a:pt x="266" y="262"/>
                    <a:pt x="0" y="853"/>
                    <a:pt x="194" y="1384"/>
                  </a:cubicBezTo>
                  <a:cubicBezTo>
                    <a:pt x="353" y="1797"/>
                    <a:pt x="747" y="2049"/>
                    <a:pt x="1164" y="2049"/>
                  </a:cubicBezTo>
                  <a:cubicBezTo>
                    <a:pt x="1282" y="2049"/>
                    <a:pt x="1403" y="2028"/>
                    <a:pt x="1520" y="1985"/>
                  </a:cubicBezTo>
                  <a:cubicBezTo>
                    <a:pt x="2040" y="1781"/>
                    <a:pt x="2316" y="1190"/>
                    <a:pt x="2112" y="670"/>
                  </a:cubicBezTo>
                  <a:cubicBezTo>
                    <a:pt x="1961" y="258"/>
                    <a:pt x="1572" y="0"/>
                    <a:pt x="1157" y="0"/>
                  </a:cubicBezTo>
                  <a:close/>
                </a:path>
              </a:pathLst>
            </a:custGeom>
            <a:solidFill>
              <a:srgbClr val="6C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921;p45">
              <a:extLst>
                <a:ext uri="{FF2B5EF4-FFF2-40B4-BE49-F238E27FC236}">
                  <a16:creationId xmlns:a16="http://schemas.microsoft.com/office/drawing/2014/main" id="{BA619D29-6991-4519-B2F1-91516A463192}"/>
                </a:ext>
              </a:extLst>
            </p:cNvPr>
            <p:cNvSpPr/>
            <p:nvPr/>
          </p:nvSpPr>
          <p:spPr>
            <a:xfrm rot="1183659">
              <a:off x="6066267" y="2952628"/>
              <a:ext cx="15635" cy="13121"/>
            </a:xfrm>
            <a:custGeom>
              <a:avLst/>
              <a:gdLst/>
              <a:ahLst/>
              <a:cxnLst/>
              <a:rect l="l" t="t" r="r" b="b"/>
              <a:pathLst>
                <a:path w="398" h="334" extrusionOk="0">
                  <a:moveTo>
                    <a:pt x="174" y="1"/>
                  </a:moveTo>
                  <a:cubicBezTo>
                    <a:pt x="82" y="1"/>
                    <a:pt x="1" y="72"/>
                    <a:pt x="1" y="164"/>
                  </a:cubicBezTo>
                  <a:cubicBezTo>
                    <a:pt x="1" y="267"/>
                    <a:pt x="85" y="333"/>
                    <a:pt x="171" y="333"/>
                  </a:cubicBezTo>
                  <a:cubicBezTo>
                    <a:pt x="212" y="333"/>
                    <a:pt x="253" y="319"/>
                    <a:pt x="286" y="286"/>
                  </a:cubicBezTo>
                  <a:cubicBezTo>
                    <a:pt x="398" y="184"/>
                    <a:pt x="317" y="1"/>
                    <a:pt x="17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922;p45">
              <a:extLst>
                <a:ext uri="{FF2B5EF4-FFF2-40B4-BE49-F238E27FC236}">
                  <a16:creationId xmlns:a16="http://schemas.microsoft.com/office/drawing/2014/main" id="{7AE0DC6F-4565-4B61-BF3E-D5820B9AFAA5}"/>
                </a:ext>
              </a:extLst>
            </p:cNvPr>
            <p:cNvSpPr/>
            <p:nvPr/>
          </p:nvSpPr>
          <p:spPr>
            <a:xfrm rot="1183659">
              <a:off x="6152196" y="2990550"/>
              <a:ext cx="15635" cy="13121"/>
            </a:xfrm>
            <a:custGeom>
              <a:avLst/>
              <a:gdLst/>
              <a:ahLst/>
              <a:cxnLst/>
              <a:rect l="l" t="t" r="r" b="b"/>
              <a:pathLst>
                <a:path w="398" h="334" extrusionOk="0">
                  <a:moveTo>
                    <a:pt x="173" y="1"/>
                  </a:moveTo>
                  <a:cubicBezTo>
                    <a:pt x="72" y="1"/>
                    <a:pt x="0" y="72"/>
                    <a:pt x="0" y="164"/>
                  </a:cubicBezTo>
                  <a:cubicBezTo>
                    <a:pt x="0" y="267"/>
                    <a:pt x="85" y="333"/>
                    <a:pt x="171" y="333"/>
                  </a:cubicBezTo>
                  <a:cubicBezTo>
                    <a:pt x="211" y="333"/>
                    <a:pt x="253" y="319"/>
                    <a:pt x="285" y="286"/>
                  </a:cubicBezTo>
                  <a:cubicBezTo>
                    <a:pt x="397" y="184"/>
                    <a:pt x="316" y="1"/>
                    <a:pt x="1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923;p45">
              <a:extLst>
                <a:ext uri="{FF2B5EF4-FFF2-40B4-BE49-F238E27FC236}">
                  <a16:creationId xmlns:a16="http://schemas.microsoft.com/office/drawing/2014/main" id="{976B6EBC-1B9C-429F-9DBE-1D9C86380BE2}"/>
                </a:ext>
              </a:extLst>
            </p:cNvPr>
            <p:cNvSpPr/>
            <p:nvPr/>
          </p:nvSpPr>
          <p:spPr>
            <a:xfrm rot="3215346">
              <a:off x="5954177" y="2920458"/>
              <a:ext cx="34641" cy="35754"/>
            </a:xfrm>
            <a:custGeom>
              <a:avLst/>
              <a:gdLst/>
              <a:ahLst/>
              <a:cxnLst/>
              <a:rect l="l" t="t" r="r" b="b"/>
              <a:pathLst>
                <a:path w="718" h="741" extrusionOk="0">
                  <a:moveTo>
                    <a:pt x="338" y="1"/>
                  </a:moveTo>
                  <a:cubicBezTo>
                    <a:pt x="283" y="1"/>
                    <a:pt x="227" y="14"/>
                    <a:pt x="174" y="38"/>
                  </a:cubicBezTo>
                  <a:cubicBezTo>
                    <a:pt x="52" y="99"/>
                    <a:pt x="1" y="242"/>
                    <a:pt x="52" y="364"/>
                  </a:cubicBezTo>
                  <a:cubicBezTo>
                    <a:pt x="55" y="376"/>
                    <a:pt x="65" y="381"/>
                    <a:pt x="77" y="381"/>
                  </a:cubicBezTo>
                  <a:cubicBezTo>
                    <a:pt x="106" y="381"/>
                    <a:pt x="148" y="352"/>
                    <a:pt x="133" y="323"/>
                  </a:cubicBezTo>
                  <a:cubicBezTo>
                    <a:pt x="103" y="242"/>
                    <a:pt x="143" y="150"/>
                    <a:pt x="215" y="119"/>
                  </a:cubicBezTo>
                  <a:cubicBezTo>
                    <a:pt x="254" y="100"/>
                    <a:pt x="298" y="88"/>
                    <a:pt x="343" y="88"/>
                  </a:cubicBezTo>
                  <a:cubicBezTo>
                    <a:pt x="368" y="88"/>
                    <a:pt x="393" y="92"/>
                    <a:pt x="418" y="99"/>
                  </a:cubicBezTo>
                  <a:cubicBezTo>
                    <a:pt x="388" y="109"/>
                    <a:pt x="367" y="130"/>
                    <a:pt x="347" y="150"/>
                  </a:cubicBezTo>
                  <a:cubicBezTo>
                    <a:pt x="296" y="201"/>
                    <a:pt x="276" y="272"/>
                    <a:pt x="296" y="354"/>
                  </a:cubicBezTo>
                  <a:cubicBezTo>
                    <a:pt x="296" y="374"/>
                    <a:pt x="316" y="384"/>
                    <a:pt x="337" y="384"/>
                  </a:cubicBezTo>
                  <a:cubicBezTo>
                    <a:pt x="357" y="384"/>
                    <a:pt x="377" y="364"/>
                    <a:pt x="367" y="333"/>
                  </a:cubicBezTo>
                  <a:cubicBezTo>
                    <a:pt x="367" y="292"/>
                    <a:pt x="377" y="242"/>
                    <a:pt x="408" y="211"/>
                  </a:cubicBezTo>
                  <a:cubicBezTo>
                    <a:pt x="442" y="186"/>
                    <a:pt x="475" y="168"/>
                    <a:pt x="514" y="168"/>
                  </a:cubicBezTo>
                  <a:cubicBezTo>
                    <a:pt x="523" y="168"/>
                    <a:pt x="531" y="168"/>
                    <a:pt x="540" y="170"/>
                  </a:cubicBezTo>
                  <a:cubicBezTo>
                    <a:pt x="551" y="180"/>
                    <a:pt x="561" y="191"/>
                    <a:pt x="571" y="201"/>
                  </a:cubicBezTo>
                  <a:cubicBezTo>
                    <a:pt x="591" y="231"/>
                    <a:pt x="602" y="262"/>
                    <a:pt x="591" y="292"/>
                  </a:cubicBezTo>
                  <a:cubicBezTo>
                    <a:pt x="571" y="323"/>
                    <a:pt x="551" y="354"/>
                    <a:pt x="520" y="374"/>
                  </a:cubicBezTo>
                  <a:cubicBezTo>
                    <a:pt x="489" y="394"/>
                    <a:pt x="459" y="425"/>
                    <a:pt x="439" y="455"/>
                  </a:cubicBezTo>
                  <a:cubicBezTo>
                    <a:pt x="367" y="578"/>
                    <a:pt x="459" y="740"/>
                    <a:pt x="602" y="740"/>
                  </a:cubicBezTo>
                  <a:cubicBezTo>
                    <a:pt x="622" y="740"/>
                    <a:pt x="652" y="730"/>
                    <a:pt x="673" y="720"/>
                  </a:cubicBezTo>
                  <a:cubicBezTo>
                    <a:pt x="717" y="711"/>
                    <a:pt x="692" y="633"/>
                    <a:pt x="658" y="633"/>
                  </a:cubicBezTo>
                  <a:cubicBezTo>
                    <a:pt x="653" y="633"/>
                    <a:pt x="648" y="635"/>
                    <a:pt x="642" y="639"/>
                  </a:cubicBezTo>
                  <a:cubicBezTo>
                    <a:pt x="627" y="646"/>
                    <a:pt x="612" y="649"/>
                    <a:pt x="597" y="649"/>
                  </a:cubicBezTo>
                  <a:cubicBezTo>
                    <a:pt x="527" y="649"/>
                    <a:pt x="476" y="574"/>
                    <a:pt x="510" y="506"/>
                  </a:cubicBezTo>
                  <a:cubicBezTo>
                    <a:pt x="530" y="476"/>
                    <a:pt x="551" y="455"/>
                    <a:pt x="581" y="435"/>
                  </a:cubicBezTo>
                  <a:cubicBezTo>
                    <a:pt x="612" y="404"/>
                    <a:pt x="652" y="374"/>
                    <a:pt x="673" y="323"/>
                  </a:cubicBezTo>
                  <a:cubicBezTo>
                    <a:pt x="693" y="262"/>
                    <a:pt x="683" y="201"/>
                    <a:pt x="642" y="150"/>
                  </a:cubicBezTo>
                  <a:cubicBezTo>
                    <a:pt x="612" y="109"/>
                    <a:pt x="561" y="68"/>
                    <a:pt x="510" y="48"/>
                  </a:cubicBezTo>
                  <a:cubicBezTo>
                    <a:pt x="457" y="16"/>
                    <a:pt x="398" y="1"/>
                    <a:pt x="338" y="1"/>
                  </a:cubicBezTo>
                  <a:close/>
                </a:path>
              </a:pathLst>
            </a:custGeom>
            <a:solidFill>
              <a:srgbClr val="EBC3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924;p45">
              <a:extLst>
                <a:ext uri="{FF2B5EF4-FFF2-40B4-BE49-F238E27FC236}">
                  <a16:creationId xmlns:a16="http://schemas.microsoft.com/office/drawing/2014/main" id="{8C6DF9FB-7941-4E21-8B17-69677614149A}"/>
                </a:ext>
              </a:extLst>
            </p:cNvPr>
            <p:cNvSpPr/>
            <p:nvPr/>
          </p:nvSpPr>
          <p:spPr>
            <a:xfrm rot="796164">
              <a:off x="6136825" y="2965536"/>
              <a:ext cx="52248" cy="21400"/>
            </a:xfrm>
            <a:custGeom>
              <a:avLst/>
              <a:gdLst/>
              <a:ahLst/>
              <a:cxnLst/>
              <a:rect l="l" t="t" r="r" b="b"/>
              <a:pathLst>
                <a:path w="1172" h="480" fill="none" extrusionOk="0">
                  <a:moveTo>
                    <a:pt x="0" y="245"/>
                  </a:moveTo>
                  <a:cubicBezTo>
                    <a:pt x="387" y="1"/>
                    <a:pt x="907" y="102"/>
                    <a:pt x="1171" y="479"/>
                  </a:cubicBezTo>
                </a:path>
              </a:pathLst>
            </a:custGeom>
            <a:noFill/>
            <a:ln w="3300" cap="rnd" cmpd="sng">
              <a:solidFill>
                <a:schemeClr val="dk1"/>
              </a:solidFill>
              <a:prstDash val="solid"/>
              <a:miter lim="1018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925;p45">
              <a:extLst>
                <a:ext uri="{FF2B5EF4-FFF2-40B4-BE49-F238E27FC236}">
                  <a16:creationId xmlns:a16="http://schemas.microsoft.com/office/drawing/2014/main" id="{A7E5BA38-E070-479A-AC1D-D8424AD43C9F}"/>
                </a:ext>
              </a:extLst>
            </p:cNvPr>
            <p:cNvSpPr/>
            <p:nvPr/>
          </p:nvSpPr>
          <p:spPr>
            <a:xfrm rot="1005186">
              <a:off x="6047950" y="2927388"/>
              <a:ext cx="52247" cy="21399"/>
            </a:xfrm>
            <a:custGeom>
              <a:avLst/>
              <a:gdLst/>
              <a:ahLst/>
              <a:cxnLst/>
              <a:rect l="l" t="t" r="r" b="b"/>
              <a:pathLst>
                <a:path w="1172" h="480" fill="none" extrusionOk="0">
                  <a:moveTo>
                    <a:pt x="0" y="245"/>
                  </a:moveTo>
                  <a:cubicBezTo>
                    <a:pt x="387" y="1"/>
                    <a:pt x="907" y="102"/>
                    <a:pt x="1171" y="479"/>
                  </a:cubicBezTo>
                </a:path>
              </a:pathLst>
            </a:custGeom>
            <a:noFill/>
            <a:ln w="3300" cap="rnd" cmpd="sng">
              <a:solidFill>
                <a:schemeClr val="dk1"/>
              </a:solidFill>
              <a:prstDash val="solid"/>
              <a:miter lim="1018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926;p45">
              <a:extLst>
                <a:ext uri="{FF2B5EF4-FFF2-40B4-BE49-F238E27FC236}">
                  <a16:creationId xmlns:a16="http://schemas.microsoft.com/office/drawing/2014/main" id="{7204ABE2-4CCF-43D7-9907-2ACEF67A021F}"/>
                </a:ext>
              </a:extLst>
            </p:cNvPr>
            <p:cNvSpPr/>
            <p:nvPr/>
          </p:nvSpPr>
          <p:spPr>
            <a:xfrm rot="1389841" flipH="1">
              <a:off x="6369866" y="3278262"/>
              <a:ext cx="16530" cy="14303"/>
            </a:xfrm>
            <a:custGeom>
              <a:avLst/>
              <a:gdLst/>
              <a:ahLst/>
              <a:cxnLst/>
              <a:rect l="l" t="t" r="r" b="b"/>
              <a:pathLst>
                <a:path w="490" h="424" extrusionOk="0">
                  <a:moveTo>
                    <a:pt x="215" y="1"/>
                  </a:moveTo>
                  <a:cubicBezTo>
                    <a:pt x="82" y="21"/>
                    <a:pt x="1" y="143"/>
                    <a:pt x="11" y="265"/>
                  </a:cubicBezTo>
                  <a:cubicBezTo>
                    <a:pt x="35" y="367"/>
                    <a:pt x="122" y="423"/>
                    <a:pt x="211" y="423"/>
                  </a:cubicBezTo>
                  <a:cubicBezTo>
                    <a:pt x="273" y="423"/>
                    <a:pt x="336" y="395"/>
                    <a:pt x="378" y="337"/>
                  </a:cubicBezTo>
                  <a:cubicBezTo>
                    <a:pt x="490" y="204"/>
                    <a:pt x="388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927;p45">
              <a:extLst>
                <a:ext uri="{FF2B5EF4-FFF2-40B4-BE49-F238E27FC236}">
                  <a16:creationId xmlns:a16="http://schemas.microsoft.com/office/drawing/2014/main" id="{055DB32B-905C-4C6F-9609-1A0BC9E65FFA}"/>
                </a:ext>
              </a:extLst>
            </p:cNvPr>
            <p:cNvSpPr/>
            <p:nvPr/>
          </p:nvSpPr>
          <p:spPr>
            <a:xfrm rot="1389841" flipH="1">
              <a:off x="6439839" y="3313034"/>
              <a:ext cx="16530" cy="14067"/>
            </a:xfrm>
            <a:custGeom>
              <a:avLst/>
              <a:gdLst/>
              <a:ahLst/>
              <a:cxnLst/>
              <a:rect l="l" t="t" r="r" b="b"/>
              <a:pathLst>
                <a:path w="490" h="417" extrusionOk="0">
                  <a:moveTo>
                    <a:pt x="214" y="1"/>
                  </a:moveTo>
                  <a:cubicBezTo>
                    <a:pt x="92" y="21"/>
                    <a:pt x="1" y="133"/>
                    <a:pt x="21" y="266"/>
                  </a:cubicBezTo>
                  <a:cubicBezTo>
                    <a:pt x="45" y="362"/>
                    <a:pt x="130" y="416"/>
                    <a:pt x="219" y="416"/>
                  </a:cubicBezTo>
                  <a:cubicBezTo>
                    <a:pt x="280" y="416"/>
                    <a:pt x="342" y="391"/>
                    <a:pt x="388" y="337"/>
                  </a:cubicBezTo>
                  <a:cubicBezTo>
                    <a:pt x="489" y="194"/>
                    <a:pt x="388" y="1"/>
                    <a:pt x="2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928;p45">
              <a:extLst>
                <a:ext uri="{FF2B5EF4-FFF2-40B4-BE49-F238E27FC236}">
                  <a16:creationId xmlns:a16="http://schemas.microsoft.com/office/drawing/2014/main" id="{F1F6EE8F-B434-4910-A35A-DE67ED22367A}"/>
                </a:ext>
              </a:extLst>
            </p:cNvPr>
            <p:cNvSpPr/>
            <p:nvPr/>
          </p:nvSpPr>
          <p:spPr>
            <a:xfrm rot="1389841" flipH="1">
              <a:off x="6447047" y="3293138"/>
              <a:ext cx="39537" cy="16158"/>
            </a:xfrm>
            <a:custGeom>
              <a:avLst/>
              <a:gdLst/>
              <a:ahLst/>
              <a:cxnLst/>
              <a:rect l="l" t="t" r="r" b="b"/>
              <a:pathLst>
                <a:path w="1172" h="479" fill="none" extrusionOk="0">
                  <a:moveTo>
                    <a:pt x="1171" y="245"/>
                  </a:moveTo>
                  <a:cubicBezTo>
                    <a:pt x="774" y="0"/>
                    <a:pt x="265" y="102"/>
                    <a:pt x="0" y="479"/>
                  </a:cubicBezTo>
                </a:path>
              </a:pathLst>
            </a:custGeom>
            <a:noFill/>
            <a:ln w="3300" cap="rnd" cmpd="sng">
              <a:solidFill>
                <a:srgbClr val="000000"/>
              </a:solidFill>
              <a:prstDash val="solid"/>
              <a:miter lim="1018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929;p45">
              <a:extLst>
                <a:ext uri="{FF2B5EF4-FFF2-40B4-BE49-F238E27FC236}">
                  <a16:creationId xmlns:a16="http://schemas.microsoft.com/office/drawing/2014/main" id="{37C31C74-9127-4DB4-A224-411335CAFE5B}"/>
                </a:ext>
              </a:extLst>
            </p:cNvPr>
            <p:cNvSpPr/>
            <p:nvPr/>
          </p:nvSpPr>
          <p:spPr>
            <a:xfrm rot="1389841" flipH="1">
              <a:off x="6375926" y="3261877"/>
              <a:ext cx="36433" cy="12380"/>
            </a:xfrm>
            <a:custGeom>
              <a:avLst/>
              <a:gdLst/>
              <a:ahLst/>
              <a:cxnLst/>
              <a:rect l="l" t="t" r="r" b="b"/>
              <a:pathLst>
                <a:path w="1080" h="367" fill="none" extrusionOk="0">
                  <a:moveTo>
                    <a:pt x="1" y="367"/>
                  </a:moveTo>
                  <a:cubicBezTo>
                    <a:pt x="133" y="204"/>
                    <a:pt x="306" y="102"/>
                    <a:pt x="499" y="51"/>
                  </a:cubicBezTo>
                  <a:cubicBezTo>
                    <a:pt x="693" y="0"/>
                    <a:pt x="897" y="21"/>
                    <a:pt x="1080" y="92"/>
                  </a:cubicBezTo>
                </a:path>
              </a:pathLst>
            </a:custGeom>
            <a:noFill/>
            <a:ln w="3300" cap="rnd" cmpd="sng">
              <a:solidFill>
                <a:srgbClr val="000000"/>
              </a:solidFill>
              <a:prstDash val="solid"/>
              <a:miter lim="1018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57257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1">
            <a:extLst>
              <a:ext uri="{FF2B5EF4-FFF2-40B4-BE49-F238E27FC236}">
                <a16:creationId xmlns:a16="http://schemas.microsoft.com/office/drawing/2014/main" id="{A784016E-C748-4F7B-81E9-09A7763938D5}"/>
              </a:ext>
            </a:extLst>
          </p:cNvPr>
          <p:cNvSpPr txBox="1">
            <a:spLocks/>
          </p:cNvSpPr>
          <p:nvPr/>
        </p:nvSpPr>
        <p:spPr>
          <a:xfrm>
            <a:off x="378486" y="435763"/>
            <a:ext cx="6837589" cy="1679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llota"/>
              <a:buNone/>
              <a:defRPr sz="3600" b="1" i="0" u="none" strike="noStrike" cap="none">
                <a:solidFill>
                  <a:schemeClr val="dk1"/>
                </a:solidFill>
                <a:latin typeface="Bellota"/>
                <a:ea typeface="Bellota"/>
                <a:cs typeface="Bellota"/>
                <a:sym typeface="Bellot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3600"/>
              <a:buFont typeface="Bellota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273D40"/>
                </a:solidFill>
                <a:effectLst/>
                <a:uLnTx/>
                <a:uFillTx/>
                <a:latin typeface="Bellota"/>
                <a:ea typeface="Bellota"/>
                <a:sym typeface="Bellota"/>
              </a:rPr>
              <a:t>How has your program integrated COVID-19 vaccination into your practice?</a:t>
            </a:r>
          </a:p>
        </p:txBody>
      </p:sp>
      <p:grpSp>
        <p:nvGrpSpPr>
          <p:cNvPr id="338" name="Google Shape;1318;p49">
            <a:extLst>
              <a:ext uri="{FF2B5EF4-FFF2-40B4-BE49-F238E27FC236}">
                <a16:creationId xmlns:a16="http://schemas.microsoft.com/office/drawing/2014/main" id="{5C15F5DB-6C1F-4C7F-824C-7797446B7DB6}"/>
              </a:ext>
            </a:extLst>
          </p:cNvPr>
          <p:cNvGrpSpPr/>
          <p:nvPr/>
        </p:nvGrpSpPr>
        <p:grpSpPr>
          <a:xfrm>
            <a:off x="1082862" y="2392564"/>
            <a:ext cx="2170892" cy="2181633"/>
            <a:chOff x="760850" y="2426944"/>
            <a:chExt cx="2170892" cy="2181633"/>
          </a:xfrm>
        </p:grpSpPr>
        <p:sp>
          <p:nvSpPr>
            <p:cNvPr id="339" name="Google Shape;1319;p49">
              <a:extLst>
                <a:ext uri="{FF2B5EF4-FFF2-40B4-BE49-F238E27FC236}">
                  <a16:creationId xmlns:a16="http://schemas.microsoft.com/office/drawing/2014/main" id="{BB502237-BB62-4604-87E2-44D58346D3E2}"/>
                </a:ext>
              </a:extLst>
            </p:cNvPr>
            <p:cNvSpPr/>
            <p:nvPr/>
          </p:nvSpPr>
          <p:spPr>
            <a:xfrm>
              <a:off x="1376642" y="2426944"/>
              <a:ext cx="426827" cy="413497"/>
            </a:xfrm>
            <a:custGeom>
              <a:avLst/>
              <a:gdLst/>
              <a:ahLst/>
              <a:cxnLst/>
              <a:rect l="l" t="t" r="r" b="b"/>
              <a:pathLst>
                <a:path w="7845" h="7600" extrusionOk="0">
                  <a:moveTo>
                    <a:pt x="3805" y="1"/>
                  </a:moveTo>
                  <a:cubicBezTo>
                    <a:pt x="1704" y="1"/>
                    <a:pt x="11" y="1704"/>
                    <a:pt x="1" y="3795"/>
                  </a:cubicBezTo>
                  <a:cubicBezTo>
                    <a:pt x="11" y="5896"/>
                    <a:pt x="1704" y="7589"/>
                    <a:pt x="3805" y="7599"/>
                  </a:cubicBezTo>
                  <a:lnTo>
                    <a:pt x="4040" y="7599"/>
                  </a:lnTo>
                  <a:cubicBezTo>
                    <a:pt x="6131" y="7589"/>
                    <a:pt x="7834" y="5896"/>
                    <a:pt x="7844" y="3795"/>
                  </a:cubicBezTo>
                  <a:cubicBezTo>
                    <a:pt x="7834" y="1704"/>
                    <a:pt x="6131" y="1"/>
                    <a:pt x="4040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1320;p49">
              <a:extLst>
                <a:ext uri="{FF2B5EF4-FFF2-40B4-BE49-F238E27FC236}">
                  <a16:creationId xmlns:a16="http://schemas.microsoft.com/office/drawing/2014/main" id="{F9A3D429-047B-4F4B-B048-5D586EDD4377}"/>
                </a:ext>
              </a:extLst>
            </p:cNvPr>
            <p:cNvSpPr/>
            <p:nvPr/>
          </p:nvSpPr>
          <p:spPr>
            <a:xfrm>
              <a:off x="1395521" y="2444734"/>
              <a:ext cx="389068" cy="377969"/>
            </a:xfrm>
            <a:custGeom>
              <a:avLst/>
              <a:gdLst/>
              <a:ahLst/>
              <a:cxnLst/>
              <a:rect l="l" t="t" r="r" b="b"/>
              <a:pathLst>
                <a:path w="7151" h="6947" extrusionOk="0">
                  <a:moveTo>
                    <a:pt x="3468" y="0"/>
                  </a:moveTo>
                  <a:cubicBezTo>
                    <a:pt x="1541" y="0"/>
                    <a:pt x="1" y="1550"/>
                    <a:pt x="1" y="3468"/>
                  </a:cubicBezTo>
                  <a:cubicBezTo>
                    <a:pt x="1" y="5396"/>
                    <a:pt x="1541" y="6946"/>
                    <a:pt x="3468" y="6946"/>
                  </a:cubicBezTo>
                  <a:lnTo>
                    <a:pt x="3683" y="6946"/>
                  </a:lnTo>
                  <a:cubicBezTo>
                    <a:pt x="5610" y="6946"/>
                    <a:pt x="7150" y="5396"/>
                    <a:pt x="7150" y="3468"/>
                  </a:cubicBezTo>
                  <a:cubicBezTo>
                    <a:pt x="7150" y="1550"/>
                    <a:pt x="5610" y="0"/>
                    <a:pt x="3683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1321;p49">
              <a:extLst>
                <a:ext uri="{FF2B5EF4-FFF2-40B4-BE49-F238E27FC236}">
                  <a16:creationId xmlns:a16="http://schemas.microsoft.com/office/drawing/2014/main" id="{7E76461D-0D08-4E24-8BC3-7274B1AA7CF1}"/>
                </a:ext>
              </a:extLst>
            </p:cNvPr>
            <p:cNvSpPr/>
            <p:nvPr/>
          </p:nvSpPr>
          <p:spPr>
            <a:xfrm>
              <a:off x="1580881" y="2473188"/>
              <a:ext cx="21110" cy="18172"/>
            </a:xfrm>
            <a:custGeom>
              <a:avLst/>
              <a:gdLst/>
              <a:ahLst/>
              <a:cxnLst/>
              <a:rect l="l" t="t" r="r" b="b"/>
              <a:pathLst>
                <a:path w="388" h="334" extrusionOk="0">
                  <a:moveTo>
                    <a:pt x="173" y="1"/>
                  </a:moveTo>
                  <a:cubicBezTo>
                    <a:pt x="90" y="1"/>
                    <a:pt x="10" y="67"/>
                    <a:pt x="10" y="171"/>
                  </a:cubicBezTo>
                  <a:cubicBezTo>
                    <a:pt x="0" y="252"/>
                    <a:pt x="82" y="334"/>
                    <a:pt x="163" y="334"/>
                  </a:cubicBezTo>
                  <a:cubicBezTo>
                    <a:pt x="306" y="324"/>
                    <a:pt x="388" y="150"/>
                    <a:pt x="286" y="48"/>
                  </a:cubicBezTo>
                  <a:cubicBezTo>
                    <a:pt x="253" y="16"/>
                    <a:pt x="213" y="1"/>
                    <a:pt x="173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1322;p49">
              <a:extLst>
                <a:ext uri="{FF2B5EF4-FFF2-40B4-BE49-F238E27FC236}">
                  <a16:creationId xmlns:a16="http://schemas.microsoft.com/office/drawing/2014/main" id="{9F7029AF-2659-4535-94F0-25D8112FA3DB}"/>
                </a:ext>
              </a:extLst>
            </p:cNvPr>
            <p:cNvSpPr/>
            <p:nvPr/>
          </p:nvSpPr>
          <p:spPr>
            <a:xfrm>
              <a:off x="1647527" y="2490761"/>
              <a:ext cx="23613" cy="18063"/>
            </a:xfrm>
            <a:custGeom>
              <a:avLst/>
              <a:gdLst/>
              <a:ahLst/>
              <a:cxnLst/>
              <a:rect l="l" t="t" r="r" b="b"/>
              <a:pathLst>
                <a:path w="434" h="332" extrusionOk="0">
                  <a:moveTo>
                    <a:pt x="221" y="1"/>
                  </a:moveTo>
                  <a:cubicBezTo>
                    <a:pt x="174" y="1"/>
                    <a:pt x="126" y="22"/>
                    <a:pt x="91" y="72"/>
                  </a:cubicBezTo>
                  <a:cubicBezTo>
                    <a:pt x="1" y="204"/>
                    <a:pt x="119" y="331"/>
                    <a:pt x="235" y="331"/>
                  </a:cubicBezTo>
                  <a:cubicBezTo>
                    <a:pt x="290" y="331"/>
                    <a:pt x="344" y="304"/>
                    <a:pt x="377" y="235"/>
                  </a:cubicBezTo>
                  <a:cubicBezTo>
                    <a:pt x="433" y="108"/>
                    <a:pt x="328" y="1"/>
                    <a:pt x="221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1323;p49">
              <a:extLst>
                <a:ext uri="{FF2B5EF4-FFF2-40B4-BE49-F238E27FC236}">
                  <a16:creationId xmlns:a16="http://schemas.microsoft.com/office/drawing/2014/main" id="{F33378BD-28E1-4BDC-8E4D-0E8647B30585}"/>
                </a:ext>
              </a:extLst>
            </p:cNvPr>
            <p:cNvSpPr/>
            <p:nvPr/>
          </p:nvSpPr>
          <p:spPr>
            <a:xfrm>
              <a:off x="1707917" y="2542011"/>
              <a:ext cx="20240" cy="17682"/>
            </a:xfrm>
            <a:custGeom>
              <a:avLst/>
              <a:gdLst/>
              <a:ahLst/>
              <a:cxnLst/>
              <a:rect l="l" t="t" r="r" b="b"/>
              <a:pathLst>
                <a:path w="372" h="325" extrusionOk="0">
                  <a:moveTo>
                    <a:pt x="192" y="0"/>
                  </a:moveTo>
                  <a:cubicBezTo>
                    <a:pt x="162" y="0"/>
                    <a:pt x="132" y="8"/>
                    <a:pt x="103" y="28"/>
                  </a:cubicBezTo>
                  <a:cubicBezTo>
                    <a:pt x="32" y="68"/>
                    <a:pt x="1" y="170"/>
                    <a:pt x="52" y="252"/>
                  </a:cubicBezTo>
                  <a:cubicBezTo>
                    <a:pt x="85" y="302"/>
                    <a:pt x="135" y="325"/>
                    <a:pt x="185" y="325"/>
                  </a:cubicBezTo>
                  <a:cubicBezTo>
                    <a:pt x="257" y="325"/>
                    <a:pt x="330" y="276"/>
                    <a:pt x="348" y="191"/>
                  </a:cubicBezTo>
                  <a:cubicBezTo>
                    <a:pt x="371" y="89"/>
                    <a:pt x="287" y="0"/>
                    <a:pt x="192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1324;p49">
              <a:extLst>
                <a:ext uri="{FF2B5EF4-FFF2-40B4-BE49-F238E27FC236}">
                  <a16:creationId xmlns:a16="http://schemas.microsoft.com/office/drawing/2014/main" id="{9DC6525E-8420-46FB-8CB3-E178BE19707D}"/>
                </a:ext>
              </a:extLst>
            </p:cNvPr>
            <p:cNvSpPr/>
            <p:nvPr/>
          </p:nvSpPr>
          <p:spPr>
            <a:xfrm>
              <a:off x="1735120" y="2618396"/>
              <a:ext cx="20620" cy="17628"/>
            </a:xfrm>
            <a:custGeom>
              <a:avLst/>
              <a:gdLst/>
              <a:ahLst/>
              <a:cxnLst/>
              <a:rect l="l" t="t" r="r" b="b"/>
              <a:pathLst>
                <a:path w="379" h="324" extrusionOk="0">
                  <a:moveTo>
                    <a:pt x="164" y="1"/>
                  </a:moveTo>
                  <a:cubicBezTo>
                    <a:pt x="72" y="1"/>
                    <a:pt x="1" y="72"/>
                    <a:pt x="1" y="164"/>
                  </a:cubicBezTo>
                  <a:cubicBezTo>
                    <a:pt x="1" y="260"/>
                    <a:pt x="80" y="324"/>
                    <a:pt x="162" y="324"/>
                  </a:cubicBezTo>
                  <a:cubicBezTo>
                    <a:pt x="202" y="324"/>
                    <a:pt x="243" y="309"/>
                    <a:pt x="276" y="276"/>
                  </a:cubicBezTo>
                  <a:cubicBezTo>
                    <a:pt x="378" y="174"/>
                    <a:pt x="307" y="1"/>
                    <a:pt x="164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1325;p49">
              <a:extLst>
                <a:ext uri="{FF2B5EF4-FFF2-40B4-BE49-F238E27FC236}">
                  <a16:creationId xmlns:a16="http://schemas.microsoft.com/office/drawing/2014/main" id="{EA62C1BF-DD03-4A33-B6AF-618A4E275427}"/>
                </a:ext>
              </a:extLst>
            </p:cNvPr>
            <p:cNvSpPr/>
            <p:nvPr/>
          </p:nvSpPr>
          <p:spPr>
            <a:xfrm>
              <a:off x="1710148" y="2703050"/>
              <a:ext cx="23395" cy="17519"/>
            </a:xfrm>
            <a:custGeom>
              <a:avLst/>
              <a:gdLst/>
              <a:ahLst/>
              <a:cxnLst/>
              <a:rect l="l" t="t" r="r" b="b"/>
              <a:pathLst>
                <a:path w="430" h="322" extrusionOk="0">
                  <a:moveTo>
                    <a:pt x="215" y="0"/>
                  </a:moveTo>
                  <a:cubicBezTo>
                    <a:pt x="174" y="0"/>
                    <a:pt x="133" y="15"/>
                    <a:pt x="103" y="46"/>
                  </a:cubicBezTo>
                  <a:cubicBezTo>
                    <a:pt x="1" y="148"/>
                    <a:pt x="72" y="321"/>
                    <a:pt x="215" y="321"/>
                  </a:cubicBezTo>
                  <a:cubicBezTo>
                    <a:pt x="358" y="321"/>
                    <a:pt x="429" y="148"/>
                    <a:pt x="327" y="46"/>
                  </a:cubicBezTo>
                  <a:cubicBezTo>
                    <a:pt x="297" y="15"/>
                    <a:pt x="256" y="0"/>
                    <a:pt x="215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1326;p49">
              <a:extLst>
                <a:ext uri="{FF2B5EF4-FFF2-40B4-BE49-F238E27FC236}">
                  <a16:creationId xmlns:a16="http://schemas.microsoft.com/office/drawing/2014/main" id="{A5B140C8-B480-4E66-9DF9-C388DCFE631C}"/>
                </a:ext>
              </a:extLst>
            </p:cNvPr>
            <p:cNvSpPr/>
            <p:nvPr/>
          </p:nvSpPr>
          <p:spPr>
            <a:xfrm>
              <a:off x="1653784" y="2758489"/>
              <a:ext cx="22035" cy="18063"/>
            </a:xfrm>
            <a:custGeom>
              <a:avLst/>
              <a:gdLst/>
              <a:ahLst/>
              <a:cxnLst/>
              <a:rect l="l" t="t" r="r" b="b"/>
              <a:pathLst>
                <a:path w="405" h="332" extrusionOk="0">
                  <a:moveTo>
                    <a:pt x="231" y="1"/>
                  </a:moveTo>
                  <a:cubicBezTo>
                    <a:pt x="190" y="1"/>
                    <a:pt x="149" y="16"/>
                    <a:pt x="119" y="47"/>
                  </a:cubicBezTo>
                  <a:cubicBezTo>
                    <a:pt x="1" y="165"/>
                    <a:pt x="107" y="331"/>
                    <a:pt x="232" y="331"/>
                  </a:cubicBezTo>
                  <a:cubicBezTo>
                    <a:pt x="269" y="331"/>
                    <a:pt x="308" y="317"/>
                    <a:pt x="343" y="281"/>
                  </a:cubicBezTo>
                  <a:cubicBezTo>
                    <a:pt x="404" y="220"/>
                    <a:pt x="404" y="118"/>
                    <a:pt x="343" y="47"/>
                  </a:cubicBezTo>
                  <a:cubicBezTo>
                    <a:pt x="313" y="16"/>
                    <a:pt x="272" y="1"/>
                    <a:pt x="231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1327;p49">
              <a:extLst>
                <a:ext uri="{FF2B5EF4-FFF2-40B4-BE49-F238E27FC236}">
                  <a16:creationId xmlns:a16="http://schemas.microsoft.com/office/drawing/2014/main" id="{769D606A-3C42-4456-B340-3356DB8E200F}"/>
                </a:ext>
              </a:extLst>
            </p:cNvPr>
            <p:cNvSpPr/>
            <p:nvPr/>
          </p:nvSpPr>
          <p:spPr>
            <a:xfrm>
              <a:off x="1581425" y="2781177"/>
              <a:ext cx="20566" cy="17628"/>
            </a:xfrm>
            <a:custGeom>
              <a:avLst/>
              <a:gdLst/>
              <a:ahLst/>
              <a:cxnLst/>
              <a:rect l="l" t="t" r="r" b="b"/>
              <a:pathLst>
                <a:path w="378" h="324" extrusionOk="0">
                  <a:moveTo>
                    <a:pt x="162" y="0"/>
                  </a:moveTo>
                  <a:cubicBezTo>
                    <a:pt x="79" y="0"/>
                    <a:pt x="0" y="64"/>
                    <a:pt x="0" y="160"/>
                  </a:cubicBezTo>
                  <a:cubicBezTo>
                    <a:pt x="0" y="252"/>
                    <a:pt x="72" y="323"/>
                    <a:pt x="153" y="323"/>
                  </a:cubicBezTo>
                  <a:cubicBezTo>
                    <a:pt x="306" y="323"/>
                    <a:pt x="378" y="150"/>
                    <a:pt x="276" y="48"/>
                  </a:cubicBezTo>
                  <a:cubicBezTo>
                    <a:pt x="243" y="15"/>
                    <a:pt x="202" y="0"/>
                    <a:pt x="162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1328;p49">
              <a:extLst>
                <a:ext uri="{FF2B5EF4-FFF2-40B4-BE49-F238E27FC236}">
                  <a16:creationId xmlns:a16="http://schemas.microsoft.com/office/drawing/2014/main" id="{5CBD9179-0D61-4205-91A5-5ECC94CBDE4F}"/>
                </a:ext>
              </a:extLst>
            </p:cNvPr>
            <p:cNvSpPr/>
            <p:nvPr/>
          </p:nvSpPr>
          <p:spPr>
            <a:xfrm>
              <a:off x="1509174" y="2490271"/>
              <a:ext cx="20675" cy="17791"/>
            </a:xfrm>
            <a:custGeom>
              <a:avLst/>
              <a:gdLst/>
              <a:ahLst/>
              <a:cxnLst/>
              <a:rect l="l" t="t" r="r" b="b"/>
              <a:pathLst>
                <a:path w="380" h="327" extrusionOk="0">
                  <a:moveTo>
                    <a:pt x="190" y="1"/>
                  </a:moveTo>
                  <a:cubicBezTo>
                    <a:pt x="123" y="1"/>
                    <a:pt x="56" y="42"/>
                    <a:pt x="33" y="122"/>
                  </a:cubicBezTo>
                  <a:cubicBezTo>
                    <a:pt x="1" y="227"/>
                    <a:pt x="91" y="327"/>
                    <a:pt x="191" y="327"/>
                  </a:cubicBezTo>
                  <a:cubicBezTo>
                    <a:pt x="217" y="327"/>
                    <a:pt x="243" y="320"/>
                    <a:pt x="268" y="306"/>
                  </a:cubicBezTo>
                  <a:cubicBezTo>
                    <a:pt x="349" y="265"/>
                    <a:pt x="380" y="163"/>
                    <a:pt x="329" y="81"/>
                  </a:cubicBezTo>
                  <a:cubicBezTo>
                    <a:pt x="297" y="27"/>
                    <a:pt x="244" y="1"/>
                    <a:pt x="190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1329;p49">
              <a:extLst>
                <a:ext uri="{FF2B5EF4-FFF2-40B4-BE49-F238E27FC236}">
                  <a16:creationId xmlns:a16="http://schemas.microsoft.com/office/drawing/2014/main" id="{66211251-03B0-4140-854E-A0B357641C60}"/>
                </a:ext>
              </a:extLst>
            </p:cNvPr>
            <p:cNvSpPr/>
            <p:nvPr/>
          </p:nvSpPr>
          <p:spPr>
            <a:xfrm>
              <a:off x="1451395" y="2542011"/>
              <a:ext cx="20185" cy="17682"/>
            </a:xfrm>
            <a:custGeom>
              <a:avLst/>
              <a:gdLst/>
              <a:ahLst/>
              <a:cxnLst/>
              <a:rect l="l" t="t" r="r" b="b"/>
              <a:pathLst>
                <a:path w="371" h="325" extrusionOk="0">
                  <a:moveTo>
                    <a:pt x="180" y="0"/>
                  </a:moveTo>
                  <a:cubicBezTo>
                    <a:pt x="85" y="0"/>
                    <a:pt x="1" y="89"/>
                    <a:pt x="24" y="191"/>
                  </a:cubicBezTo>
                  <a:cubicBezTo>
                    <a:pt x="42" y="276"/>
                    <a:pt x="115" y="325"/>
                    <a:pt x="187" y="325"/>
                  </a:cubicBezTo>
                  <a:cubicBezTo>
                    <a:pt x="237" y="325"/>
                    <a:pt x="287" y="302"/>
                    <a:pt x="320" y="252"/>
                  </a:cubicBezTo>
                  <a:cubicBezTo>
                    <a:pt x="371" y="170"/>
                    <a:pt x="351" y="68"/>
                    <a:pt x="269" y="28"/>
                  </a:cubicBezTo>
                  <a:cubicBezTo>
                    <a:pt x="240" y="8"/>
                    <a:pt x="210" y="0"/>
                    <a:pt x="180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1330;p49">
              <a:extLst>
                <a:ext uri="{FF2B5EF4-FFF2-40B4-BE49-F238E27FC236}">
                  <a16:creationId xmlns:a16="http://schemas.microsoft.com/office/drawing/2014/main" id="{4ECDDE50-345B-42F2-9DE2-C316D3C5BCBC}"/>
                </a:ext>
              </a:extLst>
            </p:cNvPr>
            <p:cNvSpPr/>
            <p:nvPr/>
          </p:nvSpPr>
          <p:spPr>
            <a:xfrm>
              <a:off x="1423812" y="2618396"/>
              <a:ext cx="21165" cy="17628"/>
            </a:xfrm>
            <a:custGeom>
              <a:avLst/>
              <a:gdLst/>
              <a:ahLst/>
              <a:cxnLst/>
              <a:rect l="l" t="t" r="r" b="b"/>
              <a:pathLst>
                <a:path w="389" h="324" extrusionOk="0">
                  <a:moveTo>
                    <a:pt x="225" y="1"/>
                  </a:moveTo>
                  <a:cubicBezTo>
                    <a:pt x="72" y="1"/>
                    <a:pt x="1" y="174"/>
                    <a:pt x="103" y="276"/>
                  </a:cubicBezTo>
                  <a:cubicBezTo>
                    <a:pt x="139" y="309"/>
                    <a:pt x="182" y="324"/>
                    <a:pt x="224" y="324"/>
                  </a:cubicBezTo>
                  <a:cubicBezTo>
                    <a:pt x="309" y="324"/>
                    <a:pt x="388" y="260"/>
                    <a:pt x="388" y="164"/>
                  </a:cubicBezTo>
                  <a:cubicBezTo>
                    <a:pt x="388" y="72"/>
                    <a:pt x="317" y="1"/>
                    <a:pt x="22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1331;p49">
              <a:extLst>
                <a:ext uri="{FF2B5EF4-FFF2-40B4-BE49-F238E27FC236}">
                  <a16:creationId xmlns:a16="http://schemas.microsoft.com/office/drawing/2014/main" id="{8163C58F-3D8B-4796-8BE3-6C4BA9AA2F61}"/>
                </a:ext>
              </a:extLst>
            </p:cNvPr>
            <p:cNvSpPr/>
            <p:nvPr/>
          </p:nvSpPr>
          <p:spPr>
            <a:xfrm>
              <a:off x="1448784" y="2703323"/>
              <a:ext cx="17846" cy="17247"/>
            </a:xfrm>
            <a:custGeom>
              <a:avLst/>
              <a:gdLst/>
              <a:ahLst/>
              <a:cxnLst/>
              <a:rect l="l" t="t" r="r" b="b"/>
              <a:pathLst>
                <a:path w="328" h="317" extrusionOk="0">
                  <a:moveTo>
                    <a:pt x="164" y="0"/>
                  </a:moveTo>
                  <a:cubicBezTo>
                    <a:pt x="72" y="0"/>
                    <a:pt x="1" y="72"/>
                    <a:pt x="1" y="153"/>
                  </a:cubicBezTo>
                  <a:cubicBezTo>
                    <a:pt x="1" y="245"/>
                    <a:pt x="72" y="316"/>
                    <a:pt x="164" y="316"/>
                  </a:cubicBezTo>
                  <a:cubicBezTo>
                    <a:pt x="256" y="316"/>
                    <a:pt x="327" y="245"/>
                    <a:pt x="327" y="153"/>
                  </a:cubicBezTo>
                  <a:cubicBezTo>
                    <a:pt x="327" y="72"/>
                    <a:pt x="256" y="0"/>
                    <a:pt x="164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1332;p49">
              <a:extLst>
                <a:ext uri="{FF2B5EF4-FFF2-40B4-BE49-F238E27FC236}">
                  <a16:creationId xmlns:a16="http://schemas.microsoft.com/office/drawing/2014/main" id="{5055B59E-2352-45D4-9C79-9DC59BECD354}"/>
                </a:ext>
              </a:extLst>
            </p:cNvPr>
            <p:cNvSpPr/>
            <p:nvPr/>
          </p:nvSpPr>
          <p:spPr>
            <a:xfrm>
              <a:off x="1503189" y="2758326"/>
              <a:ext cx="22579" cy="18009"/>
            </a:xfrm>
            <a:custGeom>
              <a:avLst/>
              <a:gdLst/>
              <a:ahLst/>
              <a:cxnLst/>
              <a:rect l="l" t="t" r="r" b="b"/>
              <a:pathLst>
                <a:path w="415" h="331" extrusionOk="0">
                  <a:moveTo>
                    <a:pt x="183" y="0"/>
                  </a:moveTo>
                  <a:cubicBezTo>
                    <a:pt x="146" y="0"/>
                    <a:pt x="107" y="15"/>
                    <a:pt x="72" y="50"/>
                  </a:cubicBezTo>
                  <a:cubicBezTo>
                    <a:pt x="0" y="121"/>
                    <a:pt x="0" y="223"/>
                    <a:pt x="72" y="284"/>
                  </a:cubicBezTo>
                  <a:cubicBezTo>
                    <a:pt x="102" y="315"/>
                    <a:pt x="143" y="330"/>
                    <a:pt x="184" y="330"/>
                  </a:cubicBezTo>
                  <a:cubicBezTo>
                    <a:pt x="225" y="330"/>
                    <a:pt x="266" y="315"/>
                    <a:pt x="296" y="284"/>
                  </a:cubicBezTo>
                  <a:cubicBezTo>
                    <a:pt x="414" y="167"/>
                    <a:pt x="308" y="0"/>
                    <a:pt x="183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1333;p49">
              <a:extLst>
                <a:ext uri="{FF2B5EF4-FFF2-40B4-BE49-F238E27FC236}">
                  <a16:creationId xmlns:a16="http://schemas.microsoft.com/office/drawing/2014/main" id="{BBF7DA48-ED8D-4577-8580-3260C8FD1A41}"/>
                </a:ext>
              </a:extLst>
            </p:cNvPr>
            <p:cNvSpPr/>
            <p:nvPr/>
          </p:nvSpPr>
          <p:spPr>
            <a:xfrm>
              <a:off x="1587518" y="2618559"/>
              <a:ext cx="20620" cy="17628"/>
            </a:xfrm>
            <a:custGeom>
              <a:avLst/>
              <a:gdLst/>
              <a:ahLst/>
              <a:cxnLst/>
              <a:rect l="l" t="t" r="r" b="b"/>
              <a:pathLst>
                <a:path w="379" h="324" extrusionOk="0">
                  <a:moveTo>
                    <a:pt x="162" y="1"/>
                  </a:moveTo>
                  <a:cubicBezTo>
                    <a:pt x="80" y="1"/>
                    <a:pt x="1" y="64"/>
                    <a:pt x="1" y="161"/>
                  </a:cubicBezTo>
                  <a:cubicBezTo>
                    <a:pt x="1" y="253"/>
                    <a:pt x="72" y="324"/>
                    <a:pt x="164" y="324"/>
                  </a:cubicBezTo>
                  <a:cubicBezTo>
                    <a:pt x="307" y="324"/>
                    <a:pt x="378" y="151"/>
                    <a:pt x="276" y="49"/>
                  </a:cubicBezTo>
                  <a:cubicBezTo>
                    <a:pt x="243" y="15"/>
                    <a:pt x="202" y="1"/>
                    <a:pt x="162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1334;p49">
              <a:extLst>
                <a:ext uri="{FF2B5EF4-FFF2-40B4-BE49-F238E27FC236}">
                  <a16:creationId xmlns:a16="http://schemas.microsoft.com/office/drawing/2014/main" id="{D891D6D1-2E08-4E80-8A93-B20451E80B9B}"/>
                </a:ext>
              </a:extLst>
            </p:cNvPr>
            <p:cNvSpPr/>
            <p:nvPr/>
          </p:nvSpPr>
          <p:spPr>
            <a:xfrm>
              <a:off x="1595298" y="2516876"/>
              <a:ext cx="2285" cy="110447"/>
            </a:xfrm>
            <a:custGeom>
              <a:avLst/>
              <a:gdLst/>
              <a:ahLst/>
              <a:cxnLst/>
              <a:rect l="l" t="t" r="r" b="b"/>
              <a:pathLst>
                <a:path w="42" h="2030" extrusionOk="0">
                  <a:moveTo>
                    <a:pt x="0" y="0"/>
                  </a:moveTo>
                  <a:lnTo>
                    <a:pt x="0" y="2030"/>
                  </a:lnTo>
                  <a:lnTo>
                    <a:pt x="41" y="2030"/>
                  </a:lnTo>
                  <a:lnTo>
                    <a:pt x="4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1335;p49">
              <a:extLst>
                <a:ext uri="{FF2B5EF4-FFF2-40B4-BE49-F238E27FC236}">
                  <a16:creationId xmlns:a16="http://schemas.microsoft.com/office/drawing/2014/main" id="{A6E4FF53-D076-474A-94A2-28A28CA618FE}"/>
                </a:ext>
              </a:extLst>
            </p:cNvPr>
            <p:cNvSpPr/>
            <p:nvPr/>
          </p:nvSpPr>
          <p:spPr>
            <a:xfrm>
              <a:off x="1593067" y="2577918"/>
              <a:ext cx="62786" cy="51633"/>
            </a:xfrm>
            <a:custGeom>
              <a:avLst/>
              <a:gdLst/>
              <a:ahLst/>
              <a:cxnLst/>
              <a:rect l="l" t="t" r="r" b="b"/>
              <a:pathLst>
                <a:path w="1154" h="949" extrusionOk="0">
                  <a:moveTo>
                    <a:pt x="1072" y="0"/>
                  </a:moveTo>
                  <a:lnTo>
                    <a:pt x="1" y="847"/>
                  </a:lnTo>
                  <a:lnTo>
                    <a:pt x="82" y="949"/>
                  </a:lnTo>
                  <a:lnTo>
                    <a:pt x="1153" y="112"/>
                  </a:lnTo>
                  <a:lnTo>
                    <a:pt x="1072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1336;p49">
              <a:extLst>
                <a:ext uri="{FF2B5EF4-FFF2-40B4-BE49-F238E27FC236}">
                  <a16:creationId xmlns:a16="http://schemas.microsoft.com/office/drawing/2014/main" id="{DB281FC8-F0C5-48CF-992C-1DAD2E1A1E8A}"/>
                </a:ext>
              </a:extLst>
            </p:cNvPr>
            <p:cNvSpPr/>
            <p:nvPr/>
          </p:nvSpPr>
          <p:spPr>
            <a:xfrm>
              <a:off x="760850" y="4497117"/>
              <a:ext cx="2170892" cy="111460"/>
            </a:xfrm>
            <a:custGeom>
              <a:avLst/>
              <a:gdLst/>
              <a:ahLst/>
              <a:cxnLst/>
              <a:rect l="l" t="t" r="r" b="b"/>
              <a:pathLst>
                <a:path w="38759" h="1990" extrusionOk="0">
                  <a:moveTo>
                    <a:pt x="1000" y="1"/>
                  </a:moveTo>
                  <a:cubicBezTo>
                    <a:pt x="449" y="1"/>
                    <a:pt x="0" y="439"/>
                    <a:pt x="0" y="1000"/>
                  </a:cubicBezTo>
                  <a:cubicBezTo>
                    <a:pt x="0" y="1551"/>
                    <a:pt x="449" y="1990"/>
                    <a:pt x="1000" y="1990"/>
                  </a:cubicBezTo>
                  <a:lnTo>
                    <a:pt x="37759" y="1990"/>
                  </a:lnTo>
                  <a:cubicBezTo>
                    <a:pt x="38310" y="1990"/>
                    <a:pt x="38759" y="1551"/>
                    <a:pt x="38759" y="1000"/>
                  </a:cubicBezTo>
                  <a:cubicBezTo>
                    <a:pt x="38759" y="439"/>
                    <a:pt x="38310" y="1"/>
                    <a:pt x="37759" y="1"/>
                  </a:cubicBezTo>
                  <a:close/>
                </a:path>
              </a:pathLst>
            </a:custGeom>
            <a:solidFill>
              <a:srgbClr val="E49B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1337;p49">
              <a:extLst>
                <a:ext uri="{FF2B5EF4-FFF2-40B4-BE49-F238E27FC236}">
                  <a16:creationId xmlns:a16="http://schemas.microsoft.com/office/drawing/2014/main" id="{BCC51B6A-3704-4253-A619-61BBA35C7B91}"/>
                </a:ext>
              </a:extLst>
            </p:cNvPr>
            <p:cNvSpPr/>
            <p:nvPr/>
          </p:nvSpPr>
          <p:spPr>
            <a:xfrm>
              <a:off x="1973019" y="3650575"/>
              <a:ext cx="498769" cy="489639"/>
            </a:xfrm>
            <a:custGeom>
              <a:avLst/>
              <a:gdLst/>
              <a:ahLst/>
              <a:cxnLst/>
              <a:rect l="l" t="t" r="r" b="b"/>
              <a:pathLst>
                <a:path w="8905" h="8742" extrusionOk="0">
                  <a:moveTo>
                    <a:pt x="1592" y="0"/>
                  </a:moveTo>
                  <a:cubicBezTo>
                    <a:pt x="684" y="21"/>
                    <a:pt x="1" y="816"/>
                    <a:pt x="123" y="1714"/>
                  </a:cubicBezTo>
                  <a:lnTo>
                    <a:pt x="1031" y="8741"/>
                  </a:lnTo>
                  <a:lnTo>
                    <a:pt x="8905" y="8670"/>
                  </a:lnTo>
                  <a:lnTo>
                    <a:pt x="6957" y="1673"/>
                  </a:lnTo>
                  <a:cubicBezTo>
                    <a:pt x="6702" y="694"/>
                    <a:pt x="5825" y="10"/>
                    <a:pt x="482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1338;p49">
              <a:extLst>
                <a:ext uri="{FF2B5EF4-FFF2-40B4-BE49-F238E27FC236}">
                  <a16:creationId xmlns:a16="http://schemas.microsoft.com/office/drawing/2014/main" id="{43FCF372-FCD4-4F07-BFDA-BB69CFEB740B}"/>
                </a:ext>
              </a:extLst>
            </p:cNvPr>
            <p:cNvSpPr/>
            <p:nvPr/>
          </p:nvSpPr>
          <p:spPr>
            <a:xfrm>
              <a:off x="1989597" y="3650575"/>
              <a:ext cx="498769" cy="489639"/>
            </a:xfrm>
            <a:custGeom>
              <a:avLst/>
              <a:gdLst/>
              <a:ahLst/>
              <a:cxnLst/>
              <a:rect l="l" t="t" r="r" b="b"/>
              <a:pathLst>
                <a:path w="8905" h="8742" extrusionOk="0">
                  <a:moveTo>
                    <a:pt x="1592" y="0"/>
                  </a:moveTo>
                  <a:cubicBezTo>
                    <a:pt x="684" y="21"/>
                    <a:pt x="1" y="816"/>
                    <a:pt x="133" y="1714"/>
                  </a:cubicBezTo>
                  <a:lnTo>
                    <a:pt x="1031" y="8741"/>
                  </a:lnTo>
                  <a:lnTo>
                    <a:pt x="8905" y="8670"/>
                  </a:lnTo>
                  <a:lnTo>
                    <a:pt x="6957" y="1673"/>
                  </a:lnTo>
                  <a:cubicBezTo>
                    <a:pt x="6712" y="694"/>
                    <a:pt x="5835" y="10"/>
                    <a:pt x="482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1339;p49">
              <a:extLst>
                <a:ext uri="{FF2B5EF4-FFF2-40B4-BE49-F238E27FC236}">
                  <a16:creationId xmlns:a16="http://schemas.microsoft.com/office/drawing/2014/main" id="{168D8ED7-7237-452F-BE87-36C2247396B9}"/>
                </a:ext>
              </a:extLst>
            </p:cNvPr>
            <p:cNvSpPr/>
            <p:nvPr/>
          </p:nvSpPr>
          <p:spPr>
            <a:xfrm>
              <a:off x="2050141" y="3703109"/>
              <a:ext cx="290860" cy="92585"/>
            </a:xfrm>
            <a:custGeom>
              <a:avLst/>
              <a:gdLst/>
              <a:ahLst/>
              <a:cxnLst/>
              <a:rect l="l" t="t" r="r" b="b"/>
              <a:pathLst>
                <a:path w="5193" h="1653" fill="none" extrusionOk="0">
                  <a:moveTo>
                    <a:pt x="143" y="1653"/>
                  </a:moveTo>
                  <a:lnTo>
                    <a:pt x="5192" y="1653"/>
                  </a:lnTo>
                  <a:lnTo>
                    <a:pt x="5070" y="1214"/>
                  </a:lnTo>
                  <a:cubicBezTo>
                    <a:pt x="4886" y="500"/>
                    <a:pt x="4244" y="1"/>
                    <a:pt x="3509" y="1"/>
                  </a:cubicBezTo>
                  <a:lnTo>
                    <a:pt x="1153" y="1"/>
                  </a:lnTo>
                  <a:cubicBezTo>
                    <a:pt x="500" y="11"/>
                    <a:pt x="1" y="592"/>
                    <a:pt x="92" y="1245"/>
                  </a:cubicBezTo>
                  <a:close/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1340;p49">
              <a:extLst>
                <a:ext uri="{FF2B5EF4-FFF2-40B4-BE49-F238E27FC236}">
                  <a16:creationId xmlns:a16="http://schemas.microsoft.com/office/drawing/2014/main" id="{5C2F9F35-BC59-4E6B-8FEA-424A41CCB9A3}"/>
                </a:ext>
              </a:extLst>
            </p:cNvPr>
            <p:cNvSpPr/>
            <p:nvPr/>
          </p:nvSpPr>
          <p:spPr>
            <a:xfrm>
              <a:off x="2064423" y="3839094"/>
              <a:ext cx="283411" cy="56"/>
            </a:xfrm>
            <a:custGeom>
              <a:avLst/>
              <a:gdLst/>
              <a:ahLst/>
              <a:cxnLst/>
              <a:rect l="l" t="t" r="r" b="b"/>
              <a:pathLst>
                <a:path w="5060" h="1" fill="none" extrusionOk="0">
                  <a:moveTo>
                    <a:pt x="1" y="0"/>
                  </a:moveTo>
                  <a:lnTo>
                    <a:pt x="5060" y="0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1341;p49">
              <a:extLst>
                <a:ext uri="{FF2B5EF4-FFF2-40B4-BE49-F238E27FC236}">
                  <a16:creationId xmlns:a16="http://schemas.microsoft.com/office/drawing/2014/main" id="{4CB8F2A6-9280-4068-AF3E-5C79043484DF}"/>
                </a:ext>
              </a:extLst>
            </p:cNvPr>
            <p:cNvSpPr/>
            <p:nvPr/>
          </p:nvSpPr>
          <p:spPr>
            <a:xfrm>
              <a:off x="2074728" y="3884179"/>
              <a:ext cx="283971" cy="56"/>
            </a:xfrm>
            <a:custGeom>
              <a:avLst/>
              <a:gdLst/>
              <a:ahLst/>
              <a:cxnLst/>
              <a:rect l="l" t="t" r="r" b="b"/>
              <a:pathLst>
                <a:path w="5070" h="1" fill="none" extrusionOk="0">
                  <a:moveTo>
                    <a:pt x="0" y="1"/>
                  </a:moveTo>
                  <a:lnTo>
                    <a:pt x="5069" y="1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1342;p49">
              <a:extLst>
                <a:ext uri="{FF2B5EF4-FFF2-40B4-BE49-F238E27FC236}">
                  <a16:creationId xmlns:a16="http://schemas.microsoft.com/office/drawing/2014/main" id="{ED36DD5A-D25E-4BC3-A606-BCEDC593B4F2}"/>
                </a:ext>
              </a:extLst>
            </p:cNvPr>
            <p:cNvSpPr/>
            <p:nvPr/>
          </p:nvSpPr>
          <p:spPr>
            <a:xfrm>
              <a:off x="2084978" y="3929881"/>
              <a:ext cx="285147" cy="56"/>
            </a:xfrm>
            <a:custGeom>
              <a:avLst/>
              <a:gdLst/>
              <a:ahLst/>
              <a:cxnLst/>
              <a:rect l="l" t="t" r="r" b="b"/>
              <a:pathLst>
                <a:path w="5091" h="1" fill="none" extrusionOk="0">
                  <a:moveTo>
                    <a:pt x="1" y="1"/>
                  </a:moveTo>
                  <a:lnTo>
                    <a:pt x="5090" y="1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1343;p49">
              <a:extLst>
                <a:ext uri="{FF2B5EF4-FFF2-40B4-BE49-F238E27FC236}">
                  <a16:creationId xmlns:a16="http://schemas.microsoft.com/office/drawing/2014/main" id="{381C415F-4AA2-42DF-92B8-0719F56E416B}"/>
                </a:ext>
              </a:extLst>
            </p:cNvPr>
            <p:cNvSpPr/>
            <p:nvPr/>
          </p:nvSpPr>
          <p:spPr>
            <a:xfrm>
              <a:off x="2095283" y="3975022"/>
              <a:ext cx="286267" cy="56"/>
            </a:xfrm>
            <a:custGeom>
              <a:avLst/>
              <a:gdLst/>
              <a:ahLst/>
              <a:cxnLst/>
              <a:rect l="l" t="t" r="r" b="b"/>
              <a:pathLst>
                <a:path w="5111" h="1" fill="none" extrusionOk="0">
                  <a:moveTo>
                    <a:pt x="0" y="1"/>
                  </a:moveTo>
                  <a:lnTo>
                    <a:pt x="5110" y="1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1344;p49">
              <a:extLst>
                <a:ext uri="{FF2B5EF4-FFF2-40B4-BE49-F238E27FC236}">
                  <a16:creationId xmlns:a16="http://schemas.microsoft.com/office/drawing/2014/main" id="{BBBC88F3-B427-48FB-A1AA-F2394A657D03}"/>
                </a:ext>
              </a:extLst>
            </p:cNvPr>
            <p:cNvSpPr/>
            <p:nvPr/>
          </p:nvSpPr>
          <p:spPr>
            <a:xfrm>
              <a:off x="2104972" y="4020724"/>
              <a:ext cx="287443" cy="56"/>
            </a:xfrm>
            <a:custGeom>
              <a:avLst/>
              <a:gdLst/>
              <a:ahLst/>
              <a:cxnLst/>
              <a:rect l="l" t="t" r="r" b="b"/>
              <a:pathLst>
                <a:path w="5132" h="1" fill="none" extrusionOk="0">
                  <a:moveTo>
                    <a:pt x="1" y="1"/>
                  </a:moveTo>
                  <a:lnTo>
                    <a:pt x="5131" y="1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1345;p49">
              <a:extLst>
                <a:ext uri="{FF2B5EF4-FFF2-40B4-BE49-F238E27FC236}">
                  <a16:creationId xmlns:a16="http://schemas.microsoft.com/office/drawing/2014/main" id="{75F3A5E4-C964-4D5D-8C95-98CEBD5A2289}"/>
                </a:ext>
              </a:extLst>
            </p:cNvPr>
            <p:cNvSpPr/>
            <p:nvPr/>
          </p:nvSpPr>
          <p:spPr>
            <a:xfrm>
              <a:off x="2115278" y="4066425"/>
              <a:ext cx="288564" cy="56"/>
            </a:xfrm>
            <a:custGeom>
              <a:avLst/>
              <a:gdLst/>
              <a:ahLst/>
              <a:cxnLst/>
              <a:rect l="l" t="t" r="r" b="b"/>
              <a:pathLst>
                <a:path w="5152" h="1" fill="none" extrusionOk="0">
                  <a:moveTo>
                    <a:pt x="0" y="0"/>
                  </a:moveTo>
                  <a:lnTo>
                    <a:pt x="5151" y="0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1346;p49">
              <a:extLst>
                <a:ext uri="{FF2B5EF4-FFF2-40B4-BE49-F238E27FC236}">
                  <a16:creationId xmlns:a16="http://schemas.microsoft.com/office/drawing/2014/main" id="{A7EDE808-7A0D-4E9C-9F89-FBDACA1A0677}"/>
                </a:ext>
              </a:extLst>
            </p:cNvPr>
            <p:cNvSpPr/>
            <p:nvPr/>
          </p:nvSpPr>
          <p:spPr>
            <a:xfrm>
              <a:off x="1993014" y="4128705"/>
              <a:ext cx="122886" cy="407921"/>
            </a:xfrm>
            <a:custGeom>
              <a:avLst/>
              <a:gdLst/>
              <a:ahLst/>
              <a:cxnLst/>
              <a:rect l="l" t="t" r="r" b="b"/>
              <a:pathLst>
                <a:path w="2194" h="7283" extrusionOk="0">
                  <a:moveTo>
                    <a:pt x="1347" y="0"/>
                  </a:moveTo>
                  <a:lnTo>
                    <a:pt x="31" y="6915"/>
                  </a:lnTo>
                  <a:cubicBezTo>
                    <a:pt x="1" y="7109"/>
                    <a:pt x="144" y="7283"/>
                    <a:pt x="337" y="7283"/>
                  </a:cubicBezTo>
                  <a:cubicBezTo>
                    <a:pt x="419" y="7283"/>
                    <a:pt x="501" y="7221"/>
                    <a:pt x="521" y="7140"/>
                  </a:cubicBezTo>
                  <a:lnTo>
                    <a:pt x="219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1347;p49">
              <a:extLst>
                <a:ext uri="{FF2B5EF4-FFF2-40B4-BE49-F238E27FC236}">
                  <a16:creationId xmlns:a16="http://schemas.microsoft.com/office/drawing/2014/main" id="{9D437ED2-E357-47CF-8CAC-C77E9F78E85B}"/>
                </a:ext>
              </a:extLst>
            </p:cNvPr>
            <p:cNvSpPr/>
            <p:nvPr/>
          </p:nvSpPr>
          <p:spPr>
            <a:xfrm>
              <a:off x="2404892" y="4128705"/>
              <a:ext cx="122886" cy="407921"/>
            </a:xfrm>
            <a:custGeom>
              <a:avLst/>
              <a:gdLst/>
              <a:ahLst/>
              <a:cxnLst/>
              <a:rect l="l" t="t" r="r" b="b"/>
              <a:pathLst>
                <a:path w="2194" h="7283" extrusionOk="0">
                  <a:moveTo>
                    <a:pt x="1" y="0"/>
                  </a:moveTo>
                  <a:lnTo>
                    <a:pt x="1673" y="7140"/>
                  </a:lnTo>
                  <a:cubicBezTo>
                    <a:pt x="1694" y="7221"/>
                    <a:pt x="1765" y="7283"/>
                    <a:pt x="1857" y="7283"/>
                  </a:cubicBezTo>
                  <a:cubicBezTo>
                    <a:pt x="2051" y="7283"/>
                    <a:pt x="2194" y="7109"/>
                    <a:pt x="2163" y="6915"/>
                  </a:cubicBezTo>
                  <a:lnTo>
                    <a:pt x="84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1348;p49">
              <a:extLst>
                <a:ext uri="{FF2B5EF4-FFF2-40B4-BE49-F238E27FC236}">
                  <a16:creationId xmlns:a16="http://schemas.microsoft.com/office/drawing/2014/main" id="{F10184D4-DD42-4A60-AC3C-9988098BCE20}"/>
                </a:ext>
              </a:extLst>
            </p:cNvPr>
            <p:cNvSpPr/>
            <p:nvPr/>
          </p:nvSpPr>
          <p:spPr>
            <a:xfrm>
              <a:off x="2165572" y="4165221"/>
              <a:ext cx="123446" cy="407977"/>
            </a:xfrm>
            <a:custGeom>
              <a:avLst/>
              <a:gdLst/>
              <a:ahLst/>
              <a:cxnLst/>
              <a:rect l="l" t="t" r="r" b="b"/>
              <a:pathLst>
                <a:path w="2204" h="7284" extrusionOk="0">
                  <a:moveTo>
                    <a:pt x="1346" y="1"/>
                  </a:moveTo>
                  <a:lnTo>
                    <a:pt x="31" y="6916"/>
                  </a:lnTo>
                  <a:cubicBezTo>
                    <a:pt x="0" y="7110"/>
                    <a:pt x="143" y="7283"/>
                    <a:pt x="337" y="7283"/>
                  </a:cubicBezTo>
                  <a:cubicBezTo>
                    <a:pt x="428" y="7283"/>
                    <a:pt x="500" y="7222"/>
                    <a:pt x="520" y="7141"/>
                  </a:cubicBezTo>
                  <a:lnTo>
                    <a:pt x="22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1349;p49">
              <a:extLst>
                <a:ext uri="{FF2B5EF4-FFF2-40B4-BE49-F238E27FC236}">
                  <a16:creationId xmlns:a16="http://schemas.microsoft.com/office/drawing/2014/main" id="{214039D6-FDBD-47D2-867A-A3689BBF70B0}"/>
                </a:ext>
              </a:extLst>
            </p:cNvPr>
            <p:cNvSpPr/>
            <p:nvPr/>
          </p:nvSpPr>
          <p:spPr>
            <a:xfrm>
              <a:off x="2577395" y="4165221"/>
              <a:ext cx="123446" cy="407977"/>
            </a:xfrm>
            <a:custGeom>
              <a:avLst/>
              <a:gdLst/>
              <a:ahLst/>
              <a:cxnLst/>
              <a:rect l="l" t="t" r="r" b="b"/>
              <a:pathLst>
                <a:path w="2204" h="7284" extrusionOk="0">
                  <a:moveTo>
                    <a:pt x="1" y="1"/>
                  </a:moveTo>
                  <a:lnTo>
                    <a:pt x="1684" y="7141"/>
                  </a:lnTo>
                  <a:cubicBezTo>
                    <a:pt x="1704" y="7222"/>
                    <a:pt x="1776" y="7283"/>
                    <a:pt x="1857" y="7283"/>
                  </a:cubicBezTo>
                  <a:cubicBezTo>
                    <a:pt x="2051" y="7283"/>
                    <a:pt x="2204" y="7110"/>
                    <a:pt x="2163" y="6916"/>
                  </a:cubicBezTo>
                  <a:lnTo>
                    <a:pt x="85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1350;p49">
              <a:extLst>
                <a:ext uri="{FF2B5EF4-FFF2-40B4-BE49-F238E27FC236}">
                  <a16:creationId xmlns:a16="http://schemas.microsoft.com/office/drawing/2014/main" id="{C675CCDE-7E3C-4626-8D98-87677D4EDF4C}"/>
                </a:ext>
              </a:extLst>
            </p:cNvPr>
            <p:cNvSpPr/>
            <p:nvPr/>
          </p:nvSpPr>
          <p:spPr>
            <a:xfrm>
              <a:off x="2069016" y="4147523"/>
              <a:ext cx="547890" cy="50913"/>
            </a:xfrm>
            <a:custGeom>
              <a:avLst/>
              <a:gdLst/>
              <a:ahLst/>
              <a:cxnLst/>
              <a:rect l="l" t="t" r="r" b="b"/>
              <a:pathLst>
                <a:path w="9782" h="909" extrusionOk="0">
                  <a:moveTo>
                    <a:pt x="449" y="1"/>
                  </a:moveTo>
                  <a:cubicBezTo>
                    <a:pt x="204" y="1"/>
                    <a:pt x="0" y="205"/>
                    <a:pt x="0" y="460"/>
                  </a:cubicBezTo>
                  <a:cubicBezTo>
                    <a:pt x="0" y="705"/>
                    <a:pt x="204" y="909"/>
                    <a:pt x="449" y="909"/>
                  </a:cubicBezTo>
                  <a:lnTo>
                    <a:pt x="9333" y="909"/>
                  </a:lnTo>
                  <a:cubicBezTo>
                    <a:pt x="9578" y="909"/>
                    <a:pt x="9782" y="705"/>
                    <a:pt x="9782" y="460"/>
                  </a:cubicBezTo>
                  <a:cubicBezTo>
                    <a:pt x="9782" y="205"/>
                    <a:pt x="9578" y="1"/>
                    <a:pt x="9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1351;p49">
              <a:extLst>
                <a:ext uri="{FF2B5EF4-FFF2-40B4-BE49-F238E27FC236}">
                  <a16:creationId xmlns:a16="http://schemas.microsoft.com/office/drawing/2014/main" id="{6FE57BCF-FEB3-4F46-94D1-752A59AF6BEA}"/>
                </a:ext>
              </a:extLst>
            </p:cNvPr>
            <p:cNvSpPr/>
            <p:nvPr/>
          </p:nvSpPr>
          <p:spPr>
            <a:xfrm>
              <a:off x="2030146" y="4112687"/>
              <a:ext cx="417667" cy="50913"/>
            </a:xfrm>
            <a:custGeom>
              <a:avLst/>
              <a:gdLst/>
              <a:ahLst/>
              <a:cxnLst/>
              <a:rect l="l" t="t" r="r" b="b"/>
              <a:pathLst>
                <a:path w="7457" h="909" extrusionOk="0">
                  <a:moveTo>
                    <a:pt x="449" y="1"/>
                  </a:moveTo>
                  <a:cubicBezTo>
                    <a:pt x="205" y="1"/>
                    <a:pt x="1" y="205"/>
                    <a:pt x="1" y="449"/>
                  </a:cubicBezTo>
                  <a:cubicBezTo>
                    <a:pt x="1" y="704"/>
                    <a:pt x="205" y="908"/>
                    <a:pt x="449" y="908"/>
                  </a:cubicBezTo>
                  <a:lnTo>
                    <a:pt x="7008" y="908"/>
                  </a:lnTo>
                  <a:cubicBezTo>
                    <a:pt x="7253" y="908"/>
                    <a:pt x="7457" y="704"/>
                    <a:pt x="7457" y="449"/>
                  </a:cubicBezTo>
                  <a:cubicBezTo>
                    <a:pt x="7457" y="205"/>
                    <a:pt x="7253" y="1"/>
                    <a:pt x="70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1352;p49">
              <a:extLst>
                <a:ext uri="{FF2B5EF4-FFF2-40B4-BE49-F238E27FC236}">
                  <a16:creationId xmlns:a16="http://schemas.microsoft.com/office/drawing/2014/main" id="{32AF93AD-ACD9-4C6F-952F-24750BB2A70F}"/>
                </a:ext>
              </a:extLst>
            </p:cNvPr>
            <p:cNvSpPr/>
            <p:nvPr/>
          </p:nvSpPr>
          <p:spPr>
            <a:xfrm>
              <a:off x="2200409" y="4112687"/>
              <a:ext cx="524478" cy="50913"/>
            </a:xfrm>
            <a:custGeom>
              <a:avLst/>
              <a:gdLst/>
              <a:ahLst/>
              <a:cxnLst/>
              <a:rect l="l" t="t" r="r" b="b"/>
              <a:pathLst>
                <a:path w="9364" h="909" extrusionOk="0">
                  <a:moveTo>
                    <a:pt x="449" y="1"/>
                  </a:moveTo>
                  <a:cubicBezTo>
                    <a:pt x="204" y="1"/>
                    <a:pt x="0" y="205"/>
                    <a:pt x="0" y="449"/>
                  </a:cubicBezTo>
                  <a:cubicBezTo>
                    <a:pt x="0" y="704"/>
                    <a:pt x="204" y="908"/>
                    <a:pt x="449" y="908"/>
                  </a:cubicBezTo>
                  <a:lnTo>
                    <a:pt x="8915" y="908"/>
                  </a:lnTo>
                  <a:cubicBezTo>
                    <a:pt x="9159" y="908"/>
                    <a:pt x="9363" y="704"/>
                    <a:pt x="9363" y="449"/>
                  </a:cubicBezTo>
                  <a:cubicBezTo>
                    <a:pt x="9363" y="205"/>
                    <a:pt x="9159" y="1"/>
                    <a:pt x="89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1353;p49">
              <a:extLst>
                <a:ext uri="{FF2B5EF4-FFF2-40B4-BE49-F238E27FC236}">
                  <a16:creationId xmlns:a16="http://schemas.microsoft.com/office/drawing/2014/main" id="{CEF41C46-85CE-4A3B-930D-9703373162EC}"/>
                </a:ext>
              </a:extLst>
            </p:cNvPr>
            <p:cNvSpPr/>
            <p:nvPr/>
          </p:nvSpPr>
          <p:spPr>
            <a:xfrm>
              <a:off x="2043868" y="4112687"/>
              <a:ext cx="657613" cy="56"/>
            </a:xfrm>
            <a:custGeom>
              <a:avLst/>
              <a:gdLst/>
              <a:ahLst/>
              <a:cxnLst/>
              <a:rect l="l" t="t" r="r" b="b"/>
              <a:pathLst>
                <a:path w="11741" h="1" fill="none" extrusionOk="0">
                  <a:moveTo>
                    <a:pt x="1" y="1"/>
                  </a:moveTo>
                  <a:lnTo>
                    <a:pt x="11740" y="1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1354;p49">
              <a:extLst>
                <a:ext uri="{FF2B5EF4-FFF2-40B4-BE49-F238E27FC236}">
                  <a16:creationId xmlns:a16="http://schemas.microsoft.com/office/drawing/2014/main" id="{3CC5FF40-7F52-4392-8569-760A4DB65DF1}"/>
                </a:ext>
              </a:extLst>
            </p:cNvPr>
            <p:cNvSpPr/>
            <p:nvPr/>
          </p:nvSpPr>
          <p:spPr>
            <a:xfrm>
              <a:off x="2188367" y="3259816"/>
              <a:ext cx="116053" cy="251429"/>
            </a:xfrm>
            <a:custGeom>
              <a:avLst/>
              <a:gdLst/>
              <a:ahLst/>
              <a:cxnLst/>
              <a:rect l="l" t="t" r="r" b="b"/>
              <a:pathLst>
                <a:path w="2072" h="4489" extrusionOk="0">
                  <a:moveTo>
                    <a:pt x="776" y="1"/>
                  </a:moveTo>
                  <a:cubicBezTo>
                    <a:pt x="378" y="72"/>
                    <a:pt x="164" y="450"/>
                    <a:pt x="93" y="807"/>
                  </a:cubicBezTo>
                  <a:cubicBezTo>
                    <a:pt x="11" y="1184"/>
                    <a:pt x="1" y="1561"/>
                    <a:pt x="62" y="1939"/>
                  </a:cubicBezTo>
                  <a:cubicBezTo>
                    <a:pt x="83" y="2133"/>
                    <a:pt x="134" y="2316"/>
                    <a:pt x="195" y="2500"/>
                  </a:cubicBezTo>
                  <a:cubicBezTo>
                    <a:pt x="440" y="3173"/>
                    <a:pt x="868" y="3724"/>
                    <a:pt x="756" y="4489"/>
                  </a:cubicBezTo>
                  <a:lnTo>
                    <a:pt x="2071" y="4489"/>
                  </a:lnTo>
                  <a:lnTo>
                    <a:pt x="2020" y="1357"/>
                  </a:lnTo>
                  <a:lnTo>
                    <a:pt x="776" y="1"/>
                  </a:lnTo>
                  <a:close/>
                </a:path>
              </a:pathLst>
            </a:custGeom>
            <a:solidFill>
              <a:srgbClr val="000000"/>
            </a:solidFill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1355;p49">
              <a:extLst>
                <a:ext uri="{FF2B5EF4-FFF2-40B4-BE49-F238E27FC236}">
                  <a16:creationId xmlns:a16="http://schemas.microsoft.com/office/drawing/2014/main" id="{1972D377-3A00-47C1-BCA6-40C1DF08E0E7}"/>
                </a:ext>
              </a:extLst>
            </p:cNvPr>
            <p:cNvSpPr/>
            <p:nvPr/>
          </p:nvSpPr>
          <p:spPr>
            <a:xfrm>
              <a:off x="2252944" y="3362644"/>
              <a:ext cx="20052" cy="54330"/>
            </a:xfrm>
            <a:custGeom>
              <a:avLst/>
              <a:gdLst/>
              <a:ahLst/>
              <a:cxnLst/>
              <a:rect l="l" t="t" r="r" b="b"/>
              <a:pathLst>
                <a:path w="358" h="970" fill="none" extrusionOk="0">
                  <a:moveTo>
                    <a:pt x="1" y="1"/>
                  </a:moveTo>
                  <a:cubicBezTo>
                    <a:pt x="82" y="337"/>
                    <a:pt x="194" y="664"/>
                    <a:pt x="358" y="970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1356;p49">
              <a:extLst>
                <a:ext uri="{FF2B5EF4-FFF2-40B4-BE49-F238E27FC236}">
                  <a16:creationId xmlns:a16="http://schemas.microsoft.com/office/drawing/2014/main" id="{0695E5AD-3264-46D0-B7D6-D135A12027F6}"/>
                </a:ext>
              </a:extLst>
            </p:cNvPr>
            <p:cNvSpPr/>
            <p:nvPr/>
          </p:nvSpPr>
          <p:spPr>
            <a:xfrm>
              <a:off x="2224940" y="3286083"/>
              <a:ext cx="21788" cy="43520"/>
            </a:xfrm>
            <a:custGeom>
              <a:avLst/>
              <a:gdLst/>
              <a:ahLst/>
              <a:cxnLst/>
              <a:rect l="l" t="t" r="r" b="b"/>
              <a:pathLst>
                <a:path w="389" h="777" extrusionOk="0">
                  <a:moveTo>
                    <a:pt x="103" y="1"/>
                  </a:moveTo>
                  <a:cubicBezTo>
                    <a:pt x="1" y="164"/>
                    <a:pt x="1" y="358"/>
                    <a:pt x="103" y="521"/>
                  </a:cubicBezTo>
                  <a:cubicBezTo>
                    <a:pt x="164" y="633"/>
                    <a:pt x="266" y="725"/>
                    <a:pt x="388" y="776"/>
                  </a:cubicBezTo>
                  <a:lnTo>
                    <a:pt x="1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1357;p49">
              <a:extLst>
                <a:ext uri="{FF2B5EF4-FFF2-40B4-BE49-F238E27FC236}">
                  <a16:creationId xmlns:a16="http://schemas.microsoft.com/office/drawing/2014/main" id="{E27B6250-78D8-43BE-BBA0-4224BE6D968E}"/>
                </a:ext>
              </a:extLst>
            </p:cNvPr>
            <p:cNvSpPr/>
            <p:nvPr/>
          </p:nvSpPr>
          <p:spPr>
            <a:xfrm>
              <a:off x="2224940" y="3286083"/>
              <a:ext cx="21788" cy="43520"/>
            </a:xfrm>
            <a:custGeom>
              <a:avLst/>
              <a:gdLst/>
              <a:ahLst/>
              <a:cxnLst/>
              <a:rect l="l" t="t" r="r" b="b"/>
              <a:pathLst>
                <a:path w="389" h="777" fill="none" extrusionOk="0">
                  <a:moveTo>
                    <a:pt x="103" y="1"/>
                  </a:moveTo>
                  <a:cubicBezTo>
                    <a:pt x="1" y="164"/>
                    <a:pt x="1" y="358"/>
                    <a:pt x="103" y="521"/>
                  </a:cubicBezTo>
                  <a:cubicBezTo>
                    <a:pt x="164" y="633"/>
                    <a:pt x="266" y="725"/>
                    <a:pt x="388" y="776"/>
                  </a:cubicBezTo>
                </a:path>
              </a:pathLst>
            </a:custGeom>
            <a:noFill/>
            <a:ln w="3325" cap="flat" cmpd="sng">
              <a:solidFill>
                <a:srgbClr val="FFFFFF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1358;p49">
              <a:extLst>
                <a:ext uri="{FF2B5EF4-FFF2-40B4-BE49-F238E27FC236}">
                  <a16:creationId xmlns:a16="http://schemas.microsoft.com/office/drawing/2014/main" id="{BB4245BE-AFA7-4E3D-9425-508960B34C12}"/>
                </a:ext>
              </a:extLst>
            </p:cNvPr>
            <p:cNvSpPr/>
            <p:nvPr/>
          </p:nvSpPr>
          <p:spPr>
            <a:xfrm>
              <a:off x="2229533" y="3181575"/>
              <a:ext cx="186849" cy="177720"/>
            </a:xfrm>
            <a:custGeom>
              <a:avLst/>
              <a:gdLst/>
              <a:ahLst/>
              <a:cxnLst/>
              <a:rect l="l" t="t" r="r" b="b"/>
              <a:pathLst>
                <a:path w="3336" h="3173" extrusionOk="0">
                  <a:moveTo>
                    <a:pt x="1642" y="0"/>
                  </a:moveTo>
                  <a:cubicBezTo>
                    <a:pt x="745" y="0"/>
                    <a:pt x="62" y="796"/>
                    <a:pt x="21" y="1653"/>
                  </a:cubicBezTo>
                  <a:cubicBezTo>
                    <a:pt x="0" y="2265"/>
                    <a:pt x="296" y="2918"/>
                    <a:pt x="878" y="3173"/>
                  </a:cubicBezTo>
                  <a:lnTo>
                    <a:pt x="3050" y="2102"/>
                  </a:lnTo>
                  <a:cubicBezTo>
                    <a:pt x="3254" y="1867"/>
                    <a:pt x="3336" y="1551"/>
                    <a:pt x="3274" y="1245"/>
                  </a:cubicBezTo>
                  <a:cubicBezTo>
                    <a:pt x="3213" y="939"/>
                    <a:pt x="3050" y="674"/>
                    <a:pt x="2826" y="470"/>
                  </a:cubicBezTo>
                  <a:cubicBezTo>
                    <a:pt x="2499" y="174"/>
                    <a:pt x="2081" y="11"/>
                    <a:pt x="1642" y="0"/>
                  </a:cubicBezTo>
                  <a:close/>
                </a:path>
              </a:pathLst>
            </a:custGeom>
            <a:solidFill>
              <a:srgbClr val="000000"/>
            </a:solidFill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1359;p49">
              <a:extLst>
                <a:ext uri="{FF2B5EF4-FFF2-40B4-BE49-F238E27FC236}">
                  <a16:creationId xmlns:a16="http://schemas.microsoft.com/office/drawing/2014/main" id="{12A88673-B5A8-4B1F-B5A2-DEF491C182C0}"/>
                </a:ext>
              </a:extLst>
            </p:cNvPr>
            <p:cNvSpPr/>
            <p:nvPr/>
          </p:nvSpPr>
          <p:spPr>
            <a:xfrm>
              <a:off x="2269522" y="3925344"/>
              <a:ext cx="550746" cy="566149"/>
            </a:xfrm>
            <a:custGeom>
              <a:avLst/>
              <a:gdLst/>
              <a:ahLst/>
              <a:cxnLst/>
              <a:rect l="l" t="t" r="r" b="b"/>
              <a:pathLst>
                <a:path w="9833" h="10108" extrusionOk="0">
                  <a:moveTo>
                    <a:pt x="266" y="0"/>
                  </a:moveTo>
                  <a:lnTo>
                    <a:pt x="174" y="347"/>
                  </a:lnTo>
                  <a:cubicBezTo>
                    <a:pt x="0" y="908"/>
                    <a:pt x="82" y="1520"/>
                    <a:pt x="398" y="2010"/>
                  </a:cubicBezTo>
                  <a:lnTo>
                    <a:pt x="786" y="2642"/>
                  </a:lnTo>
                  <a:cubicBezTo>
                    <a:pt x="990" y="2968"/>
                    <a:pt x="1326" y="3172"/>
                    <a:pt x="1704" y="3213"/>
                  </a:cubicBezTo>
                  <a:lnTo>
                    <a:pt x="7548" y="3754"/>
                  </a:lnTo>
                  <a:lnTo>
                    <a:pt x="7742" y="5865"/>
                  </a:lnTo>
                  <a:lnTo>
                    <a:pt x="8966" y="10108"/>
                  </a:lnTo>
                  <a:lnTo>
                    <a:pt x="9833" y="9955"/>
                  </a:lnTo>
                  <a:lnTo>
                    <a:pt x="9608" y="2611"/>
                  </a:lnTo>
                  <a:cubicBezTo>
                    <a:pt x="9598" y="2315"/>
                    <a:pt x="9404" y="2061"/>
                    <a:pt x="9129" y="1969"/>
                  </a:cubicBezTo>
                  <a:lnTo>
                    <a:pt x="3611" y="194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1360;p49">
              <a:extLst>
                <a:ext uri="{FF2B5EF4-FFF2-40B4-BE49-F238E27FC236}">
                  <a16:creationId xmlns:a16="http://schemas.microsoft.com/office/drawing/2014/main" id="{3B53A14E-22CE-4702-A4B4-1DCF530473C3}"/>
                </a:ext>
              </a:extLst>
            </p:cNvPr>
            <p:cNvSpPr/>
            <p:nvPr/>
          </p:nvSpPr>
          <p:spPr>
            <a:xfrm>
              <a:off x="2343788" y="3496164"/>
              <a:ext cx="247396" cy="466955"/>
            </a:xfrm>
            <a:custGeom>
              <a:avLst/>
              <a:gdLst/>
              <a:ahLst/>
              <a:cxnLst/>
              <a:rect l="l" t="t" r="r" b="b"/>
              <a:pathLst>
                <a:path w="4417" h="8337" extrusionOk="0">
                  <a:moveTo>
                    <a:pt x="1168" y="0"/>
                  </a:moveTo>
                  <a:cubicBezTo>
                    <a:pt x="1131" y="0"/>
                    <a:pt x="1092" y="8"/>
                    <a:pt x="1051" y="24"/>
                  </a:cubicBezTo>
                  <a:cubicBezTo>
                    <a:pt x="1051" y="24"/>
                    <a:pt x="0" y="350"/>
                    <a:pt x="112" y="1207"/>
                  </a:cubicBezTo>
                  <a:cubicBezTo>
                    <a:pt x="194" y="1860"/>
                    <a:pt x="520" y="5032"/>
                    <a:pt x="745" y="5521"/>
                  </a:cubicBezTo>
                  <a:cubicBezTo>
                    <a:pt x="1387" y="6868"/>
                    <a:pt x="2775" y="7826"/>
                    <a:pt x="3896" y="8336"/>
                  </a:cubicBezTo>
                  <a:cubicBezTo>
                    <a:pt x="3998" y="8306"/>
                    <a:pt x="4090" y="8265"/>
                    <a:pt x="4182" y="8224"/>
                  </a:cubicBezTo>
                  <a:cubicBezTo>
                    <a:pt x="4264" y="8173"/>
                    <a:pt x="4345" y="8102"/>
                    <a:pt x="4417" y="8030"/>
                  </a:cubicBezTo>
                  <a:cubicBezTo>
                    <a:pt x="4417" y="8030"/>
                    <a:pt x="2163" y="4930"/>
                    <a:pt x="2132" y="4532"/>
                  </a:cubicBezTo>
                  <a:cubicBezTo>
                    <a:pt x="2093" y="4160"/>
                    <a:pt x="2044" y="0"/>
                    <a:pt x="11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1361;p49">
              <a:extLst>
                <a:ext uri="{FF2B5EF4-FFF2-40B4-BE49-F238E27FC236}">
                  <a16:creationId xmlns:a16="http://schemas.microsoft.com/office/drawing/2014/main" id="{203AED19-93AE-4205-B9E1-327CDC40ED70}"/>
                </a:ext>
              </a:extLst>
            </p:cNvPr>
            <p:cNvSpPr/>
            <p:nvPr/>
          </p:nvSpPr>
          <p:spPr>
            <a:xfrm>
              <a:off x="2455187" y="3598601"/>
              <a:ext cx="9186" cy="152011"/>
            </a:xfrm>
            <a:custGeom>
              <a:avLst/>
              <a:gdLst/>
              <a:ahLst/>
              <a:cxnLst/>
              <a:rect l="l" t="t" r="r" b="b"/>
              <a:pathLst>
                <a:path w="164" h="2714" fill="none" extrusionOk="0">
                  <a:moveTo>
                    <a:pt x="0" y="0"/>
                  </a:moveTo>
                  <a:cubicBezTo>
                    <a:pt x="92" y="1020"/>
                    <a:pt x="112" y="1703"/>
                    <a:pt x="163" y="2713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1362;p49">
              <a:extLst>
                <a:ext uri="{FF2B5EF4-FFF2-40B4-BE49-F238E27FC236}">
                  <a16:creationId xmlns:a16="http://schemas.microsoft.com/office/drawing/2014/main" id="{656E9FE5-87B1-47DD-8590-607A32F395C5}"/>
                </a:ext>
              </a:extLst>
            </p:cNvPr>
            <p:cNvSpPr/>
            <p:nvPr/>
          </p:nvSpPr>
          <p:spPr>
            <a:xfrm>
              <a:off x="2558017" y="3944723"/>
              <a:ext cx="32598" cy="17811"/>
            </a:xfrm>
            <a:custGeom>
              <a:avLst/>
              <a:gdLst/>
              <a:ahLst/>
              <a:cxnLst/>
              <a:rect l="l" t="t" r="r" b="b"/>
              <a:pathLst>
                <a:path w="582" h="318" fill="none" extrusionOk="0">
                  <a:moveTo>
                    <a:pt x="581" y="1"/>
                  </a:moveTo>
                  <a:cubicBezTo>
                    <a:pt x="439" y="185"/>
                    <a:pt x="224" y="297"/>
                    <a:pt x="0" y="317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1363;p49">
              <a:extLst>
                <a:ext uri="{FF2B5EF4-FFF2-40B4-BE49-F238E27FC236}">
                  <a16:creationId xmlns:a16="http://schemas.microsoft.com/office/drawing/2014/main" id="{CAD3C2C8-2A1F-49A9-9983-E4165CCEA6BB}"/>
                </a:ext>
              </a:extLst>
            </p:cNvPr>
            <p:cNvSpPr/>
            <p:nvPr/>
          </p:nvSpPr>
          <p:spPr>
            <a:xfrm>
              <a:off x="2543119" y="3928761"/>
              <a:ext cx="36070" cy="24028"/>
            </a:xfrm>
            <a:custGeom>
              <a:avLst/>
              <a:gdLst/>
              <a:ahLst/>
              <a:cxnLst/>
              <a:rect l="l" t="t" r="r" b="b"/>
              <a:pathLst>
                <a:path w="644" h="429" fill="none" extrusionOk="0">
                  <a:moveTo>
                    <a:pt x="643" y="0"/>
                  </a:moveTo>
                  <a:cubicBezTo>
                    <a:pt x="511" y="184"/>
                    <a:pt x="225" y="337"/>
                    <a:pt x="1" y="429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1364;p49">
              <a:extLst>
                <a:ext uri="{FF2B5EF4-FFF2-40B4-BE49-F238E27FC236}">
                  <a16:creationId xmlns:a16="http://schemas.microsoft.com/office/drawing/2014/main" id="{4A2CE02F-4000-4C4D-A4D6-946B91F43B2B}"/>
                </a:ext>
              </a:extLst>
            </p:cNvPr>
            <p:cNvSpPr/>
            <p:nvPr/>
          </p:nvSpPr>
          <p:spPr>
            <a:xfrm>
              <a:off x="2573419" y="3935033"/>
              <a:ext cx="12042" cy="14339"/>
            </a:xfrm>
            <a:custGeom>
              <a:avLst/>
              <a:gdLst/>
              <a:ahLst/>
              <a:cxnLst/>
              <a:rect l="l" t="t" r="r" b="b"/>
              <a:pathLst>
                <a:path w="215" h="256" fill="none" extrusionOk="0">
                  <a:moveTo>
                    <a:pt x="0" y="1"/>
                  </a:moveTo>
                  <a:lnTo>
                    <a:pt x="215" y="256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1365;p49">
              <a:extLst>
                <a:ext uri="{FF2B5EF4-FFF2-40B4-BE49-F238E27FC236}">
                  <a16:creationId xmlns:a16="http://schemas.microsoft.com/office/drawing/2014/main" id="{A3060DF5-F454-44EF-A8C6-A085A26CB4BB}"/>
                </a:ext>
              </a:extLst>
            </p:cNvPr>
            <p:cNvSpPr/>
            <p:nvPr/>
          </p:nvSpPr>
          <p:spPr>
            <a:xfrm>
              <a:off x="2563113" y="3943042"/>
              <a:ext cx="12098" cy="13778"/>
            </a:xfrm>
            <a:custGeom>
              <a:avLst/>
              <a:gdLst/>
              <a:ahLst/>
              <a:cxnLst/>
              <a:rect l="l" t="t" r="r" b="b"/>
              <a:pathLst>
                <a:path w="216" h="246" fill="none" extrusionOk="0">
                  <a:moveTo>
                    <a:pt x="1" y="0"/>
                  </a:moveTo>
                  <a:lnTo>
                    <a:pt x="215" y="245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1366;p49">
              <a:extLst>
                <a:ext uri="{FF2B5EF4-FFF2-40B4-BE49-F238E27FC236}">
                  <a16:creationId xmlns:a16="http://schemas.microsoft.com/office/drawing/2014/main" id="{C499EEB6-C65A-4235-8F73-2C1528E72B1A}"/>
                </a:ext>
              </a:extLst>
            </p:cNvPr>
            <p:cNvSpPr/>
            <p:nvPr/>
          </p:nvSpPr>
          <p:spPr>
            <a:xfrm>
              <a:off x="2552304" y="3949315"/>
              <a:ext cx="9746" cy="12042"/>
            </a:xfrm>
            <a:custGeom>
              <a:avLst/>
              <a:gdLst/>
              <a:ahLst/>
              <a:cxnLst/>
              <a:rect l="l" t="t" r="r" b="b"/>
              <a:pathLst>
                <a:path w="174" h="215" fill="none" extrusionOk="0">
                  <a:moveTo>
                    <a:pt x="0" y="1"/>
                  </a:moveTo>
                  <a:cubicBezTo>
                    <a:pt x="61" y="72"/>
                    <a:pt x="122" y="143"/>
                    <a:pt x="173" y="215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1367;p49">
              <a:extLst>
                <a:ext uri="{FF2B5EF4-FFF2-40B4-BE49-F238E27FC236}">
                  <a16:creationId xmlns:a16="http://schemas.microsoft.com/office/drawing/2014/main" id="{4AFE2AF3-3304-4F62-9792-B536FABC274B}"/>
                </a:ext>
              </a:extLst>
            </p:cNvPr>
            <p:cNvSpPr/>
            <p:nvPr/>
          </p:nvSpPr>
          <p:spPr>
            <a:xfrm>
              <a:off x="2542559" y="3953908"/>
              <a:ext cx="14899" cy="8626"/>
            </a:xfrm>
            <a:custGeom>
              <a:avLst/>
              <a:gdLst/>
              <a:ahLst/>
              <a:cxnLst/>
              <a:rect l="l" t="t" r="r" b="b"/>
              <a:pathLst>
                <a:path w="266" h="154" fill="none" extrusionOk="0">
                  <a:moveTo>
                    <a:pt x="266" y="153"/>
                  </a:moveTo>
                  <a:cubicBezTo>
                    <a:pt x="164" y="92"/>
                    <a:pt x="103" y="61"/>
                    <a:pt x="1" y="0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1368;p49">
              <a:extLst>
                <a:ext uri="{FF2B5EF4-FFF2-40B4-BE49-F238E27FC236}">
                  <a16:creationId xmlns:a16="http://schemas.microsoft.com/office/drawing/2014/main" id="{1FA78E1E-A20A-449B-B420-E7D6F2E2BEC4}"/>
                </a:ext>
              </a:extLst>
            </p:cNvPr>
            <p:cNvSpPr/>
            <p:nvPr/>
          </p:nvSpPr>
          <p:spPr>
            <a:xfrm>
              <a:off x="2538022" y="3936546"/>
              <a:ext cx="63459" cy="47104"/>
            </a:xfrm>
            <a:custGeom>
              <a:avLst/>
              <a:gdLst/>
              <a:ahLst/>
              <a:cxnLst/>
              <a:rect l="l" t="t" r="r" b="b"/>
              <a:pathLst>
                <a:path w="1133" h="841" extrusionOk="0">
                  <a:moveTo>
                    <a:pt x="572" y="1"/>
                  </a:moveTo>
                  <a:cubicBezTo>
                    <a:pt x="531" y="1"/>
                    <a:pt x="490" y="5"/>
                    <a:pt x="449" y="14"/>
                  </a:cubicBezTo>
                  <a:cubicBezTo>
                    <a:pt x="286" y="55"/>
                    <a:pt x="0" y="300"/>
                    <a:pt x="71" y="504"/>
                  </a:cubicBezTo>
                  <a:cubicBezTo>
                    <a:pt x="143" y="667"/>
                    <a:pt x="673" y="749"/>
                    <a:pt x="836" y="810"/>
                  </a:cubicBezTo>
                  <a:cubicBezTo>
                    <a:pt x="887" y="830"/>
                    <a:pt x="928" y="841"/>
                    <a:pt x="979" y="841"/>
                  </a:cubicBezTo>
                  <a:cubicBezTo>
                    <a:pt x="1030" y="841"/>
                    <a:pt x="1081" y="820"/>
                    <a:pt x="1112" y="769"/>
                  </a:cubicBezTo>
                  <a:cubicBezTo>
                    <a:pt x="1122" y="739"/>
                    <a:pt x="1132" y="698"/>
                    <a:pt x="1122" y="657"/>
                  </a:cubicBezTo>
                  <a:cubicBezTo>
                    <a:pt x="1122" y="514"/>
                    <a:pt x="1081" y="382"/>
                    <a:pt x="1020" y="259"/>
                  </a:cubicBezTo>
                  <a:cubicBezTo>
                    <a:pt x="928" y="92"/>
                    <a:pt x="755" y="1"/>
                    <a:pt x="572" y="1"/>
                  </a:cubicBezTo>
                  <a:close/>
                </a:path>
              </a:pathLst>
            </a:custGeom>
            <a:solidFill>
              <a:srgbClr val="B383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1369;p49">
              <a:extLst>
                <a:ext uri="{FF2B5EF4-FFF2-40B4-BE49-F238E27FC236}">
                  <a16:creationId xmlns:a16="http://schemas.microsoft.com/office/drawing/2014/main" id="{C3123488-DFF8-4758-B439-84A4D69F73EE}"/>
                </a:ext>
              </a:extLst>
            </p:cNvPr>
            <p:cNvSpPr/>
            <p:nvPr/>
          </p:nvSpPr>
          <p:spPr>
            <a:xfrm>
              <a:off x="2530573" y="3944442"/>
              <a:ext cx="32038" cy="17811"/>
            </a:xfrm>
            <a:custGeom>
              <a:avLst/>
              <a:gdLst/>
              <a:ahLst/>
              <a:cxnLst/>
              <a:rect l="l" t="t" r="r" b="b"/>
              <a:pathLst>
                <a:path w="572" h="318" extrusionOk="0">
                  <a:moveTo>
                    <a:pt x="408" y="0"/>
                  </a:moveTo>
                  <a:cubicBezTo>
                    <a:pt x="387" y="0"/>
                    <a:pt x="366" y="5"/>
                    <a:pt x="347" y="16"/>
                  </a:cubicBezTo>
                  <a:cubicBezTo>
                    <a:pt x="276" y="37"/>
                    <a:pt x="204" y="57"/>
                    <a:pt x="133" y="67"/>
                  </a:cubicBezTo>
                  <a:cubicBezTo>
                    <a:pt x="102" y="67"/>
                    <a:pt x="82" y="77"/>
                    <a:pt x="51" y="77"/>
                  </a:cubicBezTo>
                  <a:cubicBezTo>
                    <a:pt x="41" y="77"/>
                    <a:pt x="21" y="88"/>
                    <a:pt x="11" y="98"/>
                  </a:cubicBezTo>
                  <a:cubicBezTo>
                    <a:pt x="1" y="118"/>
                    <a:pt x="21" y="139"/>
                    <a:pt x="31" y="149"/>
                  </a:cubicBezTo>
                  <a:cubicBezTo>
                    <a:pt x="102" y="210"/>
                    <a:pt x="174" y="251"/>
                    <a:pt x="266" y="271"/>
                  </a:cubicBezTo>
                  <a:cubicBezTo>
                    <a:pt x="318" y="286"/>
                    <a:pt x="386" y="317"/>
                    <a:pt x="447" y="317"/>
                  </a:cubicBezTo>
                  <a:cubicBezTo>
                    <a:pt x="469" y="317"/>
                    <a:pt x="491" y="313"/>
                    <a:pt x="510" y="302"/>
                  </a:cubicBezTo>
                  <a:cubicBezTo>
                    <a:pt x="572" y="261"/>
                    <a:pt x="561" y="159"/>
                    <a:pt x="541" y="98"/>
                  </a:cubicBezTo>
                  <a:cubicBezTo>
                    <a:pt x="519" y="38"/>
                    <a:pt x="463" y="0"/>
                    <a:pt x="408" y="0"/>
                  </a:cubicBezTo>
                  <a:close/>
                </a:path>
              </a:pathLst>
            </a:custGeom>
            <a:solidFill>
              <a:srgbClr val="B383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1370;p49">
              <a:extLst>
                <a:ext uri="{FF2B5EF4-FFF2-40B4-BE49-F238E27FC236}">
                  <a16:creationId xmlns:a16="http://schemas.microsoft.com/office/drawing/2014/main" id="{29108E8A-7F94-4EB2-AEED-8A07926174CD}"/>
                </a:ext>
              </a:extLst>
            </p:cNvPr>
            <p:cNvSpPr/>
            <p:nvPr/>
          </p:nvSpPr>
          <p:spPr>
            <a:xfrm>
              <a:off x="2182095" y="3451751"/>
              <a:ext cx="308559" cy="511707"/>
            </a:xfrm>
            <a:custGeom>
              <a:avLst/>
              <a:gdLst/>
              <a:ahLst/>
              <a:cxnLst/>
              <a:rect l="l" t="t" r="r" b="b"/>
              <a:pathLst>
                <a:path w="5509" h="9136" extrusionOk="0">
                  <a:moveTo>
                    <a:pt x="3010" y="1"/>
                  </a:moveTo>
                  <a:lnTo>
                    <a:pt x="2010" y="82"/>
                  </a:lnTo>
                  <a:lnTo>
                    <a:pt x="480" y="980"/>
                  </a:lnTo>
                  <a:cubicBezTo>
                    <a:pt x="480" y="980"/>
                    <a:pt x="1" y="2184"/>
                    <a:pt x="868" y="5121"/>
                  </a:cubicBezTo>
                  <a:lnTo>
                    <a:pt x="31" y="8915"/>
                  </a:lnTo>
                  <a:cubicBezTo>
                    <a:pt x="31" y="8915"/>
                    <a:pt x="1026" y="9136"/>
                    <a:pt x="2369" y="9136"/>
                  </a:cubicBezTo>
                  <a:cubicBezTo>
                    <a:pt x="3318" y="9136"/>
                    <a:pt x="4440" y="9026"/>
                    <a:pt x="5509" y="8650"/>
                  </a:cubicBezTo>
                  <a:lnTo>
                    <a:pt x="4499" y="4968"/>
                  </a:lnTo>
                  <a:lnTo>
                    <a:pt x="4631" y="2826"/>
                  </a:lnTo>
                  <a:lnTo>
                    <a:pt x="4172" y="847"/>
                  </a:lnTo>
                  <a:lnTo>
                    <a:pt x="30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1371;p49">
              <a:extLst>
                <a:ext uri="{FF2B5EF4-FFF2-40B4-BE49-F238E27FC236}">
                  <a16:creationId xmlns:a16="http://schemas.microsoft.com/office/drawing/2014/main" id="{C01EA889-AA76-4E10-B885-791E440366A3}"/>
                </a:ext>
              </a:extLst>
            </p:cNvPr>
            <p:cNvSpPr/>
            <p:nvPr/>
          </p:nvSpPr>
          <p:spPr>
            <a:xfrm>
              <a:off x="2270082" y="3352955"/>
              <a:ext cx="102330" cy="137953"/>
            </a:xfrm>
            <a:custGeom>
              <a:avLst/>
              <a:gdLst/>
              <a:ahLst/>
              <a:cxnLst/>
              <a:rect l="l" t="t" r="r" b="b"/>
              <a:pathLst>
                <a:path w="1827" h="2463" extrusionOk="0">
                  <a:moveTo>
                    <a:pt x="103" y="0"/>
                  </a:moveTo>
                  <a:lnTo>
                    <a:pt x="103" y="0"/>
                  </a:lnTo>
                  <a:cubicBezTo>
                    <a:pt x="215" y="480"/>
                    <a:pt x="245" y="959"/>
                    <a:pt x="194" y="1438"/>
                  </a:cubicBezTo>
                  <a:cubicBezTo>
                    <a:pt x="164" y="1673"/>
                    <a:pt x="103" y="1897"/>
                    <a:pt x="21" y="2112"/>
                  </a:cubicBezTo>
                  <a:lnTo>
                    <a:pt x="1" y="2163"/>
                  </a:lnTo>
                  <a:cubicBezTo>
                    <a:pt x="123" y="2265"/>
                    <a:pt x="327" y="2356"/>
                    <a:pt x="704" y="2418"/>
                  </a:cubicBezTo>
                  <a:cubicBezTo>
                    <a:pt x="873" y="2449"/>
                    <a:pt x="1020" y="2462"/>
                    <a:pt x="1147" y="2462"/>
                  </a:cubicBezTo>
                  <a:cubicBezTo>
                    <a:pt x="1598" y="2462"/>
                    <a:pt x="1798" y="2297"/>
                    <a:pt x="1806" y="2193"/>
                  </a:cubicBezTo>
                  <a:cubicBezTo>
                    <a:pt x="1826" y="1989"/>
                    <a:pt x="1663" y="1765"/>
                    <a:pt x="1632" y="1408"/>
                  </a:cubicBezTo>
                  <a:cubicBezTo>
                    <a:pt x="1612" y="1183"/>
                    <a:pt x="1602" y="949"/>
                    <a:pt x="1602" y="724"/>
                  </a:cubicBezTo>
                  <a:cubicBezTo>
                    <a:pt x="1602" y="643"/>
                    <a:pt x="1643" y="143"/>
                    <a:pt x="1653" y="143"/>
                  </a:cubicBezTo>
                  <a:lnTo>
                    <a:pt x="103" y="0"/>
                  </a:lnTo>
                  <a:close/>
                </a:path>
              </a:pathLst>
            </a:custGeom>
            <a:solidFill>
              <a:srgbClr val="B383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1372;p49">
              <a:extLst>
                <a:ext uri="{FF2B5EF4-FFF2-40B4-BE49-F238E27FC236}">
                  <a16:creationId xmlns:a16="http://schemas.microsoft.com/office/drawing/2014/main" id="{9DE9E2B5-1AD3-4AB1-AE82-054B4FA9CF46}"/>
                </a:ext>
              </a:extLst>
            </p:cNvPr>
            <p:cNvSpPr/>
            <p:nvPr/>
          </p:nvSpPr>
          <p:spPr>
            <a:xfrm>
              <a:off x="2532869" y="4376591"/>
              <a:ext cx="169710" cy="208861"/>
            </a:xfrm>
            <a:custGeom>
              <a:avLst/>
              <a:gdLst/>
              <a:ahLst/>
              <a:cxnLst/>
              <a:rect l="l" t="t" r="r" b="b"/>
              <a:pathLst>
                <a:path w="3030" h="3729" extrusionOk="0">
                  <a:moveTo>
                    <a:pt x="663" y="1"/>
                  </a:moveTo>
                  <a:cubicBezTo>
                    <a:pt x="663" y="1"/>
                    <a:pt x="469" y="1357"/>
                    <a:pt x="296" y="2214"/>
                  </a:cubicBezTo>
                  <a:cubicBezTo>
                    <a:pt x="255" y="2438"/>
                    <a:pt x="92" y="2806"/>
                    <a:pt x="41" y="2999"/>
                  </a:cubicBezTo>
                  <a:cubicBezTo>
                    <a:pt x="10" y="3101"/>
                    <a:pt x="0" y="3203"/>
                    <a:pt x="0" y="3316"/>
                  </a:cubicBezTo>
                  <a:cubicBezTo>
                    <a:pt x="8" y="3559"/>
                    <a:pt x="288" y="3622"/>
                    <a:pt x="654" y="3622"/>
                  </a:cubicBezTo>
                  <a:cubicBezTo>
                    <a:pt x="747" y="3622"/>
                    <a:pt x="847" y="3618"/>
                    <a:pt x="949" y="3611"/>
                  </a:cubicBezTo>
                  <a:cubicBezTo>
                    <a:pt x="1019" y="3606"/>
                    <a:pt x="1077" y="3603"/>
                    <a:pt x="1125" y="3603"/>
                  </a:cubicBezTo>
                  <a:cubicBezTo>
                    <a:pt x="1425" y="3603"/>
                    <a:pt x="1405" y="3697"/>
                    <a:pt x="2010" y="3724"/>
                  </a:cubicBezTo>
                  <a:cubicBezTo>
                    <a:pt x="2066" y="3727"/>
                    <a:pt x="2120" y="3729"/>
                    <a:pt x="2171" y="3729"/>
                  </a:cubicBezTo>
                  <a:cubicBezTo>
                    <a:pt x="2743" y="3729"/>
                    <a:pt x="2961" y="3532"/>
                    <a:pt x="2989" y="3448"/>
                  </a:cubicBezTo>
                  <a:cubicBezTo>
                    <a:pt x="3030" y="3346"/>
                    <a:pt x="2693" y="3275"/>
                    <a:pt x="2336" y="3173"/>
                  </a:cubicBezTo>
                  <a:lnTo>
                    <a:pt x="2203" y="3132"/>
                  </a:lnTo>
                  <a:cubicBezTo>
                    <a:pt x="1795" y="3010"/>
                    <a:pt x="1540" y="2693"/>
                    <a:pt x="1204" y="2418"/>
                  </a:cubicBezTo>
                  <a:cubicBezTo>
                    <a:pt x="867" y="2143"/>
                    <a:pt x="1571" y="388"/>
                    <a:pt x="1571" y="388"/>
                  </a:cubicBezTo>
                  <a:lnTo>
                    <a:pt x="663" y="1"/>
                  </a:lnTo>
                  <a:close/>
                </a:path>
              </a:pathLst>
            </a:custGeom>
            <a:solidFill>
              <a:srgbClr val="B383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1373;p49">
              <a:extLst>
                <a:ext uri="{FF2B5EF4-FFF2-40B4-BE49-F238E27FC236}">
                  <a16:creationId xmlns:a16="http://schemas.microsoft.com/office/drawing/2014/main" id="{333E10ED-DB5F-49E7-8914-727173717D25}"/>
                </a:ext>
              </a:extLst>
            </p:cNvPr>
            <p:cNvSpPr/>
            <p:nvPr/>
          </p:nvSpPr>
          <p:spPr>
            <a:xfrm>
              <a:off x="2532869" y="4543995"/>
              <a:ext cx="169710" cy="41447"/>
            </a:xfrm>
            <a:custGeom>
              <a:avLst/>
              <a:gdLst/>
              <a:ahLst/>
              <a:cxnLst/>
              <a:rect l="l" t="t" r="r" b="b"/>
              <a:pathLst>
                <a:path w="3030" h="740" extrusionOk="0">
                  <a:moveTo>
                    <a:pt x="51" y="0"/>
                  </a:moveTo>
                  <a:cubicBezTo>
                    <a:pt x="21" y="102"/>
                    <a:pt x="0" y="214"/>
                    <a:pt x="0" y="316"/>
                  </a:cubicBezTo>
                  <a:cubicBezTo>
                    <a:pt x="8" y="569"/>
                    <a:pt x="289" y="633"/>
                    <a:pt x="656" y="633"/>
                  </a:cubicBezTo>
                  <a:cubicBezTo>
                    <a:pt x="749" y="633"/>
                    <a:pt x="848" y="629"/>
                    <a:pt x="949" y="622"/>
                  </a:cubicBezTo>
                  <a:cubicBezTo>
                    <a:pt x="1019" y="617"/>
                    <a:pt x="1077" y="614"/>
                    <a:pt x="1125" y="614"/>
                  </a:cubicBezTo>
                  <a:cubicBezTo>
                    <a:pt x="1425" y="614"/>
                    <a:pt x="1405" y="708"/>
                    <a:pt x="2010" y="735"/>
                  </a:cubicBezTo>
                  <a:cubicBezTo>
                    <a:pt x="2066" y="738"/>
                    <a:pt x="2120" y="740"/>
                    <a:pt x="2171" y="740"/>
                  </a:cubicBezTo>
                  <a:cubicBezTo>
                    <a:pt x="2743" y="740"/>
                    <a:pt x="2961" y="543"/>
                    <a:pt x="2989" y="459"/>
                  </a:cubicBezTo>
                  <a:cubicBezTo>
                    <a:pt x="3030" y="357"/>
                    <a:pt x="2693" y="286"/>
                    <a:pt x="2336" y="184"/>
                  </a:cubicBezTo>
                  <a:cubicBezTo>
                    <a:pt x="2083" y="287"/>
                    <a:pt x="1812" y="340"/>
                    <a:pt x="1541" y="340"/>
                  </a:cubicBezTo>
                  <a:cubicBezTo>
                    <a:pt x="1462" y="340"/>
                    <a:pt x="1384" y="336"/>
                    <a:pt x="1306" y="327"/>
                  </a:cubicBezTo>
                  <a:cubicBezTo>
                    <a:pt x="837" y="255"/>
                    <a:pt x="367" y="41"/>
                    <a:pt x="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1374;p49">
              <a:extLst>
                <a:ext uri="{FF2B5EF4-FFF2-40B4-BE49-F238E27FC236}">
                  <a16:creationId xmlns:a16="http://schemas.microsoft.com/office/drawing/2014/main" id="{FEC418AB-1F7C-46A0-80E9-DBEF02E89B6E}"/>
                </a:ext>
              </a:extLst>
            </p:cNvPr>
            <p:cNvSpPr/>
            <p:nvPr/>
          </p:nvSpPr>
          <p:spPr>
            <a:xfrm>
              <a:off x="2175262" y="3927640"/>
              <a:ext cx="550746" cy="550746"/>
            </a:xfrm>
            <a:custGeom>
              <a:avLst/>
              <a:gdLst/>
              <a:ahLst/>
              <a:cxnLst/>
              <a:rect l="l" t="t" r="r" b="b"/>
              <a:pathLst>
                <a:path w="9833" h="9833" extrusionOk="0">
                  <a:moveTo>
                    <a:pt x="296" y="0"/>
                  </a:moveTo>
                  <a:lnTo>
                    <a:pt x="204" y="61"/>
                  </a:lnTo>
                  <a:cubicBezTo>
                    <a:pt x="0" y="847"/>
                    <a:pt x="225" y="1632"/>
                    <a:pt x="674" y="2305"/>
                  </a:cubicBezTo>
                  <a:cubicBezTo>
                    <a:pt x="1020" y="2825"/>
                    <a:pt x="1581" y="3152"/>
                    <a:pt x="2203" y="3192"/>
                  </a:cubicBezTo>
                  <a:lnTo>
                    <a:pt x="7426" y="3570"/>
                  </a:lnTo>
                  <a:lnTo>
                    <a:pt x="6742" y="5824"/>
                  </a:lnTo>
                  <a:lnTo>
                    <a:pt x="6763" y="9792"/>
                  </a:lnTo>
                  <a:lnTo>
                    <a:pt x="7650" y="9832"/>
                  </a:lnTo>
                  <a:lnTo>
                    <a:pt x="9731" y="2601"/>
                  </a:lnTo>
                  <a:cubicBezTo>
                    <a:pt x="9833" y="2203"/>
                    <a:pt x="9608" y="1785"/>
                    <a:pt x="9221" y="1652"/>
                  </a:cubicBezTo>
                  <a:lnTo>
                    <a:pt x="5437" y="367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1375;p49">
              <a:extLst>
                <a:ext uri="{FF2B5EF4-FFF2-40B4-BE49-F238E27FC236}">
                  <a16:creationId xmlns:a16="http://schemas.microsoft.com/office/drawing/2014/main" id="{285E3449-AD41-4D56-B09E-4BB226C1E64E}"/>
                </a:ext>
              </a:extLst>
            </p:cNvPr>
            <p:cNvSpPr/>
            <p:nvPr/>
          </p:nvSpPr>
          <p:spPr>
            <a:xfrm>
              <a:off x="2429480" y="3922712"/>
              <a:ext cx="107987" cy="40551"/>
            </a:xfrm>
            <a:custGeom>
              <a:avLst/>
              <a:gdLst/>
              <a:ahLst/>
              <a:cxnLst/>
              <a:rect l="l" t="t" r="r" b="b"/>
              <a:pathLst>
                <a:path w="1928" h="724" extrusionOk="0">
                  <a:moveTo>
                    <a:pt x="904" y="1"/>
                  </a:moveTo>
                  <a:cubicBezTo>
                    <a:pt x="626" y="1"/>
                    <a:pt x="286" y="37"/>
                    <a:pt x="286" y="37"/>
                  </a:cubicBezTo>
                  <a:lnTo>
                    <a:pt x="0" y="394"/>
                  </a:lnTo>
                  <a:cubicBezTo>
                    <a:pt x="112" y="455"/>
                    <a:pt x="225" y="506"/>
                    <a:pt x="347" y="547"/>
                  </a:cubicBezTo>
                  <a:cubicBezTo>
                    <a:pt x="388" y="562"/>
                    <a:pt x="433" y="568"/>
                    <a:pt x="481" y="568"/>
                  </a:cubicBezTo>
                  <a:cubicBezTo>
                    <a:pt x="611" y="568"/>
                    <a:pt x="763" y="526"/>
                    <a:pt x="930" y="526"/>
                  </a:cubicBezTo>
                  <a:cubicBezTo>
                    <a:pt x="943" y="526"/>
                    <a:pt x="956" y="526"/>
                    <a:pt x="969" y="527"/>
                  </a:cubicBezTo>
                  <a:cubicBezTo>
                    <a:pt x="1183" y="535"/>
                    <a:pt x="1570" y="723"/>
                    <a:pt x="1749" y="723"/>
                  </a:cubicBezTo>
                  <a:cubicBezTo>
                    <a:pt x="1783" y="723"/>
                    <a:pt x="1809" y="716"/>
                    <a:pt x="1826" y="700"/>
                  </a:cubicBezTo>
                  <a:cubicBezTo>
                    <a:pt x="1928" y="608"/>
                    <a:pt x="1398" y="119"/>
                    <a:pt x="1224" y="37"/>
                  </a:cubicBezTo>
                  <a:cubicBezTo>
                    <a:pt x="1166" y="10"/>
                    <a:pt x="1043" y="1"/>
                    <a:pt x="904" y="1"/>
                  </a:cubicBezTo>
                  <a:close/>
                </a:path>
              </a:pathLst>
            </a:custGeom>
            <a:solidFill>
              <a:srgbClr val="B383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1376;p49">
              <a:extLst>
                <a:ext uri="{FF2B5EF4-FFF2-40B4-BE49-F238E27FC236}">
                  <a16:creationId xmlns:a16="http://schemas.microsoft.com/office/drawing/2014/main" id="{E2BE7090-0528-461B-9303-9E76862FFD54}"/>
                </a:ext>
              </a:extLst>
            </p:cNvPr>
            <p:cNvSpPr/>
            <p:nvPr/>
          </p:nvSpPr>
          <p:spPr>
            <a:xfrm>
              <a:off x="2445442" y="3912407"/>
              <a:ext cx="32654" cy="14115"/>
            </a:xfrm>
            <a:custGeom>
              <a:avLst/>
              <a:gdLst/>
              <a:ahLst/>
              <a:cxnLst/>
              <a:rect l="l" t="t" r="r" b="b"/>
              <a:pathLst>
                <a:path w="583" h="252" extrusionOk="0">
                  <a:moveTo>
                    <a:pt x="535" y="0"/>
                  </a:moveTo>
                  <a:cubicBezTo>
                    <a:pt x="528" y="0"/>
                    <a:pt x="519" y="3"/>
                    <a:pt x="511" y="7"/>
                  </a:cubicBezTo>
                  <a:cubicBezTo>
                    <a:pt x="348" y="88"/>
                    <a:pt x="174" y="160"/>
                    <a:pt x="1" y="221"/>
                  </a:cubicBezTo>
                  <a:cubicBezTo>
                    <a:pt x="72" y="241"/>
                    <a:pt x="149" y="252"/>
                    <a:pt x="225" y="252"/>
                  </a:cubicBezTo>
                  <a:cubicBezTo>
                    <a:pt x="302" y="252"/>
                    <a:pt x="378" y="241"/>
                    <a:pt x="450" y="221"/>
                  </a:cubicBezTo>
                  <a:cubicBezTo>
                    <a:pt x="582" y="160"/>
                    <a:pt x="572" y="68"/>
                    <a:pt x="552" y="17"/>
                  </a:cubicBezTo>
                  <a:cubicBezTo>
                    <a:pt x="552" y="5"/>
                    <a:pt x="545" y="0"/>
                    <a:pt x="535" y="0"/>
                  </a:cubicBezTo>
                  <a:close/>
                </a:path>
              </a:pathLst>
            </a:custGeom>
            <a:solidFill>
              <a:srgbClr val="B383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1377;p49">
              <a:extLst>
                <a:ext uri="{FF2B5EF4-FFF2-40B4-BE49-F238E27FC236}">
                  <a16:creationId xmlns:a16="http://schemas.microsoft.com/office/drawing/2014/main" id="{07E466AE-0CD9-4352-9472-5FB318FEEDD7}"/>
                </a:ext>
              </a:extLst>
            </p:cNvPr>
            <p:cNvSpPr/>
            <p:nvPr/>
          </p:nvSpPr>
          <p:spPr>
            <a:xfrm>
              <a:off x="2156387" y="3494260"/>
              <a:ext cx="302286" cy="451721"/>
            </a:xfrm>
            <a:custGeom>
              <a:avLst/>
              <a:gdLst/>
              <a:ahLst/>
              <a:cxnLst/>
              <a:rect l="l" t="t" r="r" b="b"/>
              <a:pathLst>
                <a:path w="5397" h="8065" extrusionOk="0">
                  <a:moveTo>
                    <a:pt x="1420" y="0"/>
                  </a:moveTo>
                  <a:cubicBezTo>
                    <a:pt x="1400" y="0"/>
                    <a:pt x="1379" y="2"/>
                    <a:pt x="1357" y="7"/>
                  </a:cubicBezTo>
                  <a:cubicBezTo>
                    <a:pt x="1357" y="7"/>
                    <a:pt x="266" y="160"/>
                    <a:pt x="235" y="1027"/>
                  </a:cubicBezTo>
                  <a:cubicBezTo>
                    <a:pt x="205" y="1690"/>
                    <a:pt x="1" y="5708"/>
                    <a:pt x="358" y="6096"/>
                  </a:cubicBezTo>
                  <a:cubicBezTo>
                    <a:pt x="1378" y="7177"/>
                    <a:pt x="3805" y="8003"/>
                    <a:pt x="5029" y="8064"/>
                  </a:cubicBezTo>
                  <a:cubicBezTo>
                    <a:pt x="5111" y="8003"/>
                    <a:pt x="5182" y="7942"/>
                    <a:pt x="5254" y="7860"/>
                  </a:cubicBezTo>
                  <a:cubicBezTo>
                    <a:pt x="5315" y="7779"/>
                    <a:pt x="5366" y="7697"/>
                    <a:pt x="5396" y="7595"/>
                  </a:cubicBezTo>
                  <a:cubicBezTo>
                    <a:pt x="5396" y="7595"/>
                    <a:pt x="1663" y="5311"/>
                    <a:pt x="1704" y="4913"/>
                  </a:cubicBezTo>
                  <a:cubicBezTo>
                    <a:pt x="1734" y="4533"/>
                    <a:pt x="2360" y="0"/>
                    <a:pt x="14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1378;p49">
              <a:extLst>
                <a:ext uri="{FF2B5EF4-FFF2-40B4-BE49-F238E27FC236}">
                  <a16:creationId xmlns:a16="http://schemas.microsoft.com/office/drawing/2014/main" id="{C70071E5-BE70-4D51-9419-6AEDFB83C6AF}"/>
                </a:ext>
              </a:extLst>
            </p:cNvPr>
            <p:cNvSpPr/>
            <p:nvPr/>
          </p:nvSpPr>
          <p:spPr>
            <a:xfrm>
              <a:off x="2252944" y="3603697"/>
              <a:ext cx="14339" cy="166910"/>
            </a:xfrm>
            <a:custGeom>
              <a:avLst/>
              <a:gdLst/>
              <a:ahLst/>
              <a:cxnLst/>
              <a:rect l="l" t="t" r="r" b="b"/>
              <a:pathLst>
                <a:path w="256" h="2980" fill="none" extrusionOk="0">
                  <a:moveTo>
                    <a:pt x="256" y="1"/>
                  </a:moveTo>
                  <a:cubicBezTo>
                    <a:pt x="174" y="1011"/>
                    <a:pt x="113" y="1969"/>
                    <a:pt x="1" y="2979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1379;p49">
              <a:extLst>
                <a:ext uri="{FF2B5EF4-FFF2-40B4-BE49-F238E27FC236}">
                  <a16:creationId xmlns:a16="http://schemas.microsoft.com/office/drawing/2014/main" id="{A84D1CF8-CA69-44D0-98B1-C71168764E3A}"/>
                </a:ext>
              </a:extLst>
            </p:cNvPr>
            <p:cNvSpPr/>
            <p:nvPr/>
          </p:nvSpPr>
          <p:spPr>
            <a:xfrm>
              <a:off x="2226116" y="3771102"/>
              <a:ext cx="25765" cy="5769"/>
            </a:xfrm>
            <a:custGeom>
              <a:avLst/>
              <a:gdLst/>
              <a:ahLst/>
              <a:cxnLst/>
              <a:rect l="l" t="t" r="r" b="b"/>
              <a:pathLst>
                <a:path w="460" h="103" fill="none" extrusionOk="0">
                  <a:moveTo>
                    <a:pt x="0" y="102"/>
                  </a:moveTo>
                  <a:cubicBezTo>
                    <a:pt x="143" y="21"/>
                    <a:pt x="306" y="0"/>
                    <a:pt x="459" y="41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1380;p49">
              <a:extLst>
                <a:ext uri="{FF2B5EF4-FFF2-40B4-BE49-F238E27FC236}">
                  <a16:creationId xmlns:a16="http://schemas.microsoft.com/office/drawing/2014/main" id="{77895C91-AE98-4E03-AA89-F72E7FAACC89}"/>
                </a:ext>
              </a:extLst>
            </p:cNvPr>
            <p:cNvSpPr/>
            <p:nvPr/>
          </p:nvSpPr>
          <p:spPr>
            <a:xfrm>
              <a:off x="2225500" y="3772222"/>
              <a:ext cx="27501" cy="16075"/>
            </a:xfrm>
            <a:custGeom>
              <a:avLst/>
              <a:gdLst/>
              <a:ahLst/>
              <a:cxnLst/>
              <a:rect l="l" t="t" r="r" b="b"/>
              <a:pathLst>
                <a:path w="491" h="287" fill="none" extrusionOk="0">
                  <a:moveTo>
                    <a:pt x="1" y="286"/>
                  </a:moveTo>
                  <a:cubicBezTo>
                    <a:pt x="103" y="174"/>
                    <a:pt x="225" y="93"/>
                    <a:pt x="368" y="31"/>
                  </a:cubicBezTo>
                  <a:cubicBezTo>
                    <a:pt x="399" y="11"/>
                    <a:pt x="450" y="1"/>
                    <a:pt x="491" y="21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1381;p49">
              <a:extLst>
                <a:ext uri="{FF2B5EF4-FFF2-40B4-BE49-F238E27FC236}">
                  <a16:creationId xmlns:a16="http://schemas.microsoft.com/office/drawing/2014/main" id="{D1E22220-428F-4EC2-813A-D0BAE396A7BC}"/>
                </a:ext>
              </a:extLst>
            </p:cNvPr>
            <p:cNvSpPr/>
            <p:nvPr/>
          </p:nvSpPr>
          <p:spPr>
            <a:xfrm>
              <a:off x="2252384" y="3772782"/>
              <a:ext cx="205109" cy="145178"/>
            </a:xfrm>
            <a:custGeom>
              <a:avLst/>
              <a:gdLst/>
              <a:ahLst/>
              <a:cxnLst/>
              <a:rect l="l" t="t" r="r" b="b"/>
              <a:pathLst>
                <a:path w="3662" h="2592" fill="none" extrusionOk="0">
                  <a:moveTo>
                    <a:pt x="0" y="1"/>
                  </a:moveTo>
                  <a:cubicBezTo>
                    <a:pt x="306" y="399"/>
                    <a:pt x="1224" y="929"/>
                    <a:pt x="1612" y="1215"/>
                  </a:cubicBezTo>
                  <a:cubicBezTo>
                    <a:pt x="2010" y="1490"/>
                    <a:pt x="3254" y="2337"/>
                    <a:pt x="3662" y="2592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1382;p49">
              <a:extLst>
                <a:ext uri="{FF2B5EF4-FFF2-40B4-BE49-F238E27FC236}">
                  <a16:creationId xmlns:a16="http://schemas.microsoft.com/office/drawing/2014/main" id="{3D9DC3C2-1E93-4BB7-A8D3-C653054ADA3E}"/>
                </a:ext>
              </a:extLst>
            </p:cNvPr>
            <p:cNvSpPr/>
            <p:nvPr/>
          </p:nvSpPr>
          <p:spPr>
            <a:xfrm>
              <a:off x="2434016" y="3919071"/>
              <a:ext cx="24084" cy="28565"/>
            </a:xfrm>
            <a:custGeom>
              <a:avLst/>
              <a:gdLst/>
              <a:ahLst/>
              <a:cxnLst/>
              <a:rect l="l" t="t" r="r" b="b"/>
              <a:pathLst>
                <a:path w="430" h="510" fill="none" extrusionOk="0">
                  <a:moveTo>
                    <a:pt x="429" y="0"/>
                  </a:moveTo>
                  <a:cubicBezTo>
                    <a:pt x="368" y="214"/>
                    <a:pt x="215" y="408"/>
                    <a:pt x="1" y="510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1383;p49">
              <a:extLst>
                <a:ext uri="{FF2B5EF4-FFF2-40B4-BE49-F238E27FC236}">
                  <a16:creationId xmlns:a16="http://schemas.microsoft.com/office/drawing/2014/main" id="{FBF5DB05-77F2-4E5D-BA87-ED321626E49F}"/>
                </a:ext>
              </a:extLst>
            </p:cNvPr>
            <p:cNvSpPr/>
            <p:nvPr/>
          </p:nvSpPr>
          <p:spPr>
            <a:xfrm>
              <a:off x="2417438" y="3908206"/>
              <a:ext cx="24084" cy="35454"/>
            </a:xfrm>
            <a:custGeom>
              <a:avLst/>
              <a:gdLst/>
              <a:ahLst/>
              <a:cxnLst/>
              <a:rect l="l" t="t" r="r" b="b"/>
              <a:pathLst>
                <a:path w="430" h="633" fill="none" extrusionOk="0">
                  <a:moveTo>
                    <a:pt x="429" y="0"/>
                  </a:moveTo>
                  <a:cubicBezTo>
                    <a:pt x="378" y="225"/>
                    <a:pt x="164" y="469"/>
                    <a:pt x="1" y="633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1384;p49">
              <a:extLst>
                <a:ext uri="{FF2B5EF4-FFF2-40B4-BE49-F238E27FC236}">
                  <a16:creationId xmlns:a16="http://schemas.microsoft.com/office/drawing/2014/main" id="{27B5FA4C-D036-4423-A3DE-7AE3E0FB5D23}"/>
                </a:ext>
              </a:extLst>
            </p:cNvPr>
            <p:cNvSpPr/>
            <p:nvPr/>
          </p:nvSpPr>
          <p:spPr>
            <a:xfrm>
              <a:off x="2439169" y="3916215"/>
              <a:ext cx="16075" cy="9186"/>
            </a:xfrm>
            <a:custGeom>
              <a:avLst/>
              <a:gdLst/>
              <a:ahLst/>
              <a:cxnLst/>
              <a:rect l="l" t="t" r="r" b="b"/>
              <a:pathLst>
                <a:path w="287" h="164" fill="none" extrusionOk="0">
                  <a:moveTo>
                    <a:pt x="1" y="0"/>
                  </a:moveTo>
                  <a:lnTo>
                    <a:pt x="286" y="163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1385;p49">
              <a:extLst>
                <a:ext uri="{FF2B5EF4-FFF2-40B4-BE49-F238E27FC236}">
                  <a16:creationId xmlns:a16="http://schemas.microsoft.com/office/drawing/2014/main" id="{7BC9079D-DC0C-4BCB-A4A1-BADC9144DDEE}"/>
                </a:ext>
              </a:extLst>
            </p:cNvPr>
            <p:cNvSpPr/>
            <p:nvPr/>
          </p:nvSpPr>
          <p:spPr>
            <a:xfrm>
              <a:off x="2431720" y="3927640"/>
              <a:ext cx="16075" cy="8009"/>
            </a:xfrm>
            <a:custGeom>
              <a:avLst/>
              <a:gdLst/>
              <a:ahLst/>
              <a:cxnLst/>
              <a:rect l="l" t="t" r="r" b="b"/>
              <a:pathLst>
                <a:path w="287" h="143" fill="none" extrusionOk="0">
                  <a:moveTo>
                    <a:pt x="1" y="0"/>
                  </a:moveTo>
                  <a:lnTo>
                    <a:pt x="287" y="143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1386;p49">
              <a:extLst>
                <a:ext uri="{FF2B5EF4-FFF2-40B4-BE49-F238E27FC236}">
                  <a16:creationId xmlns:a16="http://schemas.microsoft.com/office/drawing/2014/main" id="{C6294D4D-D92F-4FA6-939C-1A9CF5C4C8A5}"/>
                </a:ext>
              </a:extLst>
            </p:cNvPr>
            <p:cNvSpPr/>
            <p:nvPr/>
          </p:nvSpPr>
          <p:spPr>
            <a:xfrm>
              <a:off x="2424327" y="3936770"/>
              <a:ext cx="13162" cy="7449"/>
            </a:xfrm>
            <a:custGeom>
              <a:avLst/>
              <a:gdLst/>
              <a:ahLst/>
              <a:cxnLst/>
              <a:rect l="l" t="t" r="r" b="b"/>
              <a:pathLst>
                <a:path w="235" h="133" fill="none" extrusionOk="0">
                  <a:moveTo>
                    <a:pt x="0" y="0"/>
                  </a:moveTo>
                  <a:lnTo>
                    <a:pt x="235" y="133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1387;p49">
              <a:extLst>
                <a:ext uri="{FF2B5EF4-FFF2-40B4-BE49-F238E27FC236}">
                  <a16:creationId xmlns:a16="http://schemas.microsoft.com/office/drawing/2014/main" id="{91107EC3-10B5-49E4-9A06-504A9EFF12A1}"/>
                </a:ext>
              </a:extLst>
            </p:cNvPr>
            <p:cNvSpPr/>
            <p:nvPr/>
          </p:nvSpPr>
          <p:spPr>
            <a:xfrm>
              <a:off x="2413461" y="3943602"/>
              <a:ext cx="20052" cy="4033"/>
            </a:xfrm>
            <a:custGeom>
              <a:avLst/>
              <a:gdLst/>
              <a:ahLst/>
              <a:cxnLst/>
              <a:rect l="l" t="t" r="r" b="b"/>
              <a:pathLst>
                <a:path w="358" h="72" fill="none" extrusionOk="0">
                  <a:moveTo>
                    <a:pt x="358" y="72"/>
                  </a:moveTo>
                  <a:lnTo>
                    <a:pt x="1" y="1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1388;p49">
              <a:extLst>
                <a:ext uri="{FF2B5EF4-FFF2-40B4-BE49-F238E27FC236}">
                  <a16:creationId xmlns:a16="http://schemas.microsoft.com/office/drawing/2014/main" id="{482F5020-68DC-4C61-9970-F0C7D5E446C3}"/>
                </a:ext>
              </a:extLst>
            </p:cNvPr>
            <p:cNvSpPr/>
            <p:nvPr/>
          </p:nvSpPr>
          <p:spPr>
            <a:xfrm>
              <a:off x="2247791" y="3210978"/>
              <a:ext cx="161141" cy="199732"/>
            </a:xfrm>
            <a:custGeom>
              <a:avLst/>
              <a:gdLst/>
              <a:ahLst/>
              <a:cxnLst/>
              <a:rect l="l" t="t" r="r" b="b"/>
              <a:pathLst>
                <a:path w="2877" h="3566" extrusionOk="0">
                  <a:moveTo>
                    <a:pt x="1410" y="0"/>
                  </a:moveTo>
                  <a:cubicBezTo>
                    <a:pt x="1263" y="0"/>
                    <a:pt x="1103" y="24"/>
                    <a:pt x="929" y="77"/>
                  </a:cubicBezTo>
                  <a:cubicBezTo>
                    <a:pt x="572" y="169"/>
                    <a:pt x="276" y="414"/>
                    <a:pt x="133" y="750"/>
                  </a:cubicBezTo>
                  <a:cubicBezTo>
                    <a:pt x="1" y="1107"/>
                    <a:pt x="42" y="1485"/>
                    <a:pt x="103" y="1852"/>
                  </a:cubicBezTo>
                  <a:cubicBezTo>
                    <a:pt x="184" y="2321"/>
                    <a:pt x="419" y="2760"/>
                    <a:pt x="755" y="3096"/>
                  </a:cubicBezTo>
                  <a:cubicBezTo>
                    <a:pt x="1082" y="3423"/>
                    <a:pt x="1582" y="3504"/>
                    <a:pt x="2020" y="3545"/>
                  </a:cubicBezTo>
                  <a:cubicBezTo>
                    <a:pt x="2122" y="3555"/>
                    <a:pt x="2224" y="3565"/>
                    <a:pt x="2326" y="3565"/>
                  </a:cubicBezTo>
                  <a:cubicBezTo>
                    <a:pt x="2826" y="3484"/>
                    <a:pt x="2877" y="1475"/>
                    <a:pt x="2755" y="1087"/>
                  </a:cubicBezTo>
                  <a:cubicBezTo>
                    <a:pt x="2642" y="757"/>
                    <a:pt x="2242" y="0"/>
                    <a:pt x="1410" y="0"/>
                  </a:cubicBezTo>
                  <a:close/>
                </a:path>
              </a:pathLst>
            </a:custGeom>
            <a:solidFill>
              <a:srgbClr val="B383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1389;p49">
              <a:extLst>
                <a:ext uri="{FF2B5EF4-FFF2-40B4-BE49-F238E27FC236}">
                  <a16:creationId xmlns:a16="http://schemas.microsoft.com/office/drawing/2014/main" id="{BF2CB66D-B7E1-423F-B688-58CF29B096E9}"/>
                </a:ext>
              </a:extLst>
            </p:cNvPr>
            <p:cNvSpPr/>
            <p:nvPr/>
          </p:nvSpPr>
          <p:spPr>
            <a:xfrm>
              <a:off x="2233509" y="3190816"/>
              <a:ext cx="144058" cy="142209"/>
            </a:xfrm>
            <a:custGeom>
              <a:avLst/>
              <a:gdLst/>
              <a:ahLst/>
              <a:cxnLst/>
              <a:rect l="l" t="t" r="r" b="b"/>
              <a:pathLst>
                <a:path w="2572" h="2539" extrusionOk="0">
                  <a:moveTo>
                    <a:pt x="1679" y="0"/>
                  </a:moveTo>
                  <a:cubicBezTo>
                    <a:pt x="1527" y="0"/>
                    <a:pt x="1350" y="24"/>
                    <a:pt x="1143" y="80"/>
                  </a:cubicBezTo>
                  <a:cubicBezTo>
                    <a:pt x="1" y="407"/>
                    <a:pt x="154" y="1763"/>
                    <a:pt x="154" y="1763"/>
                  </a:cubicBezTo>
                  <a:cubicBezTo>
                    <a:pt x="154" y="1763"/>
                    <a:pt x="42" y="2528"/>
                    <a:pt x="490" y="2538"/>
                  </a:cubicBezTo>
                  <a:cubicBezTo>
                    <a:pt x="623" y="2538"/>
                    <a:pt x="878" y="2253"/>
                    <a:pt x="878" y="2253"/>
                  </a:cubicBezTo>
                  <a:cubicBezTo>
                    <a:pt x="1439" y="2069"/>
                    <a:pt x="1928" y="1712"/>
                    <a:pt x="2275" y="1243"/>
                  </a:cubicBezTo>
                  <a:cubicBezTo>
                    <a:pt x="2438" y="1029"/>
                    <a:pt x="2571" y="764"/>
                    <a:pt x="2540" y="488"/>
                  </a:cubicBezTo>
                  <a:cubicBezTo>
                    <a:pt x="2540" y="488"/>
                    <a:pt x="2376" y="0"/>
                    <a:pt x="16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1390;p49">
              <a:extLst>
                <a:ext uri="{FF2B5EF4-FFF2-40B4-BE49-F238E27FC236}">
                  <a16:creationId xmlns:a16="http://schemas.microsoft.com/office/drawing/2014/main" id="{FC5DC37A-F924-44F4-BFF8-3D011C629CA7}"/>
                </a:ext>
              </a:extLst>
            </p:cNvPr>
            <p:cNvSpPr/>
            <p:nvPr/>
          </p:nvSpPr>
          <p:spPr>
            <a:xfrm>
              <a:off x="2233509" y="3177598"/>
              <a:ext cx="144058" cy="155428"/>
            </a:xfrm>
            <a:custGeom>
              <a:avLst/>
              <a:gdLst/>
              <a:ahLst/>
              <a:cxnLst/>
              <a:rect l="l" t="t" r="r" b="b"/>
              <a:pathLst>
                <a:path w="2572" h="2775" fill="none" extrusionOk="0">
                  <a:moveTo>
                    <a:pt x="878" y="2489"/>
                  </a:moveTo>
                  <a:cubicBezTo>
                    <a:pt x="1439" y="2305"/>
                    <a:pt x="1928" y="1948"/>
                    <a:pt x="2275" y="1479"/>
                  </a:cubicBezTo>
                  <a:cubicBezTo>
                    <a:pt x="2438" y="1265"/>
                    <a:pt x="2571" y="1000"/>
                    <a:pt x="2540" y="724"/>
                  </a:cubicBezTo>
                  <a:cubicBezTo>
                    <a:pt x="2540" y="724"/>
                    <a:pt x="2296" y="0"/>
                    <a:pt x="1143" y="316"/>
                  </a:cubicBezTo>
                  <a:cubicBezTo>
                    <a:pt x="1" y="643"/>
                    <a:pt x="154" y="1999"/>
                    <a:pt x="154" y="1999"/>
                  </a:cubicBezTo>
                  <a:cubicBezTo>
                    <a:pt x="154" y="1999"/>
                    <a:pt x="42" y="2764"/>
                    <a:pt x="490" y="2774"/>
                  </a:cubicBezTo>
                  <a:cubicBezTo>
                    <a:pt x="623" y="2774"/>
                    <a:pt x="878" y="2489"/>
                    <a:pt x="878" y="2489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1391;p49">
              <a:extLst>
                <a:ext uri="{FF2B5EF4-FFF2-40B4-BE49-F238E27FC236}">
                  <a16:creationId xmlns:a16="http://schemas.microsoft.com/office/drawing/2014/main" id="{489D4218-2AE7-4F34-A379-A51A9261EF80}"/>
                </a:ext>
              </a:extLst>
            </p:cNvPr>
            <p:cNvSpPr/>
            <p:nvPr/>
          </p:nvSpPr>
          <p:spPr>
            <a:xfrm>
              <a:off x="2330626" y="3311174"/>
              <a:ext cx="14955" cy="14451"/>
            </a:xfrm>
            <a:custGeom>
              <a:avLst/>
              <a:gdLst/>
              <a:ahLst/>
              <a:cxnLst/>
              <a:rect l="l" t="t" r="r" b="b"/>
              <a:pathLst>
                <a:path w="267" h="258" extrusionOk="0">
                  <a:moveTo>
                    <a:pt x="139" y="1"/>
                  </a:moveTo>
                  <a:cubicBezTo>
                    <a:pt x="134" y="1"/>
                    <a:pt x="128" y="1"/>
                    <a:pt x="123" y="2"/>
                  </a:cubicBezTo>
                  <a:cubicBezTo>
                    <a:pt x="52" y="12"/>
                    <a:pt x="1" y="73"/>
                    <a:pt x="1" y="145"/>
                  </a:cubicBezTo>
                  <a:cubicBezTo>
                    <a:pt x="10" y="221"/>
                    <a:pt x="71" y="257"/>
                    <a:pt x="132" y="257"/>
                  </a:cubicBezTo>
                  <a:cubicBezTo>
                    <a:pt x="200" y="257"/>
                    <a:pt x="266" y="211"/>
                    <a:pt x="256" y="124"/>
                  </a:cubicBezTo>
                  <a:cubicBezTo>
                    <a:pt x="256" y="58"/>
                    <a:pt x="203" y="1"/>
                    <a:pt x="1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1392;p49">
              <a:extLst>
                <a:ext uri="{FF2B5EF4-FFF2-40B4-BE49-F238E27FC236}">
                  <a16:creationId xmlns:a16="http://schemas.microsoft.com/office/drawing/2014/main" id="{EB3D2546-DFD7-4856-A734-36F70172A02D}"/>
                </a:ext>
              </a:extLst>
            </p:cNvPr>
            <p:cNvSpPr/>
            <p:nvPr/>
          </p:nvSpPr>
          <p:spPr>
            <a:xfrm>
              <a:off x="2382601" y="3307198"/>
              <a:ext cx="17027" cy="14059"/>
            </a:xfrm>
            <a:custGeom>
              <a:avLst/>
              <a:gdLst/>
              <a:ahLst/>
              <a:cxnLst/>
              <a:rect l="l" t="t" r="r" b="b"/>
              <a:pathLst>
                <a:path w="304" h="251" extrusionOk="0">
                  <a:moveTo>
                    <a:pt x="182" y="0"/>
                  </a:moveTo>
                  <a:cubicBezTo>
                    <a:pt x="176" y="0"/>
                    <a:pt x="170" y="0"/>
                    <a:pt x="164" y="1"/>
                  </a:cubicBezTo>
                  <a:cubicBezTo>
                    <a:pt x="52" y="1"/>
                    <a:pt x="1" y="144"/>
                    <a:pt x="93" y="216"/>
                  </a:cubicBezTo>
                  <a:cubicBezTo>
                    <a:pt x="117" y="240"/>
                    <a:pt x="146" y="251"/>
                    <a:pt x="174" y="251"/>
                  </a:cubicBezTo>
                  <a:cubicBezTo>
                    <a:pt x="241" y="251"/>
                    <a:pt x="304" y="192"/>
                    <a:pt x="297" y="114"/>
                  </a:cubicBezTo>
                  <a:cubicBezTo>
                    <a:pt x="297" y="48"/>
                    <a:pt x="245" y="0"/>
                    <a:pt x="1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1393;p49">
              <a:extLst>
                <a:ext uri="{FF2B5EF4-FFF2-40B4-BE49-F238E27FC236}">
                  <a16:creationId xmlns:a16="http://schemas.microsoft.com/office/drawing/2014/main" id="{643CE7A1-436E-4670-BD86-0FA4503915FE}"/>
                </a:ext>
              </a:extLst>
            </p:cNvPr>
            <p:cNvSpPr/>
            <p:nvPr/>
          </p:nvSpPr>
          <p:spPr>
            <a:xfrm>
              <a:off x="2380921" y="3285523"/>
              <a:ext cx="18315" cy="2913"/>
            </a:xfrm>
            <a:custGeom>
              <a:avLst/>
              <a:gdLst/>
              <a:ahLst/>
              <a:cxnLst/>
              <a:rect l="l" t="t" r="r" b="b"/>
              <a:pathLst>
                <a:path w="327" h="52" fill="none" extrusionOk="0">
                  <a:moveTo>
                    <a:pt x="0" y="52"/>
                  </a:moveTo>
                  <a:cubicBezTo>
                    <a:pt x="102" y="1"/>
                    <a:pt x="225" y="1"/>
                    <a:pt x="327" y="42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1394;p49">
              <a:extLst>
                <a:ext uri="{FF2B5EF4-FFF2-40B4-BE49-F238E27FC236}">
                  <a16:creationId xmlns:a16="http://schemas.microsoft.com/office/drawing/2014/main" id="{E2F8E049-92A2-4F63-8B5D-6CA3D36D8164}"/>
                </a:ext>
              </a:extLst>
            </p:cNvPr>
            <p:cNvSpPr/>
            <p:nvPr/>
          </p:nvSpPr>
          <p:spPr>
            <a:xfrm>
              <a:off x="2325474" y="3291236"/>
              <a:ext cx="20668" cy="4649"/>
            </a:xfrm>
            <a:custGeom>
              <a:avLst/>
              <a:gdLst/>
              <a:ahLst/>
              <a:cxnLst/>
              <a:rect l="l" t="t" r="r" b="b"/>
              <a:pathLst>
                <a:path w="369" h="83" fill="none" extrusionOk="0">
                  <a:moveTo>
                    <a:pt x="1" y="82"/>
                  </a:moveTo>
                  <a:cubicBezTo>
                    <a:pt x="113" y="21"/>
                    <a:pt x="246" y="1"/>
                    <a:pt x="368" y="31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1395;p49">
              <a:extLst>
                <a:ext uri="{FF2B5EF4-FFF2-40B4-BE49-F238E27FC236}">
                  <a16:creationId xmlns:a16="http://schemas.microsoft.com/office/drawing/2014/main" id="{48250BFF-ED0A-4754-95B2-3698D22C4E2C}"/>
                </a:ext>
              </a:extLst>
            </p:cNvPr>
            <p:cNvSpPr/>
            <p:nvPr/>
          </p:nvSpPr>
          <p:spPr>
            <a:xfrm>
              <a:off x="2370056" y="3310110"/>
              <a:ext cx="4649" cy="35454"/>
            </a:xfrm>
            <a:custGeom>
              <a:avLst/>
              <a:gdLst/>
              <a:ahLst/>
              <a:cxnLst/>
              <a:rect l="l" t="t" r="r" b="b"/>
              <a:pathLst>
                <a:path w="83" h="633" fill="none" extrusionOk="0">
                  <a:moveTo>
                    <a:pt x="0" y="0"/>
                  </a:moveTo>
                  <a:cubicBezTo>
                    <a:pt x="31" y="215"/>
                    <a:pt x="51" y="419"/>
                    <a:pt x="82" y="633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1396;p49">
              <a:extLst>
                <a:ext uri="{FF2B5EF4-FFF2-40B4-BE49-F238E27FC236}">
                  <a16:creationId xmlns:a16="http://schemas.microsoft.com/office/drawing/2014/main" id="{AE6E32D0-ED7B-4C01-BA74-B5D0843E1458}"/>
                </a:ext>
              </a:extLst>
            </p:cNvPr>
            <p:cNvSpPr/>
            <p:nvPr/>
          </p:nvSpPr>
          <p:spPr>
            <a:xfrm>
              <a:off x="2302063" y="3330497"/>
              <a:ext cx="104011" cy="82503"/>
            </a:xfrm>
            <a:custGeom>
              <a:avLst/>
              <a:gdLst/>
              <a:ahLst/>
              <a:cxnLst/>
              <a:rect l="l" t="t" r="r" b="b"/>
              <a:pathLst>
                <a:path w="1857" h="1473" extrusionOk="0">
                  <a:moveTo>
                    <a:pt x="1305" y="1"/>
                  </a:moveTo>
                  <a:cubicBezTo>
                    <a:pt x="1278" y="1"/>
                    <a:pt x="1250" y="9"/>
                    <a:pt x="1225" y="24"/>
                  </a:cubicBezTo>
                  <a:lnTo>
                    <a:pt x="1214" y="24"/>
                  </a:lnTo>
                  <a:cubicBezTo>
                    <a:pt x="1153" y="44"/>
                    <a:pt x="1092" y="65"/>
                    <a:pt x="1031" y="85"/>
                  </a:cubicBezTo>
                  <a:cubicBezTo>
                    <a:pt x="725" y="157"/>
                    <a:pt x="429" y="208"/>
                    <a:pt x="123" y="238"/>
                  </a:cubicBezTo>
                  <a:cubicBezTo>
                    <a:pt x="72" y="248"/>
                    <a:pt x="41" y="248"/>
                    <a:pt x="31" y="299"/>
                  </a:cubicBezTo>
                  <a:cubicBezTo>
                    <a:pt x="21" y="381"/>
                    <a:pt x="21" y="463"/>
                    <a:pt x="21" y="544"/>
                  </a:cubicBezTo>
                  <a:lnTo>
                    <a:pt x="1" y="1023"/>
                  </a:lnTo>
                  <a:cubicBezTo>
                    <a:pt x="1" y="1074"/>
                    <a:pt x="1" y="1125"/>
                    <a:pt x="21" y="1176"/>
                  </a:cubicBezTo>
                  <a:cubicBezTo>
                    <a:pt x="62" y="1268"/>
                    <a:pt x="256" y="1299"/>
                    <a:pt x="347" y="1319"/>
                  </a:cubicBezTo>
                  <a:cubicBezTo>
                    <a:pt x="429" y="1350"/>
                    <a:pt x="521" y="1380"/>
                    <a:pt x="613" y="1401"/>
                  </a:cubicBezTo>
                  <a:cubicBezTo>
                    <a:pt x="796" y="1442"/>
                    <a:pt x="980" y="1462"/>
                    <a:pt x="1174" y="1472"/>
                  </a:cubicBezTo>
                  <a:cubicBezTo>
                    <a:pt x="1265" y="1472"/>
                    <a:pt x="1357" y="1472"/>
                    <a:pt x="1449" y="1462"/>
                  </a:cubicBezTo>
                  <a:cubicBezTo>
                    <a:pt x="1480" y="1462"/>
                    <a:pt x="1551" y="1462"/>
                    <a:pt x="1582" y="1452"/>
                  </a:cubicBezTo>
                  <a:cubicBezTo>
                    <a:pt x="1602" y="1431"/>
                    <a:pt x="1612" y="1370"/>
                    <a:pt x="1622" y="1340"/>
                  </a:cubicBezTo>
                  <a:cubicBezTo>
                    <a:pt x="1694" y="1156"/>
                    <a:pt x="1745" y="972"/>
                    <a:pt x="1775" y="779"/>
                  </a:cubicBezTo>
                  <a:cubicBezTo>
                    <a:pt x="1806" y="575"/>
                    <a:pt x="1826" y="391"/>
                    <a:pt x="1857" y="197"/>
                  </a:cubicBezTo>
                  <a:cubicBezTo>
                    <a:pt x="1704" y="136"/>
                    <a:pt x="1531" y="75"/>
                    <a:pt x="1378" y="24"/>
                  </a:cubicBezTo>
                  <a:cubicBezTo>
                    <a:pt x="1357" y="9"/>
                    <a:pt x="1332" y="1"/>
                    <a:pt x="13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1397;p49">
              <a:extLst>
                <a:ext uri="{FF2B5EF4-FFF2-40B4-BE49-F238E27FC236}">
                  <a16:creationId xmlns:a16="http://schemas.microsoft.com/office/drawing/2014/main" id="{C0549D4E-0669-4943-9587-42787871B4EF}"/>
                </a:ext>
              </a:extLst>
            </p:cNvPr>
            <p:cNvSpPr/>
            <p:nvPr/>
          </p:nvSpPr>
          <p:spPr>
            <a:xfrm>
              <a:off x="2276355" y="3311790"/>
              <a:ext cx="37751" cy="33774"/>
            </a:xfrm>
            <a:custGeom>
              <a:avLst/>
              <a:gdLst/>
              <a:ahLst/>
              <a:cxnLst/>
              <a:rect l="l" t="t" r="r" b="b"/>
              <a:pathLst>
                <a:path w="674" h="603" fill="none" extrusionOk="0">
                  <a:moveTo>
                    <a:pt x="1" y="1"/>
                  </a:moveTo>
                  <a:lnTo>
                    <a:pt x="674" y="603"/>
                  </a:lnTo>
                </a:path>
              </a:pathLst>
            </a:custGeom>
            <a:noFill/>
            <a:ln w="2300" cap="rnd" cmpd="sng">
              <a:solidFill>
                <a:schemeClr val="lt2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1398;p49">
              <a:extLst>
                <a:ext uri="{FF2B5EF4-FFF2-40B4-BE49-F238E27FC236}">
                  <a16:creationId xmlns:a16="http://schemas.microsoft.com/office/drawing/2014/main" id="{14B33A7E-4C82-425F-A7E7-14561CEE48A1}"/>
                </a:ext>
              </a:extLst>
            </p:cNvPr>
            <p:cNvSpPr/>
            <p:nvPr/>
          </p:nvSpPr>
          <p:spPr>
            <a:xfrm>
              <a:off x="2278651" y="3354075"/>
              <a:ext cx="24028" cy="40607"/>
            </a:xfrm>
            <a:custGeom>
              <a:avLst/>
              <a:gdLst/>
              <a:ahLst/>
              <a:cxnLst/>
              <a:rect l="l" t="t" r="r" b="b"/>
              <a:pathLst>
                <a:path w="429" h="725" fill="none" extrusionOk="0">
                  <a:moveTo>
                    <a:pt x="1" y="1"/>
                  </a:moveTo>
                  <a:lnTo>
                    <a:pt x="429" y="725"/>
                  </a:lnTo>
                </a:path>
              </a:pathLst>
            </a:custGeom>
            <a:noFill/>
            <a:ln w="2300" cap="rnd" cmpd="sng">
              <a:solidFill>
                <a:schemeClr val="lt2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1399;p49">
              <a:extLst>
                <a:ext uri="{FF2B5EF4-FFF2-40B4-BE49-F238E27FC236}">
                  <a16:creationId xmlns:a16="http://schemas.microsoft.com/office/drawing/2014/main" id="{300727AA-8F9D-4D8F-9056-5E1C2E54A0B9}"/>
                </a:ext>
              </a:extLst>
            </p:cNvPr>
            <p:cNvSpPr/>
            <p:nvPr/>
          </p:nvSpPr>
          <p:spPr>
            <a:xfrm>
              <a:off x="2250088" y="3307870"/>
              <a:ext cx="45200" cy="53826"/>
            </a:xfrm>
            <a:custGeom>
              <a:avLst/>
              <a:gdLst/>
              <a:ahLst/>
              <a:cxnLst/>
              <a:rect l="l" t="t" r="r" b="b"/>
              <a:pathLst>
                <a:path w="807" h="961" extrusionOk="0">
                  <a:moveTo>
                    <a:pt x="279" y="1"/>
                  </a:moveTo>
                  <a:cubicBezTo>
                    <a:pt x="213" y="1"/>
                    <a:pt x="147" y="21"/>
                    <a:pt x="92" y="61"/>
                  </a:cubicBezTo>
                  <a:cubicBezTo>
                    <a:pt x="41" y="112"/>
                    <a:pt x="11" y="183"/>
                    <a:pt x="11" y="265"/>
                  </a:cubicBezTo>
                  <a:cubicBezTo>
                    <a:pt x="1" y="499"/>
                    <a:pt x="103" y="724"/>
                    <a:pt x="296" y="867"/>
                  </a:cubicBezTo>
                  <a:cubicBezTo>
                    <a:pt x="347" y="907"/>
                    <a:pt x="409" y="938"/>
                    <a:pt x="470" y="948"/>
                  </a:cubicBezTo>
                  <a:cubicBezTo>
                    <a:pt x="493" y="956"/>
                    <a:pt x="516" y="960"/>
                    <a:pt x="539" y="960"/>
                  </a:cubicBezTo>
                  <a:cubicBezTo>
                    <a:pt x="685" y="960"/>
                    <a:pt x="807" y="802"/>
                    <a:pt x="745" y="652"/>
                  </a:cubicBezTo>
                  <a:cubicBezTo>
                    <a:pt x="704" y="459"/>
                    <a:pt x="643" y="214"/>
                    <a:pt x="470" y="71"/>
                  </a:cubicBezTo>
                  <a:cubicBezTo>
                    <a:pt x="417" y="24"/>
                    <a:pt x="348" y="1"/>
                    <a:pt x="279" y="1"/>
                  </a:cubicBezTo>
                  <a:close/>
                </a:path>
              </a:pathLst>
            </a:custGeom>
            <a:solidFill>
              <a:srgbClr val="B383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1400;p49">
              <a:extLst>
                <a:ext uri="{FF2B5EF4-FFF2-40B4-BE49-F238E27FC236}">
                  <a16:creationId xmlns:a16="http://schemas.microsoft.com/office/drawing/2014/main" id="{A4B2B8BB-69FE-4F59-97C0-75F056CE3AA7}"/>
                </a:ext>
              </a:extLst>
            </p:cNvPr>
            <p:cNvSpPr/>
            <p:nvPr/>
          </p:nvSpPr>
          <p:spPr>
            <a:xfrm>
              <a:off x="2262073" y="3323216"/>
              <a:ext cx="16635" cy="23524"/>
            </a:xfrm>
            <a:custGeom>
              <a:avLst/>
              <a:gdLst/>
              <a:ahLst/>
              <a:cxnLst/>
              <a:rect l="l" t="t" r="r" b="b"/>
              <a:pathLst>
                <a:path w="297" h="420" fill="none" extrusionOk="0">
                  <a:moveTo>
                    <a:pt x="11" y="103"/>
                  </a:moveTo>
                  <a:cubicBezTo>
                    <a:pt x="1" y="52"/>
                    <a:pt x="42" y="11"/>
                    <a:pt x="103" y="1"/>
                  </a:cubicBezTo>
                  <a:cubicBezTo>
                    <a:pt x="154" y="1"/>
                    <a:pt x="195" y="32"/>
                    <a:pt x="225" y="72"/>
                  </a:cubicBezTo>
                  <a:cubicBezTo>
                    <a:pt x="256" y="113"/>
                    <a:pt x="276" y="164"/>
                    <a:pt x="286" y="215"/>
                  </a:cubicBezTo>
                  <a:cubicBezTo>
                    <a:pt x="184" y="195"/>
                    <a:pt x="195" y="419"/>
                    <a:pt x="297" y="378"/>
                  </a:cubicBezTo>
                </a:path>
              </a:pathLst>
            </a:custGeom>
            <a:noFill/>
            <a:ln w="2300" cap="rnd" cmpd="sng">
              <a:solidFill>
                <a:srgbClr val="D38475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1401;p49">
              <a:extLst>
                <a:ext uri="{FF2B5EF4-FFF2-40B4-BE49-F238E27FC236}">
                  <a16:creationId xmlns:a16="http://schemas.microsoft.com/office/drawing/2014/main" id="{3FC1F726-4715-4030-9797-DFF9612FD3F1}"/>
                </a:ext>
              </a:extLst>
            </p:cNvPr>
            <p:cNvSpPr/>
            <p:nvPr/>
          </p:nvSpPr>
          <p:spPr>
            <a:xfrm>
              <a:off x="1385221" y="3650575"/>
              <a:ext cx="499329" cy="489639"/>
            </a:xfrm>
            <a:custGeom>
              <a:avLst/>
              <a:gdLst/>
              <a:ahLst/>
              <a:cxnLst/>
              <a:rect l="l" t="t" r="r" b="b"/>
              <a:pathLst>
                <a:path w="8915" h="8742" extrusionOk="0">
                  <a:moveTo>
                    <a:pt x="1592" y="0"/>
                  </a:moveTo>
                  <a:cubicBezTo>
                    <a:pt x="694" y="21"/>
                    <a:pt x="0" y="816"/>
                    <a:pt x="133" y="1714"/>
                  </a:cubicBezTo>
                  <a:lnTo>
                    <a:pt x="1041" y="8741"/>
                  </a:lnTo>
                  <a:lnTo>
                    <a:pt x="8915" y="8670"/>
                  </a:lnTo>
                  <a:lnTo>
                    <a:pt x="6967" y="1673"/>
                  </a:lnTo>
                  <a:cubicBezTo>
                    <a:pt x="6712" y="694"/>
                    <a:pt x="5835" y="10"/>
                    <a:pt x="48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1402;p49">
              <a:extLst>
                <a:ext uri="{FF2B5EF4-FFF2-40B4-BE49-F238E27FC236}">
                  <a16:creationId xmlns:a16="http://schemas.microsoft.com/office/drawing/2014/main" id="{97550BC3-88CA-43D4-975B-0A353260FC1A}"/>
                </a:ext>
              </a:extLst>
            </p:cNvPr>
            <p:cNvSpPr/>
            <p:nvPr/>
          </p:nvSpPr>
          <p:spPr>
            <a:xfrm>
              <a:off x="1402359" y="3650575"/>
              <a:ext cx="498769" cy="489639"/>
            </a:xfrm>
            <a:custGeom>
              <a:avLst/>
              <a:gdLst/>
              <a:ahLst/>
              <a:cxnLst/>
              <a:rect l="l" t="t" r="r" b="b"/>
              <a:pathLst>
                <a:path w="8905" h="8742" extrusionOk="0">
                  <a:moveTo>
                    <a:pt x="1592" y="0"/>
                  </a:moveTo>
                  <a:cubicBezTo>
                    <a:pt x="684" y="21"/>
                    <a:pt x="0" y="816"/>
                    <a:pt x="133" y="1714"/>
                  </a:cubicBezTo>
                  <a:lnTo>
                    <a:pt x="1031" y="8741"/>
                  </a:lnTo>
                  <a:lnTo>
                    <a:pt x="8905" y="8670"/>
                  </a:lnTo>
                  <a:lnTo>
                    <a:pt x="6957" y="1673"/>
                  </a:lnTo>
                  <a:cubicBezTo>
                    <a:pt x="6702" y="694"/>
                    <a:pt x="5835" y="10"/>
                    <a:pt x="482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1403;p49">
              <a:extLst>
                <a:ext uri="{FF2B5EF4-FFF2-40B4-BE49-F238E27FC236}">
                  <a16:creationId xmlns:a16="http://schemas.microsoft.com/office/drawing/2014/main" id="{2907EF5A-5CF0-44FE-B72B-3EAFF83134E4}"/>
                </a:ext>
              </a:extLst>
            </p:cNvPr>
            <p:cNvSpPr/>
            <p:nvPr/>
          </p:nvSpPr>
          <p:spPr>
            <a:xfrm>
              <a:off x="1462343" y="3703109"/>
              <a:ext cx="291420" cy="92585"/>
            </a:xfrm>
            <a:custGeom>
              <a:avLst/>
              <a:gdLst/>
              <a:ahLst/>
              <a:cxnLst/>
              <a:rect l="l" t="t" r="r" b="b"/>
              <a:pathLst>
                <a:path w="5203" h="1653" fill="none" extrusionOk="0">
                  <a:moveTo>
                    <a:pt x="143" y="1653"/>
                  </a:moveTo>
                  <a:lnTo>
                    <a:pt x="5202" y="1653"/>
                  </a:lnTo>
                  <a:lnTo>
                    <a:pt x="5070" y="1214"/>
                  </a:lnTo>
                  <a:cubicBezTo>
                    <a:pt x="4886" y="500"/>
                    <a:pt x="4254" y="1"/>
                    <a:pt x="3519" y="1"/>
                  </a:cubicBezTo>
                  <a:lnTo>
                    <a:pt x="1163" y="1"/>
                  </a:lnTo>
                  <a:cubicBezTo>
                    <a:pt x="510" y="11"/>
                    <a:pt x="0" y="592"/>
                    <a:pt x="102" y="1245"/>
                  </a:cubicBezTo>
                  <a:close/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1404;p49">
              <a:extLst>
                <a:ext uri="{FF2B5EF4-FFF2-40B4-BE49-F238E27FC236}">
                  <a16:creationId xmlns:a16="http://schemas.microsoft.com/office/drawing/2014/main" id="{698B8B06-97B4-4A0E-AE2F-DA17803B5EC9}"/>
                </a:ext>
              </a:extLst>
            </p:cNvPr>
            <p:cNvSpPr/>
            <p:nvPr/>
          </p:nvSpPr>
          <p:spPr>
            <a:xfrm>
              <a:off x="1477185" y="3839094"/>
              <a:ext cx="283411" cy="56"/>
            </a:xfrm>
            <a:custGeom>
              <a:avLst/>
              <a:gdLst/>
              <a:ahLst/>
              <a:cxnLst/>
              <a:rect l="l" t="t" r="r" b="b"/>
              <a:pathLst>
                <a:path w="5060" h="1" fill="none" extrusionOk="0">
                  <a:moveTo>
                    <a:pt x="1" y="0"/>
                  </a:moveTo>
                  <a:lnTo>
                    <a:pt x="5060" y="0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1405;p49">
              <a:extLst>
                <a:ext uri="{FF2B5EF4-FFF2-40B4-BE49-F238E27FC236}">
                  <a16:creationId xmlns:a16="http://schemas.microsoft.com/office/drawing/2014/main" id="{7AA0EBCD-4D76-4C6A-9006-73BC5E333581}"/>
                </a:ext>
              </a:extLst>
            </p:cNvPr>
            <p:cNvSpPr/>
            <p:nvPr/>
          </p:nvSpPr>
          <p:spPr>
            <a:xfrm>
              <a:off x="1487490" y="3884179"/>
              <a:ext cx="283971" cy="56"/>
            </a:xfrm>
            <a:custGeom>
              <a:avLst/>
              <a:gdLst/>
              <a:ahLst/>
              <a:cxnLst/>
              <a:rect l="l" t="t" r="r" b="b"/>
              <a:pathLst>
                <a:path w="5070" h="1" fill="none" extrusionOk="0">
                  <a:moveTo>
                    <a:pt x="0" y="1"/>
                  </a:moveTo>
                  <a:lnTo>
                    <a:pt x="5069" y="1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1406;p49">
              <a:extLst>
                <a:ext uri="{FF2B5EF4-FFF2-40B4-BE49-F238E27FC236}">
                  <a16:creationId xmlns:a16="http://schemas.microsoft.com/office/drawing/2014/main" id="{77FFEB6C-8B5E-44A0-9A99-3721486FD1FE}"/>
                </a:ext>
              </a:extLst>
            </p:cNvPr>
            <p:cNvSpPr/>
            <p:nvPr/>
          </p:nvSpPr>
          <p:spPr>
            <a:xfrm>
              <a:off x="1497740" y="3929881"/>
              <a:ext cx="285147" cy="56"/>
            </a:xfrm>
            <a:custGeom>
              <a:avLst/>
              <a:gdLst/>
              <a:ahLst/>
              <a:cxnLst/>
              <a:rect l="l" t="t" r="r" b="b"/>
              <a:pathLst>
                <a:path w="5091" h="1" fill="none" extrusionOk="0">
                  <a:moveTo>
                    <a:pt x="1" y="1"/>
                  </a:moveTo>
                  <a:lnTo>
                    <a:pt x="5090" y="1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1407;p49">
              <a:extLst>
                <a:ext uri="{FF2B5EF4-FFF2-40B4-BE49-F238E27FC236}">
                  <a16:creationId xmlns:a16="http://schemas.microsoft.com/office/drawing/2014/main" id="{8D8A3AB6-C8D2-4925-9A83-0774F0020A87}"/>
                </a:ext>
              </a:extLst>
            </p:cNvPr>
            <p:cNvSpPr/>
            <p:nvPr/>
          </p:nvSpPr>
          <p:spPr>
            <a:xfrm>
              <a:off x="1507485" y="3975022"/>
              <a:ext cx="286827" cy="56"/>
            </a:xfrm>
            <a:custGeom>
              <a:avLst/>
              <a:gdLst/>
              <a:ahLst/>
              <a:cxnLst/>
              <a:rect l="l" t="t" r="r" b="b"/>
              <a:pathLst>
                <a:path w="5121" h="1" fill="none" extrusionOk="0">
                  <a:moveTo>
                    <a:pt x="0" y="1"/>
                  </a:moveTo>
                  <a:lnTo>
                    <a:pt x="5120" y="1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1408;p49">
              <a:extLst>
                <a:ext uri="{FF2B5EF4-FFF2-40B4-BE49-F238E27FC236}">
                  <a16:creationId xmlns:a16="http://schemas.microsoft.com/office/drawing/2014/main" id="{6AEBB881-D424-4FBE-9E07-3ECB3601141D}"/>
                </a:ext>
              </a:extLst>
            </p:cNvPr>
            <p:cNvSpPr/>
            <p:nvPr/>
          </p:nvSpPr>
          <p:spPr>
            <a:xfrm>
              <a:off x="1517734" y="4020724"/>
              <a:ext cx="287443" cy="56"/>
            </a:xfrm>
            <a:custGeom>
              <a:avLst/>
              <a:gdLst/>
              <a:ahLst/>
              <a:cxnLst/>
              <a:rect l="l" t="t" r="r" b="b"/>
              <a:pathLst>
                <a:path w="5132" h="1" fill="none" extrusionOk="0">
                  <a:moveTo>
                    <a:pt x="1" y="1"/>
                  </a:moveTo>
                  <a:lnTo>
                    <a:pt x="5131" y="1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1409;p49">
              <a:extLst>
                <a:ext uri="{FF2B5EF4-FFF2-40B4-BE49-F238E27FC236}">
                  <a16:creationId xmlns:a16="http://schemas.microsoft.com/office/drawing/2014/main" id="{89D52E4A-22B8-4AC0-8F12-CEFDD0A2E76A}"/>
                </a:ext>
              </a:extLst>
            </p:cNvPr>
            <p:cNvSpPr/>
            <p:nvPr/>
          </p:nvSpPr>
          <p:spPr>
            <a:xfrm>
              <a:off x="1528040" y="4066425"/>
              <a:ext cx="288564" cy="56"/>
            </a:xfrm>
            <a:custGeom>
              <a:avLst/>
              <a:gdLst/>
              <a:ahLst/>
              <a:cxnLst/>
              <a:rect l="l" t="t" r="r" b="b"/>
              <a:pathLst>
                <a:path w="5152" h="1" fill="none" extrusionOk="0">
                  <a:moveTo>
                    <a:pt x="0" y="0"/>
                  </a:moveTo>
                  <a:lnTo>
                    <a:pt x="5151" y="0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1410;p49">
              <a:extLst>
                <a:ext uri="{FF2B5EF4-FFF2-40B4-BE49-F238E27FC236}">
                  <a16:creationId xmlns:a16="http://schemas.microsoft.com/office/drawing/2014/main" id="{6E119F9B-5A5D-4926-B0DE-8EA2C1AA8C5D}"/>
                </a:ext>
              </a:extLst>
            </p:cNvPr>
            <p:cNvSpPr/>
            <p:nvPr/>
          </p:nvSpPr>
          <p:spPr>
            <a:xfrm>
              <a:off x="1405776" y="4128705"/>
              <a:ext cx="122886" cy="407921"/>
            </a:xfrm>
            <a:custGeom>
              <a:avLst/>
              <a:gdLst/>
              <a:ahLst/>
              <a:cxnLst/>
              <a:rect l="l" t="t" r="r" b="b"/>
              <a:pathLst>
                <a:path w="2194" h="7283" extrusionOk="0">
                  <a:moveTo>
                    <a:pt x="1347" y="0"/>
                  </a:moveTo>
                  <a:lnTo>
                    <a:pt x="31" y="6915"/>
                  </a:lnTo>
                  <a:cubicBezTo>
                    <a:pt x="1" y="7109"/>
                    <a:pt x="143" y="7283"/>
                    <a:pt x="337" y="7283"/>
                  </a:cubicBezTo>
                  <a:cubicBezTo>
                    <a:pt x="419" y="7283"/>
                    <a:pt x="500" y="7221"/>
                    <a:pt x="521" y="7140"/>
                  </a:cubicBezTo>
                  <a:lnTo>
                    <a:pt x="219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1411;p49">
              <a:extLst>
                <a:ext uri="{FF2B5EF4-FFF2-40B4-BE49-F238E27FC236}">
                  <a16:creationId xmlns:a16="http://schemas.microsoft.com/office/drawing/2014/main" id="{4E04FD29-E6E0-49EA-9D73-29E4C8FE9B42}"/>
                </a:ext>
              </a:extLst>
            </p:cNvPr>
            <p:cNvSpPr/>
            <p:nvPr/>
          </p:nvSpPr>
          <p:spPr>
            <a:xfrm>
              <a:off x="1817654" y="4128705"/>
              <a:ext cx="122886" cy="407921"/>
            </a:xfrm>
            <a:custGeom>
              <a:avLst/>
              <a:gdLst/>
              <a:ahLst/>
              <a:cxnLst/>
              <a:rect l="l" t="t" r="r" b="b"/>
              <a:pathLst>
                <a:path w="2194" h="7283" extrusionOk="0">
                  <a:moveTo>
                    <a:pt x="0" y="0"/>
                  </a:moveTo>
                  <a:lnTo>
                    <a:pt x="1673" y="7140"/>
                  </a:lnTo>
                  <a:cubicBezTo>
                    <a:pt x="1694" y="7221"/>
                    <a:pt x="1765" y="7283"/>
                    <a:pt x="1857" y="7283"/>
                  </a:cubicBezTo>
                  <a:cubicBezTo>
                    <a:pt x="2051" y="7283"/>
                    <a:pt x="2193" y="7109"/>
                    <a:pt x="2163" y="6915"/>
                  </a:cubicBezTo>
                  <a:lnTo>
                    <a:pt x="84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1412;p49">
              <a:extLst>
                <a:ext uri="{FF2B5EF4-FFF2-40B4-BE49-F238E27FC236}">
                  <a16:creationId xmlns:a16="http://schemas.microsoft.com/office/drawing/2014/main" id="{848DD402-1F82-405E-8067-27964BA9FF3D}"/>
                </a:ext>
              </a:extLst>
            </p:cNvPr>
            <p:cNvSpPr/>
            <p:nvPr/>
          </p:nvSpPr>
          <p:spPr>
            <a:xfrm>
              <a:off x="1578278" y="4165221"/>
              <a:ext cx="123446" cy="407977"/>
            </a:xfrm>
            <a:custGeom>
              <a:avLst/>
              <a:gdLst/>
              <a:ahLst/>
              <a:cxnLst/>
              <a:rect l="l" t="t" r="r" b="b"/>
              <a:pathLst>
                <a:path w="2204" h="7284" extrusionOk="0">
                  <a:moveTo>
                    <a:pt x="1347" y="1"/>
                  </a:moveTo>
                  <a:lnTo>
                    <a:pt x="42" y="6916"/>
                  </a:lnTo>
                  <a:cubicBezTo>
                    <a:pt x="1" y="7110"/>
                    <a:pt x="154" y="7283"/>
                    <a:pt x="348" y="7283"/>
                  </a:cubicBezTo>
                  <a:cubicBezTo>
                    <a:pt x="429" y="7283"/>
                    <a:pt x="501" y="7222"/>
                    <a:pt x="521" y="7141"/>
                  </a:cubicBezTo>
                  <a:lnTo>
                    <a:pt x="22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1413;p49">
              <a:extLst>
                <a:ext uri="{FF2B5EF4-FFF2-40B4-BE49-F238E27FC236}">
                  <a16:creationId xmlns:a16="http://schemas.microsoft.com/office/drawing/2014/main" id="{80C35BC9-623D-4D80-B5AE-1514A2F9F531}"/>
                </a:ext>
              </a:extLst>
            </p:cNvPr>
            <p:cNvSpPr/>
            <p:nvPr/>
          </p:nvSpPr>
          <p:spPr>
            <a:xfrm>
              <a:off x="1990157" y="4165221"/>
              <a:ext cx="123446" cy="407977"/>
            </a:xfrm>
            <a:custGeom>
              <a:avLst/>
              <a:gdLst/>
              <a:ahLst/>
              <a:cxnLst/>
              <a:rect l="l" t="t" r="r" b="b"/>
              <a:pathLst>
                <a:path w="2204" h="7284" extrusionOk="0">
                  <a:moveTo>
                    <a:pt x="1" y="1"/>
                  </a:moveTo>
                  <a:lnTo>
                    <a:pt x="1684" y="7141"/>
                  </a:lnTo>
                  <a:cubicBezTo>
                    <a:pt x="1704" y="7222"/>
                    <a:pt x="1775" y="7283"/>
                    <a:pt x="1857" y="7283"/>
                  </a:cubicBezTo>
                  <a:cubicBezTo>
                    <a:pt x="2051" y="7283"/>
                    <a:pt x="2204" y="7110"/>
                    <a:pt x="2163" y="6916"/>
                  </a:cubicBezTo>
                  <a:lnTo>
                    <a:pt x="85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1414;p49">
              <a:extLst>
                <a:ext uri="{FF2B5EF4-FFF2-40B4-BE49-F238E27FC236}">
                  <a16:creationId xmlns:a16="http://schemas.microsoft.com/office/drawing/2014/main" id="{87C8527A-E7DF-4A10-8D7E-226DD1BC1AD2}"/>
                </a:ext>
              </a:extLst>
            </p:cNvPr>
            <p:cNvSpPr/>
            <p:nvPr/>
          </p:nvSpPr>
          <p:spPr>
            <a:xfrm>
              <a:off x="1481778" y="4147523"/>
              <a:ext cx="548450" cy="50913"/>
            </a:xfrm>
            <a:custGeom>
              <a:avLst/>
              <a:gdLst/>
              <a:ahLst/>
              <a:cxnLst/>
              <a:rect l="l" t="t" r="r" b="b"/>
              <a:pathLst>
                <a:path w="9792" h="909" extrusionOk="0">
                  <a:moveTo>
                    <a:pt x="449" y="1"/>
                  </a:moveTo>
                  <a:cubicBezTo>
                    <a:pt x="204" y="1"/>
                    <a:pt x="0" y="205"/>
                    <a:pt x="0" y="460"/>
                  </a:cubicBezTo>
                  <a:cubicBezTo>
                    <a:pt x="0" y="705"/>
                    <a:pt x="204" y="909"/>
                    <a:pt x="449" y="909"/>
                  </a:cubicBezTo>
                  <a:lnTo>
                    <a:pt x="9333" y="909"/>
                  </a:lnTo>
                  <a:cubicBezTo>
                    <a:pt x="9588" y="909"/>
                    <a:pt x="9792" y="705"/>
                    <a:pt x="9792" y="460"/>
                  </a:cubicBezTo>
                  <a:cubicBezTo>
                    <a:pt x="9792" y="205"/>
                    <a:pt x="9588" y="1"/>
                    <a:pt x="9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1415;p49">
              <a:extLst>
                <a:ext uri="{FF2B5EF4-FFF2-40B4-BE49-F238E27FC236}">
                  <a16:creationId xmlns:a16="http://schemas.microsoft.com/office/drawing/2014/main" id="{BA054EFF-5262-49A2-8565-A20DDD3751AC}"/>
                </a:ext>
              </a:extLst>
            </p:cNvPr>
            <p:cNvSpPr/>
            <p:nvPr/>
          </p:nvSpPr>
          <p:spPr>
            <a:xfrm>
              <a:off x="1442908" y="4112687"/>
              <a:ext cx="417667" cy="50913"/>
            </a:xfrm>
            <a:custGeom>
              <a:avLst/>
              <a:gdLst/>
              <a:ahLst/>
              <a:cxnLst/>
              <a:rect l="l" t="t" r="r" b="b"/>
              <a:pathLst>
                <a:path w="7457" h="909" extrusionOk="0">
                  <a:moveTo>
                    <a:pt x="449" y="1"/>
                  </a:moveTo>
                  <a:cubicBezTo>
                    <a:pt x="205" y="1"/>
                    <a:pt x="1" y="205"/>
                    <a:pt x="1" y="449"/>
                  </a:cubicBezTo>
                  <a:cubicBezTo>
                    <a:pt x="1" y="704"/>
                    <a:pt x="205" y="908"/>
                    <a:pt x="449" y="908"/>
                  </a:cubicBezTo>
                  <a:lnTo>
                    <a:pt x="7008" y="908"/>
                  </a:lnTo>
                  <a:cubicBezTo>
                    <a:pt x="7252" y="908"/>
                    <a:pt x="7456" y="704"/>
                    <a:pt x="7456" y="449"/>
                  </a:cubicBezTo>
                  <a:cubicBezTo>
                    <a:pt x="7456" y="205"/>
                    <a:pt x="7252" y="1"/>
                    <a:pt x="70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1416;p49">
              <a:extLst>
                <a:ext uri="{FF2B5EF4-FFF2-40B4-BE49-F238E27FC236}">
                  <a16:creationId xmlns:a16="http://schemas.microsoft.com/office/drawing/2014/main" id="{28298F64-30FE-4E39-B95E-F787351C5495}"/>
                </a:ext>
              </a:extLst>
            </p:cNvPr>
            <p:cNvSpPr/>
            <p:nvPr/>
          </p:nvSpPr>
          <p:spPr>
            <a:xfrm>
              <a:off x="1613171" y="4112687"/>
              <a:ext cx="524478" cy="50913"/>
            </a:xfrm>
            <a:custGeom>
              <a:avLst/>
              <a:gdLst/>
              <a:ahLst/>
              <a:cxnLst/>
              <a:rect l="l" t="t" r="r" b="b"/>
              <a:pathLst>
                <a:path w="9364" h="909" extrusionOk="0">
                  <a:moveTo>
                    <a:pt x="459" y="1"/>
                  </a:moveTo>
                  <a:cubicBezTo>
                    <a:pt x="204" y="1"/>
                    <a:pt x="0" y="205"/>
                    <a:pt x="0" y="449"/>
                  </a:cubicBezTo>
                  <a:cubicBezTo>
                    <a:pt x="0" y="704"/>
                    <a:pt x="204" y="908"/>
                    <a:pt x="459" y="908"/>
                  </a:cubicBezTo>
                  <a:lnTo>
                    <a:pt x="8914" y="908"/>
                  </a:lnTo>
                  <a:cubicBezTo>
                    <a:pt x="9159" y="908"/>
                    <a:pt x="9363" y="704"/>
                    <a:pt x="9363" y="449"/>
                  </a:cubicBezTo>
                  <a:cubicBezTo>
                    <a:pt x="9363" y="205"/>
                    <a:pt x="9159" y="1"/>
                    <a:pt x="89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1417;p49">
              <a:extLst>
                <a:ext uri="{FF2B5EF4-FFF2-40B4-BE49-F238E27FC236}">
                  <a16:creationId xmlns:a16="http://schemas.microsoft.com/office/drawing/2014/main" id="{9137AD5B-550B-4D45-9992-3C0F952E20B2}"/>
                </a:ext>
              </a:extLst>
            </p:cNvPr>
            <p:cNvSpPr/>
            <p:nvPr/>
          </p:nvSpPr>
          <p:spPr>
            <a:xfrm>
              <a:off x="1456630" y="4112687"/>
              <a:ext cx="656997" cy="56"/>
            </a:xfrm>
            <a:custGeom>
              <a:avLst/>
              <a:gdLst/>
              <a:ahLst/>
              <a:cxnLst/>
              <a:rect l="l" t="t" r="r" b="b"/>
              <a:pathLst>
                <a:path w="11730" h="1" fill="none" extrusionOk="0">
                  <a:moveTo>
                    <a:pt x="0" y="1"/>
                  </a:moveTo>
                  <a:lnTo>
                    <a:pt x="11730" y="1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1418;p49">
              <a:extLst>
                <a:ext uri="{FF2B5EF4-FFF2-40B4-BE49-F238E27FC236}">
                  <a16:creationId xmlns:a16="http://schemas.microsoft.com/office/drawing/2014/main" id="{456AB91E-6C96-4493-8C38-E0CB95501531}"/>
                </a:ext>
              </a:extLst>
            </p:cNvPr>
            <p:cNvSpPr/>
            <p:nvPr/>
          </p:nvSpPr>
          <p:spPr>
            <a:xfrm>
              <a:off x="1532016" y="3753347"/>
              <a:ext cx="206845" cy="197771"/>
            </a:xfrm>
            <a:custGeom>
              <a:avLst/>
              <a:gdLst/>
              <a:ahLst/>
              <a:cxnLst/>
              <a:rect l="l" t="t" r="r" b="b"/>
              <a:pathLst>
                <a:path w="3693" h="3531" extrusionOk="0">
                  <a:moveTo>
                    <a:pt x="1784" y="460"/>
                  </a:moveTo>
                  <a:cubicBezTo>
                    <a:pt x="2033" y="460"/>
                    <a:pt x="2282" y="534"/>
                    <a:pt x="2500" y="685"/>
                  </a:cubicBezTo>
                  <a:lnTo>
                    <a:pt x="755" y="2429"/>
                  </a:lnTo>
                  <a:cubicBezTo>
                    <a:pt x="409" y="1929"/>
                    <a:pt x="470" y="1256"/>
                    <a:pt x="898" y="827"/>
                  </a:cubicBezTo>
                  <a:cubicBezTo>
                    <a:pt x="1141" y="585"/>
                    <a:pt x="1461" y="460"/>
                    <a:pt x="1784" y="460"/>
                  </a:cubicBezTo>
                  <a:close/>
                  <a:moveTo>
                    <a:pt x="2826" y="1021"/>
                  </a:moveTo>
                  <a:cubicBezTo>
                    <a:pt x="3451" y="1931"/>
                    <a:pt x="2706" y="2995"/>
                    <a:pt x="1795" y="2995"/>
                  </a:cubicBezTo>
                  <a:cubicBezTo>
                    <a:pt x="1561" y="2995"/>
                    <a:pt x="1317" y="2925"/>
                    <a:pt x="1082" y="2765"/>
                  </a:cubicBezTo>
                  <a:lnTo>
                    <a:pt x="2826" y="1021"/>
                  </a:lnTo>
                  <a:close/>
                  <a:moveTo>
                    <a:pt x="1774" y="0"/>
                  </a:moveTo>
                  <a:cubicBezTo>
                    <a:pt x="868" y="0"/>
                    <a:pt x="1" y="703"/>
                    <a:pt x="1" y="1766"/>
                  </a:cubicBezTo>
                  <a:cubicBezTo>
                    <a:pt x="1" y="2828"/>
                    <a:pt x="868" y="3531"/>
                    <a:pt x="1774" y="3531"/>
                  </a:cubicBezTo>
                  <a:cubicBezTo>
                    <a:pt x="2208" y="3531"/>
                    <a:pt x="2650" y="3370"/>
                    <a:pt x="3010" y="3010"/>
                  </a:cubicBezTo>
                  <a:cubicBezTo>
                    <a:pt x="3693" y="2316"/>
                    <a:pt x="3693" y="1205"/>
                    <a:pt x="3010" y="521"/>
                  </a:cubicBezTo>
                  <a:cubicBezTo>
                    <a:pt x="2650" y="161"/>
                    <a:pt x="2208" y="0"/>
                    <a:pt x="17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1419;p49">
              <a:extLst>
                <a:ext uri="{FF2B5EF4-FFF2-40B4-BE49-F238E27FC236}">
                  <a16:creationId xmlns:a16="http://schemas.microsoft.com/office/drawing/2014/main" id="{7B8ABD47-FC4A-4A92-B87A-13DF75F1A6D6}"/>
                </a:ext>
              </a:extLst>
            </p:cNvPr>
            <p:cNvSpPr/>
            <p:nvPr/>
          </p:nvSpPr>
          <p:spPr>
            <a:xfrm>
              <a:off x="794566" y="3650575"/>
              <a:ext cx="499329" cy="489639"/>
            </a:xfrm>
            <a:custGeom>
              <a:avLst/>
              <a:gdLst/>
              <a:ahLst/>
              <a:cxnLst/>
              <a:rect l="l" t="t" r="r" b="b"/>
              <a:pathLst>
                <a:path w="8915" h="8742" extrusionOk="0">
                  <a:moveTo>
                    <a:pt x="1591" y="0"/>
                  </a:moveTo>
                  <a:cubicBezTo>
                    <a:pt x="694" y="21"/>
                    <a:pt x="0" y="816"/>
                    <a:pt x="133" y="1714"/>
                  </a:cubicBezTo>
                  <a:lnTo>
                    <a:pt x="1040" y="8741"/>
                  </a:lnTo>
                  <a:lnTo>
                    <a:pt x="8915" y="8670"/>
                  </a:lnTo>
                  <a:lnTo>
                    <a:pt x="6966" y="1673"/>
                  </a:lnTo>
                  <a:cubicBezTo>
                    <a:pt x="6711" y="694"/>
                    <a:pt x="5834" y="10"/>
                    <a:pt x="482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1420;p49">
              <a:extLst>
                <a:ext uri="{FF2B5EF4-FFF2-40B4-BE49-F238E27FC236}">
                  <a16:creationId xmlns:a16="http://schemas.microsoft.com/office/drawing/2014/main" id="{E171D5EB-783D-47D3-97D4-25401CDF09F8}"/>
                </a:ext>
              </a:extLst>
            </p:cNvPr>
            <p:cNvSpPr/>
            <p:nvPr/>
          </p:nvSpPr>
          <p:spPr>
            <a:xfrm>
              <a:off x="811705" y="3650575"/>
              <a:ext cx="498769" cy="489639"/>
            </a:xfrm>
            <a:custGeom>
              <a:avLst/>
              <a:gdLst/>
              <a:ahLst/>
              <a:cxnLst/>
              <a:rect l="l" t="t" r="r" b="b"/>
              <a:pathLst>
                <a:path w="8905" h="8742" extrusionOk="0">
                  <a:moveTo>
                    <a:pt x="1591" y="0"/>
                  </a:moveTo>
                  <a:cubicBezTo>
                    <a:pt x="683" y="21"/>
                    <a:pt x="0" y="816"/>
                    <a:pt x="133" y="1714"/>
                  </a:cubicBezTo>
                  <a:lnTo>
                    <a:pt x="1030" y="8741"/>
                  </a:lnTo>
                  <a:lnTo>
                    <a:pt x="8904" y="8670"/>
                  </a:lnTo>
                  <a:lnTo>
                    <a:pt x="6956" y="1673"/>
                  </a:lnTo>
                  <a:cubicBezTo>
                    <a:pt x="6711" y="694"/>
                    <a:pt x="5834" y="10"/>
                    <a:pt x="48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1421;p49">
              <a:extLst>
                <a:ext uri="{FF2B5EF4-FFF2-40B4-BE49-F238E27FC236}">
                  <a16:creationId xmlns:a16="http://schemas.microsoft.com/office/drawing/2014/main" id="{9AE8C960-841F-4CC5-B54E-34A2FB9172E3}"/>
                </a:ext>
              </a:extLst>
            </p:cNvPr>
            <p:cNvSpPr/>
            <p:nvPr/>
          </p:nvSpPr>
          <p:spPr>
            <a:xfrm>
              <a:off x="871689" y="3703109"/>
              <a:ext cx="291364" cy="92585"/>
            </a:xfrm>
            <a:custGeom>
              <a:avLst/>
              <a:gdLst/>
              <a:ahLst/>
              <a:cxnLst/>
              <a:rect l="l" t="t" r="r" b="b"/>
              <a:pathLst>
                <a:path w="5202" h="1653" fill="none" extrusionOk="0">
                  <a:moveTo>
                    <a:pt x="153" y="1653"/>
                  </a:moveTo>
                  <a:lnTo>
                    <a:pt x="5202" y="1653"/>
                  </a:lnTo>
                  <a:lnTo>
                    <a:pt x="5079" y="1214"/>
                  </a:lnTo>
                  <a:cubicBezTo>
                    <a:pt x="4896" y="500"/>
                    <a:pt x="4253" y="1"/>
                    <a:pt x="3519" y="1"/>
                  </a:cubicBezTo>
                  <a:lnTo>
                    <a:pt x="1163" y="1"/>
                  </a:lnTo>
                  <a:cubicBezTo>
                    <a:pt x="500" y="11"/>
                    <a:pt x="0" y="592"/>
                    <a:pt x="102" y="1245"/>
                  </a:cubicBezTo>
                  <a:close/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1422;p49">
              <a:extLst>
                <a:ext uri="{FF2B5EF4-FFF2-40B4-BE49-F238E27FC236}">
                  <a16:creationId xmlns:a16="http://schemas.microsoft.com/office/drawing/2014/main" id="{E7648F28-2081-4809-9768-AFA03D735F16}"/>
                </a:ext>
              </a:extLst>
            </p:cNvPr>
            <p:cNvSpPr/>
            <p:nvPr/>
          </p:nvSpPr>
          <p:spPr>
            <a:xfrm>
              <a:off x="886531" y="3839094"/>
              <a:ext cx="283411" cy="56"/>
            </a:xfrm>
            <a:custGeom>
              <a:avLst/>
              <a:gdLst/>
              <a:ahLst/>
              <a:cxnLst/>
              <a:rect l="l" t="t" r="r" b="b"/>
              <a:pathLst>
                <a:path w="5060" h="1" fill="none" extrusionOk="0">
                  <a:moveTo>
                    <a:pt x="0" y="0"/>
                  </a:moveTo>
                  <a:lnTo>
                    <a:pt x="5059" y="0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1423;p49">
              <a:extLst>
                <a:ext uri="{FF2B5EF4-FFF2-40B4-BE49-F238E27FC236}">
                  <a16:creationId xmlns:a16="http://schemas.microsoft.com/office/drawing/2014/main" id="{C8E7C7AC-AEC4-4BB7-9ED9-D387CCF14038}"/>
                </a:ext>
              </a:extLst>
            </p:cNvPr>
            <p:cNvSpPr/>
            <p:nvPr/>
          </p:nvSpPr>
          <p:spPr>
            <a:xfrm>
              <a:off x="896780" y="3884179"/>
              <a:ext cx="284027" cy="56"/>
            </a:xfrm>
            <a:custGeom>
              <a:avLst/>
              <a:gdLst/>
              <a:ahLst/>
              <a:cxnLst/>
              <a:rect l="l" t="t" r="r" b="b"/>
              <a:pathLst>
                <a:path w="5071" h="1" fill="none" extrusionOk="0">
                  <a:moveTo>
                    <a:pt x="1" y="1"/>
                  </a:moveTo>
                  <a:lnTo>
                    <a:pt x="5070" y="1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1424;p49">
              <a:extLst>
                <a:ext uri="{FF2B5EF4-FFF2-40B4-BE49-F238E27FC236}">
                  <a16:creationId xmlns:a16="http://schemas.microsoft.com/office/drawing/2014/main" id="{68B66475-5759-4F34-A373-BA204AED5ABC}"/>
                </a:ext>
              </a:extLst>
            </p:cNvPr>
            <p:cNvSpPr/>
            <p:nvPr/>
          </p:nvSpPr>
          <p:spPr>
            <a:xfrm>
              <a:off x="907085" y="3929881"/>
              <a:ext cx="285091" cy="56"/>
            </a:xfrm>
            <a:custGeom>
              <a:avLst/>
              <a:gdLst/>
              <a:ahLst/>
              <a:cxnLst/>
              <a:rect l="l" t="t" r="r" b="b"/>
              <a:pathLst>
                <a:path w="5090" h="1" fill="none" extrusionOk="0">
                  <a:moveTo>
                    <a:pt x="0" y="1"/>
                  </a:moveTo>
                  <a:lnTo>
                    <a:pt x="5090" y="1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1425;p49">
              <a:extLst>
                <a:ext uri="{FF2B5EF4-FFF2-40B4-BE49-F238E27FC236}">
                  <a16:creationId xmlns:a16="http://schemas.microsoft.com/office/drawing/2014/main" id="{35109543-E219-477C-812F-338BF6F3FA62}"/>
                </a:ext>
              </a:extLst>
            </p:cNvPr>
            <p:cNvSpPr/>
            <p:nvPr/>
          </p:nvSpPr>
          <p:spPr>
            <a:xfrm>
              <a:off x="916775" y="3975022"/>
              <a:ext cx="286267" cy="56"/>
            </a:xfrm>
            <a:custGeom>
              <a:avLst/>
              <a:gdLst/>
              <a:ahLst/>
              <a:cxnLst/>
              <a:rect l="l" t="t" r="r" b="b"/>
              <a:pathLst>
                <a:path w="5111" h="1" fill="none" extrusionOk="0">
                  <a:moveTo>
                    <a:pt x="1" y="1"/>
                  </a:moveTo>
                  <a:lnTo>
                    <a:pt x="5111" y="1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1426;p49">
              <a:extLst>
                <a:ext uri="{FF2B5EF4-FFF2-40B4-BE49-F238E27FC236}">
                  <a16:creationId xmlns:a16="http://schemas.microsoft.com/office/drawing/2014/main" id="{2B0CD390-82F7-431C-B3FC-C311A5BAFF5A}"/>
                </a:ext>
              </a:extLst>
            </p:cNvPr>
            <p:cNvSpPr/>
            <p:nvPr/>
          </p:nvSpPr>
          <p:spPr>
            <a:xfrm>
              <a:off x="927080" y="4020724"/>
              <a:ext cx="287387" cy="56"/>
            </a:xfrm>
            <a:custGeom>
              <a:avLst/>
              <a:gdLst/>
              <a:ahLst/>
              <a:cxnLst/>
              <a:rect l="l" t="t" r="r" b="b"/>
              <a:pathLst>
                <a:path w="5131" h="1" fill="none" extrusionOk="0">
                  <a:moveTo>
                    <a:pt x="0" y="1"/>
                  </a:moveTo>
                  <a:lnTo>
                    <a:pt x="5131" y="1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1427;p49">
              <a:extLst>
                <a:ext uri="{FF2B5EF4-FFF2-40B4-BE49-F238E27FC236}">
                  <a16:creationId xmlns:a16="http://schemas.microsoft.com/office/drawing/2014/main" id="{A7EA2A25-DFAD-4847-9FCE-5E03EF7B5C9F}"/>
                </a:ext>
              </a:extLst>
            </p:cNvPr>
            <p:cNvSpPr/>
            <p:nvPr/>
          </p:nvSpPr>
          <p:spPr>
            <a:xfrm>
              <a:off x="937385" y="4066425"/>
              <a:ext cx="288508" cy="56"/>
            </a:xfrm>
            <a:custGeom>
              <a:avLst/>
              <a:gdLst/>
              <a:ahLst/>
              <a:cxnLst/>
              <a:rect l="l" t="t" r="r" b="b"/>
              <a:pathLst>
                <a:path w="5151" h="1" fill="none" extrusionOk="0">
                  <a:moveTo>
                    <a:pt x="0" y="0"/>
                  </a:moveTo>
                  <a:lnTo>
                    <a:pt x="5151" y="0"/>
                  </a:lnTo>
                </a:path>
              </a:pathLst>
            </a:custGeom>
            <a:noFill/>
            <a:ln w="2300" cap="flat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1428;p49">
              <a:extLst>
                <a:ext uri="{FF2B5EF4-FFF2-40B4-BE49-F238E27FC236}">
                  <a16:creationId xmlns:a16="http://schemas.microsoft.com/office/drawing/2014/main" id="{DDF7ED7E-F62E-41EE-A81E-D14E2D02CD7C}"/>
                </a:ext>
              </a:extLst>
            </p:cNvPr>
            <p:cNvSpPr/>
            <p:nvPr/>
          </p:nvSpPr>
          <p:spPr>
            <a:xfrm>
              <a:off x="815121" y="4128705"/>
              <a:ext cx="122886" cy="407921"/>
            </a:xfrm>
            <a:custGeom>
              <a:avLst/>
              <a:gdLst/>
              <a:ahLst/>
              <a:cxnLst/>
              <a:rect l="l" t="t" r="r" b="b"/>
              <a:pathLst>
                <a:path w="2194" h="7283" extrusionOk="0">
                  <a:moveTo>
                    <a:pt x="1347" y="0"/>
                  </a:moveTo>
                  <a:lnTo>
                    <a:pt x="31" y="6915"/>
                  </a:lnTo>
                  <a:cubicBezTo>
                    <a:pt x="0" y="7109"/>
                    <a:pt x="143" y="7283"/>
                    <a:pt x="337" y="7283"/>
                  </a:cubicBezTo>
                  <a:cubicBezTo>
                    <a:pt x="418" y="7283"/>
                    <a:pt x="500" y="7221"/>
                    <a:pt x="520" y="7140"/>
                  </a:cubicBezTo>
                  <a:lnTo>
                    <a:pt x="219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1429;p49">
              <a:extLst>
                <a:ext uri="{FF2B5EF4-FFF2-40B4-BE49-F238E27FC236}">
                  <a16:creationId xmlns:a16="http://schemas.microsoft.com/office/drawing/2014/main" id="{4E9E3EC1-C27F-4168-9053-0BEFA10AB5D9}"/>
                </a:ext>
              </a:extLst>
            </p:cNvPr>
            <p:cNvSpPr/>
            <p:nvPr/>
          </p:nvSpPr>
          <p:spPr>
            <a:xfrm>
              <a:off x="1227000" y="4128705"/>
              <a:ext cx="122886" cy="407921"/>
            </a:xfrm>
            <a:custGeom>
              <a:avLst/>
              <a:gdLst/>
              <a:ahLst/>
              <a:cxnLst/>
              <a:rect l="l" t="t" r="r" b="b"/>
              <a:pathLst>
                <a:path w="2194" h="7283" extrusionOk="0">
                  <a:moveTo>
                    <a:pt x="0" y="0"/>
                  </a:moveTo>
                  <a:lnTo>
                    <a:pt x="1673" y="7140"/>
                  </a:lnTo>
                  <a:cubicBezTo>
                    <a:pt x="1693" y="7221"/>
                    <a:pt x="1765" y="7283"/>
                    <a:pt x="1856" y="7283"/>
                  </a:cubicBezTo>
                  <a:cubicBezTo>
                    <a:pt x="2050" y="7283"/>
                    <a:pt x="2193" y="7109"/>
                    <a:pt x="2162" y="6915"/>
                  </a:cubicBezTo>
                  <a:lnTo>
                    <a:pt x="84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1430;p49">
              <a:extLst>
                <a:ext uri="{FF2B5EF4-FFF2-40B4-BE49-F238E27FC236}">
                  <a16:creationId xmlns:a16="http://schemas.microsoft.com/office/drawing/2014/main" id="{D9487764-ACEE-4E6D-BF71-7FA4AB23751F}"/>
                </a:ext>
              </a:extLst>
            </p:cNvPr>
            <p:cNvSpPr/>
            <p:nvPr/>
          </p:nvSpPr>
          <p:spPr>
            <a:xfrm>
              <a:off x="987624" y="4165221"/>
              <a:ext cx="123446" cy="407977"/>
            </a:xfrm>
            <a:custGeom>
              <a:avLst/>
              <a:gdLst/>
              <a:ahLst/>
              <a:cxnLst/>
              <a:rect l="l" t="t" r="r" b="b"/>
              <a:pathLst>
                <a:path w="2204" h="7284" extrusionOk="0">
                  <a:moveTo>
                    <a:pt x="1357" y="1"/>
                  </a:moveTo>
                  <a:lnTo>
                    <a:pt x="31" y="6916"/>
                  </a:lnTo>
                  <a:cubicBezTo>
                    <a:pt x="1" y="7110"/>
                    <a:pt x="143" y="7283"/>
                    <a:pt x="337" y="7283"/>
                  </a:cubicBezTo>
                  <a:cubicBezTo>
                    <a:pt x="429" y="7283"/>
                    <a:pt x="511" y="7222"/>
                    <a:pt x="531" y="7141"/>
                  </a:cubicBezTo>
                  <a:lnTo>
                    <a:pt x="22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1431;p49">
              <a:extLst>
                <a:ext uri="{FF2B5EF4-FFF2-40B4-BE49-F238E27FC236}">
                  <a16:creationId xmlns:a16="http://schemas.microsoft.com/office/drawing/2014/main" id="{CA05DA8D-8CFA-4279-B431-27DAB074562E}"/>
                </a:ext>
              </a:extLst>
            </p:cNvPr>
            <p:cNvSpPr/>
            <p:nvPr/>
          </p:nvSpPr>
          <p:spPr>
            <a:xfrm>
              <a:off x="1399503" y="4165221"/>
              <a:ext cx="122886" cy="407977"/>
            </a:xfrm>
            <a:custGeom>
              <a:avLst/>
              <a:gdLst/>
              <a:ahLst/>
              <a:cxnLst/>
              <a:rect l="l" t="t" r="r" b="b"/>
              <a:pathLst>
                <a:path w="2194" h="7284" extrusionOk="0">
                  <a:moveTo>
                    <a:pt x="0" y="1"/>
                  </a:moveTo>
                  <a:lnTo>
                    <a:pt x="1673" y="7141"/>
                  </a:lnTo>
                  <a:cubicBezTo>
                    <a:pt x="1694" y="7222"/>
                    <a:pt x="1775" y="7283"/>
                    <a:pt x="1857" y="7283"/>
                  </a:cubicBezTo>
                  <a:cubicBezTo>
                    <a:pt x="2051" y="7283"/>
                    <a:pt x="2193" y="7110"/>
                    <a:pt x="2163" y="6916"/>
                  </a:cubicBezTo>
                  <a:lnTo>
                    <a:pt x="85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1432;p49">
              <a:extLst>
                <a:ext uri="{FF2B5EF4-FFF2-40B4-BE49-F238E27FC236}">
                  <a16:creationId xmlns:a16="http://schemas.microsoft.com/office/drawing/2014/main" id="{46AD6ABD-FAC8-4727-ABA6-757214D779BC}"/>
                </a:ext>
              </a:extLst>
            </p:cNvPr>
            <p:cNvSpPr/>
            <p:nvPr/>
          </p:nvSpPr>
          <p:spPr>
            <a:xfrm>
              <a:off x="890507" y="4147523"/>
              <a:ext cx="548506" cy="50913"/>
            </a:xfrm>
            <a:custGeom>
              <a:avLst/>
              <a:gdLst/>
              <a:ahLst/>
              <a:cxnLst/>
              <a:rect l="l" t="t" r="r" b="b"/>
              <a:pathLst>
                <a:path w="9793" h="909" extrusionOk="0">
                  <a:moveTo>
                    <a:pt x="460" y="1"/>
                  </a:moveTo>
                  <a:cubicBezTo>
                    <a:pt x="205" y="1"/>
                    <a:pt x="11" y="205"/>
                    <a:pt x="11" y="460"/>
                  </a:cubicBezTo>
                  <a:cubicBezTo>
                    <a:pt x="1" y="705"/>
                    <a:pt x="205" y="909"/>
                    <a:pt x="460" y="909"/>
                  </a:cubicBezTo>
                  <a:lnTo>
                    <a:pt x="9343" y="909"/>
                  </a:lnTo>
                  <a:cubicBezTo>
                    <a:pt x="9588" y="909"/>
                    <a:pt x="9792" y="705"/>
                    <a:pt x="9792" y="460"/>
                  </a:cubicBezTo>
                  <a:cubicBezTo>
                    <a:pt x="9792" y="205"/>
                    <a:pt x="9588" y="1"/>
                    <a:pt x="93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1433;p49">
              <a:extLst>
                <a:ext uri="{FF2B5EF4-FFF2-40B4-BE49-F238E27FC236}">
                  <a16:creationId xmlns:a16="http://schemas.microsoft.com/office/drawing/2014/main" id="{5153C841-D872-4621-B5C6-AFC79973EA78}"/>
                </a:ext>
              </a:extLst>
            </p:cNvPr>
            <p:cNvSpPr/>
            <p:nvPr/>
          </p:nvSpPr>
          <p:spPr>
            <a:xfrm>
              <a:off x="852254" y="4112687"/>
              <a:ext cx="418227" cy="50913"/>
            </a:xfrm>
            <a:custGeom>
              <a:avLst/>
              <a:gdLst/>
              <a:ahLst/>
              <a:cxnLst/>
              <a:rect l="l" t="t" r="r" b="b"/>
              <a:pathLst>
                <a:path w="7467" h="909" extrusionOk="0">
                  <a:moveTo>
                    <a:pt x="459" y="1"/>
                  </a:moveTo>
                  <a:cubicBezTo>
                    <a:pt x="204" y="1"/>
                    <a:pt x="0" y="205"/>
                    <a:pt x="0" y="449"/>
                  </a:cubicBezTo>
                  <a:cubicBezTo>
                    <a:pt x="0" y="704"/>
                    <a:pt x="204" y="908"/>
                    <a:pt x="459" y="908"/>
                  </a:cubicBezTo>
                  <a:lnTo>
                    <a:pt x="7007" y="908"/>
                  </a:lnTo>
                  <a:cubicBezTo>
                    <a:pt x="7252" y="908"/>
                    <a:pt x="7466" y="704"/>
                    <a:pt x="7466" y="449"/>
                  </a:cubicBezTo>
                  <a:cubicBezTo>
                    <a:pt x="7466" y="205"/>
                    <a:pt x="7262" y="1"/>
                    <a:pt x="70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1434;p49">
              <a:extLst>
                <a:ext uri="{FF2B5EF4-FFF2-40B4-BE49-F238E27FC236}">
                  <a16:creationId xmlns:a16="http://schemas.microsoft.com/office/drawing/2014/main" id="{E4D722A9-9ED0-4A16-A341-F37358448480}"/>
                </a:ext>
              </a:extLst>
            </p:cNvPr>
            <p:cNvSpPr/>
            <p:nvPr/>
          </p:nvSpPr>
          <p:spPr>
            <a:xfrm>
              <a:off x="1022461" y="4112687"/>
              <a:ext cx="524478" cy="50913"/>
            </a:xfrm>
            <a:custGeom>
              <a:avLst/>
              <a:gdLst/>
              <a:ahLst/>
              <a:cxnLst/>
              <a:rect l="l" t="t" r="r" b="b"/>
              <a:pathLst>
                <a:path w="9364" h="909" extrusionOk="0">
                  <a:moveTo>
                    <a:pt x="450" y="1"/>
                  </a:moveTo>
                  <a:cubicBezTo>
                    <a:pt x="205" y="1"/>
                    <a:pt x="1" y="205"/>
                    <a:pt x="1" y="449"/>
                  </a:cubicBezTo>
                  <a:cubicBezTo>
                    <a:pt x="1" y="704"/>
                    <a:pt x="205" y="908"/>
                    <a:pt x="450" y="908"/>
                  </a:cubicBezTo>
                  <a:lnTo>
                    <a:pt x="8905" y="908"/>
                  </a:lnTo>
                  <a:cubicBezTo>
                    <a:pt x="9160" y="908"/>
                    <a:pt x="9364" y="704"/>
                    <a:pt x="9364" y="449"/>
                  </a:cubicBezTo>
                  <a:cubicBezTo>
                    <a:pt x="9364" y="205"/>
                    <a:pt x="9160" y="1"/>
                    <a:pt x="89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1435;p49">
              <a:extLst>
                <a:ext uri="{FF2B5EF4-FFF2-40B4-BE49-F238E27FC236}">
                  <a16:creationId xmlns:a16="http://schemas.microsoft.com/office/drawing/2014/main" id="{CE267089-0D87-473D-9E6B-80EB031FAE19}"/>
                </a:ext>
              </a:extLst>
            </p:cNvPr>
            <p:cNvSpPr/>
            <p:nvPr/>
          </p:nvSpPr>
          <p:spPr>
            <a:xfrm>
              <a:off x="865976" y="4112687"/>
              <a:ext cx="656997" cy="56"/>
            </a:xfrm>
            <a:custGeom>
              <a:avLst/>
              <a:gdLst/>
              <a:ahLst/>
              <a:cxnLst/>
              <a:rect l="l" t="t" r="r" b="b"/>
              <a:pathLst>
                <a:path w="11730" h="1" fill="none" extrusionOk="0">
                  <a:moveTo>
                    <a:pt x="0" y="1"/>
                  </a:moveTo>
                  <a:lnTo>
                    <a:pt x="11730" y="1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1436;p49">
              <a:extLst>
                <a:ext uri="{FF2B5EF4-FFF2-40B4-BE49-F238E27FC236}">
                  <a16:creationId xmlns:a16="http://schemas.microsoft.com/office/drawing/2014/main" id="{83205DB3-B6C4-495B-BC5D-40152A19846F}"/>
                </a:ext>
              </a:extLst>
            </p:cNvPr>
            <p:cNvSpPr/>
            <p:nvPr/>
          </p:nvSpPr>
          <p:spPr>
            <a:xfrm>
              <a:off x="1485754" y="4400001"/>
              <a:ext cx="102890" cy="158060"/>
            </a:xfrm>
            <a:custGeom>
              <a:avLst/>
              <a:gdLst/>
              <a:ahLst/>
              <a:cxnLst/>
              <a:rect l="l" t="t" r="r" b="b"/>
              <a:pathLst>
                <a:path w="1837" h="2822" extrusionOk="0">
                  <a:moveTo>
                    <a:pt x="1" y="1"/>
                  </a:moveTo>
                  <a:lnTo>
                    <a:pt x="1" y="1"/>
                  </a:lnTo>
                  <a:cubicBezTo>
                    <a:pt x="205" y="735"/>
                    <a:pt x="358" y="1480"/>
                    <a:pt x="470" y="2235"/>
                  </a:cubicBezTo>
                  <a:cubicBezTo>
                    <a:pt x="480" y="2428"/>
                    <a:pt x="480" y="2612"/>
                    <a:pt x="470" y="2806"/>
                  </a:cubicBezTo>
                  <a:cubicBezTo>
                    <a:pt x="545" y="2817"/>
                    <a:pt x="621" y="2822"/>
                    <a:pt x="696" y="2822"/>
                  </a:cubicBezTo>
                  <a:cubicBezTo>
                    <a:pt x="976" y="2822"/>
                    <a:pt x="1249" y="2749"/>
                    <a:pt x="1490" y="2612"/>
                  </a:cubicBezTo>
                  <a:cubicBezTo>
                    <a:pt x="1622" y="2541"/>
                    <a:pt x="1734" y="2449"/>
                    <a:pt x="1836" y="2347"/>
                  </a:cubicBezTo>
                  <a:cubicBezTo>
                    <a:pt x="1694" y="2286"/>
                    <a:pt x="1551" y="2214"/>
                    <a:pt x="1398" y="2153"/>
                  </a:cubicBezTo>
                  <a:cubicBezTo>
                    <a:pt x="1021" y="2000"/>
                    <a:pt x="980" y="93"/>
                    <a:pt x="980" y="9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1437;p49">
              <a:extLst>
                <a:ext uri="{FF2B5EF4-FFF2-40B4-BE49-F238E27FC236}">
                  <a16:creationId xmlns:a16="http://schemas.microsoft.com/office/drawing/2014/main" id="{76A6ACC4-CFFE-4399-B625-C917CBC81617}"/>
                </a:ext>
              </a:extLst>
            </p:cNvPr>
            <p:cNvSpPr/>
            <p:nvPr/>
          </p:nvSpPr>
          <p:spPr>
            <a:xfrm>
              <a:off x="999610" y="3925904"/>
              <a:ext cx="551362" cy="565589"/>
            </a:xfrm>
            <a:custGeom>
              <a:avLst/>
              <a:gdLst/>
              <a:ahLst/>
              <a:cxnLst/>
              <a:rect l="l" t="t" r="r" b="b"/>
              <a:pathLst>
                <a:path w="9844" h="10098" extrusionOk="0">
                  <a:moveTo>
                    <a:pt x="276" y="0"/>
                  </a:moveTo>
                  <a:lnTo>
                    <a:pt x="174" y="337"/>
                  </a:lnTo>
                  <a:cubicBezTo>
                    <a:pt x="1" y="898"/>
                    <a:pt x="82" y="1510"/>
                    <a:pt x="399" y="2010"/>
                  </a:cubicBezTo>
                  <a:lnTo>
                    <a:pt x="796" y="2632"/>
                  </a:lnTo>
                  <a:cubicBezTo>
                    <a:pt x="1000" y="2958"/>
                    <a:pt x="1327" y="3162"/>
                    <a:pt x="1704" y="3203"/>
                  </a:cubicBezTo>
                  <a:lnTo>
                    <a:pt x="7559" y="3744"/>
                  </a:lnTo>
                  <a:lnTo>
                    <a:pt x="7742" y="5855"/>
                  </a:lnTo>
                  <a:lnTo>
                    <a:pt x="8976" y="10098"/>
                  </a:lnTo>
                  <a:lnTo>
                    <a:pt x="9843" y="9945"/>
                  </a:lnTo>
                  <a:lnTo>
                    <a:pt x="9609" y="2601"/>
                  </a:lnTo>
                  <a:cubicBezTo>
                    <a:pt x="9609" y="2305"/>
                    <a:pt x="9415" y="2051"/>
                    <a:pt x="9140" y="1959"/>
                  </a:cubicBezTo>
                  <a:lnTo>
                    <a:pt x="3622" y="184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1438;p49">
              <a:extLst>
                <a:ext uri="{FF2B5EF4-FFF2-40B4-BE49-F238E27FC236}">
                  <a16:creationId xmlns:a16="http://schemas.microsoft.com/office/drawing/2014/main" id="{876031BB-70F7-4174-9B36-2FD6B7EA9CA3}"/>
                </a:ext>
              </a:extLst>
            </p:cNvPr>
            <p:cNvSpPr/>
            <p:nvPr/>
          </p:nvSpPr>
          <p:spPr>
            <a:xfrm>
              <a:off x="1489171" y="4515879"/>
              <a:ext cx="193739" cy="74997"/>
            </a:xfrm>
            <a:custGeom>
              <a:avLst/>
              <a:gdLst/>
              <a:ahLst/>
              <a:cxnLst/>
              <a:rect l="l" t="t" r="r" b="b"/>
              <a:pathLst>
                <a:path w="3459" h="1339" extrusionOk="0">
                  <a:moveTo>
                    <a:pt x="1156" y="1"/>
                  </a:moveTo>
                  <a:cubicBezTo>
                    <a:pt x="1138" y="1"/>
                    <a:pt x="1120" y="1"/>
                    <a:pt x="1102" y="2"/>
                  </a:cubicBezTo>
                  <a:cubicBezTo>
                    <a:pt x="919" y="23"/>
                    <a:pt x="786" y="176"/>
                    <a:pt x="633" y="268"/>
                  </a:cubicBezTo>
                  <a:cubicBezTo>
                    <a:pt x="589" y="291"/>
                    <a:pt x="544" y="299"/>
                    <a:pt x="500" y="299"/>
                  </a:cubicBezTo>
                  <a:cubicBezTo>
                    <a:pt x="378" y="299"/>
                    <a:pt x="260" y="234"/>
                    <a:pt x="182" y="234"/>
                  </a:cubicBezTo>
                  <a:cubicBezTo>
                    <a:pt x="163" y="234"/>
                    <a:pt x="147" y="238"/>
                    <a:pt x="133" y="247"/>
                  </a:cubicBezTo>
                  <a:cubicBezTo>
                    <a:pt x="1" y="339"/>
                    <a:pt x="195" y="1339"/>
                    <a:pt x="195" y="1339"/>
                  </a:cubicBezTo>
                  <a:lnTo>
                    <a:pt x="3428" y="1339"/>
                  </a:lnTo>
                  <a:cubicBezTo>
                    <a:pt x="3428" y="1339"/>
                    <a:pt x="3448" y="1053"/>
                    <a:pt x="3458" y="910"/>
                  </a:cubicBezTo>
                  <a:lnTo>
                    <a:pt x="1510" y="84"/>
                  </a:lnTo>
                  <a:cubicBezTo>
                    <a:pt x="1395" y="31"/>
                    <a:pt x="1279" y="1"/>
                    <a:pt x="11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1439;p49">
              <a:extLst>
                <a:ext uri="{FF2B5EF4-FFF2-40B4-BE49-F238E27FC236}">
                  <a16:creationId xmlns:a16="http://schemas.microsoft.com/office/drawing/2014/main" id="{0F5031C2-24B6-4A0F-B6F6-E9929E74BCCA}"/>
                </a:ext>
              </a:extLst>
            </p:cNvPr>
            <p:cNvSpPr/>
            <p:nvPr/>
          </p:nvSpPr>
          <p:spPr>
            <a:xfrm>
              <a:off x="1497740" y="4575975"/>
              <a:ext cx="184609" cy="15459"/>
            </a:xfrm>
            <a:custGeom>
              <a:avLst/>
              <a:gdLst/>
              <a:ahLst/>
              <a:cxnLst/>
              <a:rect l="l" t="t" r="r" b="b"/>
              <a:pathLst>
                <a:path w="3296" h="276" extrusionOk="0">
                  <a:moveTo>
                    <a:pt x="1" y="0"/>
                  </a:moveTo>
                  <a:cubicBezTo>
                    <a:pt x="21" y="153"/>
                    <a:pt x="42" y="276"/>
                    <a:pt x="42" y="276"/>
                  </a:cubicBezTo>
                  <a:lnTo>
                    <a:pt x="3275" y="276"/>
                  </a:lnTo>
                  <a:cubicBezTo>
                    <a:pt x="3275" y="276"/>
                    <a:pt x="3285" y="133"/>
                    <a:pt x="32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1440;p49">
              <a:extLst>
                <a:ext uri="{FF2B5EF4-FFF2-40B4-BE49-F238E27FC236}">
                  <a16:creationId xmlns:a16="http://schemas.microsoft.com/office/drawing/2014/main" id="{3D42C27F-7B4B-4F99-9E21-4A1FF0A01F49}"/>
                </a:ext>
              </a:extLst>
            </p:cNvPr>
            <p:cNvSpPr/>
            <p:nvPr/>
          </p:nvSpPr>
          <p:spPr>
            <a:xfrm>
              <a:off x="1577718" y="4529153"/>
              <a:ext cx="21228" cy="10306"/>
            </a:xfrm>
            <a:custGeom>
              <a:avLst/>
              <a:gdLst/>
              <a:ahLst/>
              <a:cxnLst/>
              <a:rect l="l" t="t" r="r" b="b"/>
              <a:pathLst>
                <a:path w="379" h="184" fill="none" extrusionOk="0">
                  <a:moveTo>
                    <a:pt x="1" y="184"/>
                  </a:moveTo>
                  <a:cubicBezTo>
                    <a:pt x="92" y="71"/>
                    <a:pt x="235" y="0"/>
                    <a:pt x="378" y="0"/>
                  </a:cubicBezTo>
                </a:path>
              </a:pathLst>
            </a:custGeom>
            <a:noFill/>
            <a:ln w="2300" cap="rnd" cmpd="sng">
              <a:solidFill>
                <a:srgbClr val="FFFFFF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1441;p49">
              <a:extLst>
                <a:ext uri="{FF2B5EF4-FFF2-40B4-BE49-F238E27FC236}">
                  <a16:creationId xmlns:a16="http://schemas.microsoft.com/office/drawing/2014/main" id="{318CA6FB-9796-4550-A2F7-A520725093A8}"/>
                </a:ext>
              </a:extLst>
            </p:cNvPr>
            <p:cNvSpPr/>
            <p:nvPr/>
          </p:nvSpPr>
          <p:spPr>
            <a:xfrm>
              <a:off x="1596033" y="4538842"/>
              <a:ext cx="20612" cy="10922"/>
            </a:xfrm>
            <a:custGeom>
              <a:avLst/>
              <a:gdLst/>
              <a:ahLst/>
              <a:cxnLst/>
              <a:rect l="l" t="t" r="r" b="b"/>
              <a:pathLst>
                <a:path w="368" h="195" fill="none" extrusionOk="0">
                  <a:moveTo>
                    <a:pt x="0" y="194"/>
                  </a:moveTo>
                  <a:cubicBezTo>
                    <a:pt x="82" y="82"/>
                    <a:pt x="214" y="11"/>
                    <a:pt x="367" y="0"/>
                  </a:cubicBezTo>
                </a:path>
              </a:pathLst>
            </a:custGeom>
            <a:noFill/>
            <a:ln w="2300" cap="rnd" cmpd="sng">
              <a:solidFill>
                <a:srgbClr val="FFFFFF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1442;p49">
              <a:extLst>
                <a:ext uri="{FF2B5EF4-FFF2-40B4-BE49-F238E27FC236}">
                  <a16:creationId xmlns:a16="http://schemas.microsoft.com/office/drawing/2014/main" id="{8BB40657-7AAF-42B4-AB71-8F4F0D343C36}"/>
                </a:ext>
              </a:extLst>
            </p:cNvPr>
            <p:cNvSpPr/>
            <p:nvPr/>
          </p:nvSpPr>
          <p:spPr>
            <a:xfrm>
              <a:off x="1559460" y="4503110"/>
              <a:ext cx="28061" cy="27053"/>
            </a:xfrm>
            <a:custGeom>
              <a:avLst/>
              <a:gdLst/>
              <a:ahLst/>
              <a:cxnLst/>
              <a:rect l="l" t="t" r="r" b="b"/>
              <a:pathLst>
                <a:path w="501" h="483" extrusionOk="0">
                  <a:moveTo>
                    <a:pt x="226" y="1"/>
                  </a:moveTo>
                  <a:cubicBezTo>
                    <a:pt x="183" y="1"/>
                    <a:pt x="141" y="12"/>
                    <a:pt x="102" y="37"/>
                  </a:cubicBezTo>
                  <a:cubicBezTo>
                    <a:pt x="72" y="47"/>
                    <a:pt x="51" y="77"/>
                    <a:pt x="31" y="108"/>
                  </a:cubicBezTo>
                  <a:cubicBezTo>
                    <a:pt x="0" y="159"/>
                    <a:pt x="0" y="220"/>
                    <a:pt x="11" y="281"/>
                  </a:cubicBezTo>
                  <a:cubicBezTo>
                    <a:pt x="31" y="343"/>
                    <a:pt x="51" y="445"/>
                    <a:pt x="112" y="465"/>
                  </a:cubicBezTo>
                  <a:cubicBezTo>
                    <a:pt x="143" y="477"/>
                    <a:pt x="177" y="482"/>
                    <a:pt x="210" y="482"/>
                  </a:cubicBezTo>
                  <a:cubicBezTo>
                    <a:pt x="266" y="482"/>
                    <a:pt x="323" y="466"/>
                    <a:pt x="367" y="434"/>
                  </a:cubicBezTo>
                  <a:cubicBezTo>
                    <a:pt x="469" y="363"/>
                    <a:pt x="500" y="220"/>
                    <a:pt x="439" y="108"/>
                  </a:cubicBezTo>
                  <a:cubicBezTo>
                    <a:pt x="385" y="41"/>
                    <a:pt x="306" y="1"/>
                    <a:pt x="2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1443;p49">
              <a:extLst>
                <a:ext uri="{FF2B5EF4-FFF2-40B4-BE49-F238E27FC236}">
                  <a16:creationId xmlns:a16="http://schemas.microsoft.com/office/drawing/2014/main" id="{64B2EC08-B99F-4E0D-B475-251388A7F188}"/>
                </a:ext>
              </a:extLst>
            </p:cNvPr>
            <p:cNvSpPr/>
            <p:nvPr/>
          </p:nvSpPr>
          <p:spPr>
            <a:xfrm>
              <a:off x="1505189" y="4539962"/>
              <a:ext cx="26325" cy="26381"/>
            </a:xfrm>
            <a:custGeom>
              <a:avLst/>
              <a:gdLst/>
              <a:ahLst/>
              <a:cxnLst/>
              <a:rect l="l" t="t" r="r" b="b"/>
              <a:pathLst>
                <a:path w="470" h="471" extrusionOk="0">
                  <a:moveTo>
                    <a:pt x="235" y="1"/>
                  </a:moveTo>
                  <a:cubicBezTo>
                    <a:pt x="102" y="1"/>
                    <a:pt x="0" y="103"/>
                    <a:pt x="0" y="235"/>
                  </a:cubicBezTo>
                  <a:cubicBezTo>
                    <a:pt x="0" y="368"/>
                    <a:pt x="102" y="470"/>
                    <a:pt x="235" y="470"/>
                  </a:cubicBezTo>
                  <a:cubicBezTo>
                    <a:pt x="368" y="470"/>
                    <a:pt x="470" y="368"/>
                    <a:pt x="470" y="235"/>
                  </a:cubicBezTo>
                  <a:cubicBezTo>
                    <a:pt x="470" y="103"/>
                    <a:pt x="368" y="1"/>
                    <a:pt x="2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1444;p49">
              <a:extLst>
                <a:ext uri="{FF2B5EF4-FFF2-40B4-BE49-F238E27FC236}">
                  <a16:creationId xmlns:a16="http://schemas.microsoft.com/office/drawing/2014/main" id="{E2DAC0C0-7996-4B9F-A62B-2331FB4736B1}"/>
                </a:ext>
              </a:extLst>
            </p:cNvPr>
            <p:cNvSpPr/>
            <p:nvPr/>
          </p:nvSpPr>
          <p:spPr>
            <a:xfrm>
              <a:off x="1074436" y="3496164"/>
              <a:ext cx="246892" cy="466955"/>
            </a:xfrm>
            <a:custGeom>
              <a:avLst/>
              <a:gdLst/>
              <a:ahLst/>
              <a:cxnLst/>
              <a:rect l="l" t="t" r="r" b="b"/>
              <a:pathLst>
                <a:path w="4408" h="8337" extrusionOk="0">
                  <a:moveTo>
                    <a:pt x="1159" y="0"/>
                  </a:moveTo>
                  <a:cubicBezTo>
                    <a:pt x="1121" y="0"/>
                    <a:pt x="1082" y="8"/>
                    <a:pt x="1041" y="24"/>
                  </a:cubicBezTo>
                  <a:cubicBezTo>
                    <a:pt x="1041" y="24"/>
                    <a:pt x="1" y="350"/>
                    <a:pt x="103" y="1207"/>
                  </a:cubicBezTo>
                  <a:cubicBezTo>
                    <a:pt x="184" y="1860"/>
                    <a:pt x="521" y="5032"/>
                    <a:pt x="745" y="5521"/>
                  </a:cubicBezTo>
                  <a:cubicBezTo>
                    <a:pt x="1378" y="6868"/>
                    <a:pt x="2775" y="7826"/>
                    <a:pt x="3897" y="8336"/>
                  </a:cubicBezTo>
                  <a:cubicBezTo>
                    <a:pt x="3989" y="8306"/>
                    <a:pt x="4091" y="8265"/>
                    <a:pt x="4183" y="8224"/>
                  </a:cubicBezTo>
                  <a:cubicBezTo>
                    <a:pt x="4264" y="8173"/>
                    <a:pt x="4346" y="8102"/>
                    <a:pt x="4407" y="8030"/>
                  </a:cubicBezTo>
                  <a:cubicBezTo>
                    <a:pt x="4407" y="8030"/>
                    <a:pt x="2163" y="4930"/>
                    <a:pt x="2133" y="4532"/>
                  </a:cubicBezTo>
                  <a:cubicBezTo>
                    <a:pt x="2103" y="4151"/>
                    <a:pt x="2036" y="0"/>
                    <a:pt x="11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1445;p49">
              <a:extLst>
                <a:ext uri="{FF2B5EF4-FFF2-40B4-BE49-F238E27FC236}">
                  <a16:creationId xmlns:a16="http://schemas.microsoft.com/office/drawing/2014/main" id="{4FA52203-3269-4399-9F83-FF23C82A8D32}"/>
                </a:ext>
              </a:extLst>
            </p:cNvPr>
            <p:cNvSpPr/>
            <p:nvPr/>
          </p:nvSpPr>
          <p:spPr>
            <a:xfrm>
              <a:off x="1185274" y="3598601"/>
              <a:ext cx="9746" cy="152011"/>
            </a:xfrm>
            <a:custGeom>
              <a:avLst/>
              <a:gdLst/>
              <a:ahLst/>
              <a:cxnLst/>
              <a:rect l="l" t="t" r="r" b="b"/>
              <a:pathLst>
                <a:path w="174" h="2714" fill="none" extrusionOk="0">
                  <a:moveTo>
                    <a:pt x="1" y="0"/>
                  </a:moveTo>
                  <a:cubicBezTo>
                    <a:pt x="92" y="1020"/>
                    <a:pt x="113" y="1703"/>
                    <a:pt x="174" y="2713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1446;p49">
              <a:extLst>
                <a:ext uri="{FF2B5EF4-FFF2-40B4-BE49-F238E27FC236}">
                  <a16:creationId xmlns:a16="http://schemas.microsoft.com/office/drawing/2014/main" id="{5B16FAC6-CB08-49AB-BDC2-42D665878E47}"/>
                </a:ext>
              </a:extLst>
            </p:cNvPr>
            <p:cNvSpPr/>
            <p:nvPr/>
          </p:nvSpPr>
          <p:spPr>
            <a:xfrm>
              <a:off x="1169872" y="3753403"/>
              <a:ext cx="25148" cy="8009"/>
            </a:xfrm>
            <a:custGeom>
              <a:avLst/>
              <a:gdLst/>
              <a:ahLst/>
              <a:cxnLst/>
              <a:rect l="l" t="t" r="r" b="b"/>
              <a:pathLst>
                <a:path w="449" h="143" fill="none" extrusionOk="0">
                  <a:moveTo>
                    <a:pt x="0" y="143"/>
                  </a:moveTo>
                  <a:cubicBezTo>
                    <a:pt x="123" y="41"/>
                    <a:pt x="286" y="0"/>
                    <a:pt x="449" y="0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1447;p49">
              <a:extLst>
                <a:ext uri="{FF2B5EF4-FFF2-40B4-BE49-F238E27FC236}">
                  <a16:creationId xmlns:a16="http://schemas.microsoft.com/office/drawing/2014/main" id="{79DDB422-222E-45E1-8657-58A4BC3D11FE}"/>
                </a:ext>
              </a:extLst>
            </p:cNvPr>
            <p:cNvSpPr/>
            <p:nvPr/>
          </p:nvSpPr>
          <p:spPr>
            <a:xfrm>
              <a:off x="1170432" y="3752787"/>
              <a:ext cx="25205" cy="20052"/>
            </a:xfrm>
            <a:custGeom>
              <a:avLst/>
              <a:gdLst/>
              <a:ahLst/>
              <a:cxnLst/>
              <a:rect l="l" t="t" r="r" b="b"/>
              <a:pathLst>
                <a:path w="450" h="358" fill="none" extrusionOk="0">
                  <a:moveTo>
                    <a:pt x="0" y="358"/>
                  </a:moveTo>
                  <a:cubicBezTo>
                    <a:pt x="82" y="236"/>
                    <a:pt x="194" y="123"/>
                    <a:pt x="327" y="42"/>
                  </a:cubicBezTo>
                  <a:cubicBezTo>
                    <a:pt x="357" y="11"/>
                    <a:pt x="408" y="1"/>
                    <a:pt x="449" y="11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1448;p49">
              <a:extLst>
                <a:ext uri="{FF2B5EF4-FFF2-40B4-BE49-F238E27FC236}">
                  <a16:creationId xmlns:a16="http://schemas.microsoft.com/office/drawing/2014/main" id="{FC2E97FF-404F-4A2C-81B0-3B63EE66933A}"/>
                </a:ext>
              </a:extLst>
            </p:cNvPr>
            <p:cNvSpPr/>
            <p:nvPr/>
          </p:nvSpPr>
          <p:spPr>
            <a:xfrm>
              <a:off x="1195020" y="3752787"/>
              <a:ext cx="125686" cy="191442"/>
            </a:xfrm>
            <a:custGeom>
              <a:avLst/>
              <a:gdLst/>
              <a:ahLst/>
              <a:cxnLst/>
              <a:rect l="l" t="t" r="r" b="b"/>
              <a:pathLst>
                <a:path w="2244" h="3418" fill="none" extrusionOk="0">
                  <a:moveTo>
                    <a:pt x="0" y="1"/>
                  </a:moveTo>
                  <a:cubicBezTo>
                    <a:pt x="275" y="521"/>
                    <a:pt x="1040" y="1653"/>
                    <a:pt x="1306" y="2051"/>
                  </a:cubicBezTo>
                  <a:cubicBezTo>
                    <a:pt x="1571" y="2449"/>
                    <a:pt x="1958" y="3030"/>
                    <a:pt x="2244" y="3418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1449;p49">
              <a:extLst>
                <a:ext uri="{FF2B5EF4-FFF2-40B4-BE49-F238E27FC236}">
                  <a16:creationId xmlns:a16="http://schemas.microsoft.com/office/drawing/2014/main" id="{DA18C713-4E6A-4125-B2CC-43C0C0CC3071}"/>
                </a:ext>
              </a:extLst>
            </p:cNvPr>
            <p:cNvSpPr/>
            <p:nvPr/>
          </p:nvSpPr>
          <p:spPr>
            <a:xfrm>
              <a:off x="1288104" y="3944723"/>
              <a:ext cx="33214" cy="17811"/>
            </a:xfrm>
            <a:custGeom>
              <a:avLst/>
              <a:gdLst/>
              <a:ahLst/>
              <a:cxnLst/>
              <a:rect l="l" t="t" r="r" b="b"/>
              <a:pathLst>
                <a:path w="593" h="318" fill="none" extrusionOk="0">
                  <a:moveTo>
                    <a:pt x="592" y="1"/>
                  </a:moveTo>
                  <a:cubicBezTo>
                    <a:pt x="449" y="185"/>
                    <a:pt x="235" y="297"/>
                    <a:pt x="1" y="317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1450;p49">
              <a:extLst>
                <a:ext uri="{FF2B5EF4-FFF2-40B4-BE49-F238E27FC236}">
                  <a16:creationId xmlns:a16="http://schemas.microsoft.com/office/drawing/2014/main" id="{0070ECAE-514E-4A5A-9CFA-7F0687A2DEDA}"/>
                </a:ext>
              </a:extLst>
            </p:cNvPr>
            <p:cNvSpPr/>
            <p:nvPr/>
          </p:nvSpPr>
          <p:spPr>
            <a:xfrm>
              <a:off x="1273822" y="3928761"/>
              <a:ext cx="35454" cy="24028"/>
            </a:xfrm>
            <a:custGeom>
              <a:avLst/>
              <a:gdLst/>
              <a:ahLst/>
              <a:cxnLst/>
              <a:rect l="l" t="t" r="r" b="b"/>
              <a:pathLst>
                <a:path w="633" h="429" fill="none" extrusionOk="0">
                  <a:moveTo>
                    <a:pt x="633" y="0"/>
                  </a:moveTo>
                  <a:cubicBezTo>
                    <a:pt x="511" y="184"/>
                    <a:pt x="215" y="337"/>
                    <a:pt x="1" y="429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1451;p49">
              <a:extLst>
                <a:ext uri="{FF2B5EF4-FFF2-40B4-BE49-F238E27FC236}">
                  <a16:creationId xmlns:a16="http://schemas.microsoft.com/office/drawing/2014/main" id="{52D7E8DD-7900-4DF3-9B98-627384E1D38B}"/>
                </a:ext>
              </a:extLst>
            </p:cNvPr>
            <p:cNvSpPr/>
            <p:nvPr/>
          </p:nvSpPr>
          <p:spPr>
            <a:xfrm>
              <a:off x="1304122" y="3935033"/>
              <a:ext cx="12042" cy="14339"/>
            </a:xfrm>
            <a:custGeom>
              <a:avLst/>
              <a:gdLst/>
              <a:ahLst/>
              <a:cxnLst/>
              <a:rect l="l" t="t" r="r" b="b"/>
              <a:pathLst>
                <a:path w="215" h="256" fill="none" extrusionOk="0">
                  <a:moveTo>
                    <a:pt x="0" y="1"/>
                  </a:moveTo>
                  <a:lnTo>
                    <a:pt x="214" y="256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1452;p49">
              <a:extLst>
                <a:ext uri="{FF2B5EF4-FFF2-40B4-BE49-F238E27FC236}">
                  <a16:creationId xmlns:a16="http://schemas.microsoft.com/office/drawing/2014/main" id="{47C4C881-40CA-4ED5-BECB-DFF01D4921DE}"/>
                </a:ext>
              </a:extLst>
            </p:cNvPr>
            <p:cNvSpPr/>
            <p:nvPr/>
          </p:nvSpPr>
          <p:spPr>
            <a:xfrm>
              <a:off x="1293257" y="3943042"/>
              <a:ext cx="12042" cy="13778"/>
            </a:xfrm>
            <a:custGeom>
              <a:avLst/>
              <a:gdLst/>
              <a:ahLst/>
              <a:cxnLst/>
              <a:rect l="l" t="t" r="r" b="b"/>
              <a:pathLst>
                <a:path w="215" h="246" fill="none" extrusionOk="0">
                  <a:moveTo>
                    <a:pt x="0" y="0"/>
                  </a:moveTo>
                  <a:cubicBezTo>
                    <a:pt x="72" y="82"/>
                    <a:pt x="143" y="164"/>
                    <a:pt x="215" y="245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1453;p49">
              <a:extLst>
                <a:ext uri="{FF2B5EF4-FFF2-40B4-BE49-F238E27FC236}">
                  <a16:creationId xmlns:a16="http://schemas.microsoft.com/office/drawing/2014/main" id="{C6DA63BE-11D3-43EE-9D01-45CC8AFA199F}"/>
                </a:ext>
              </a:extLst>
            </p:cNvPr>
            <p:cNvSpPr/>
            <p:nvPr/>
          </p:nvSpPr>
          <p:spPr>
            <a:xfrm>
              <a:off x="1282951" y="3949315"/>
              <a:ext cx="9802" cy="12042"/>
            </a:xfrm>
            <a:custGeom>
              <a:avLst/>
              <a:gdLst/>
              <a:ahLst/>
              <a:cxnLst/>
              <a:rect l="l" t="t" r="r" b="b"/>
              <a:pathLst>
                <a:path w="175" h="215" fill="none" extrusionOk="0">
                  <a:moveTo>
                    <a:pt x="1" y="1"/>
                  </a:moveTo>
                  <a:lnTo>
                    <a:pt x="174" y="215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1454;p49">
              <a:extLst>
                <a:ext uri="{FF2B5EF4-FFF2-40B4-BE49-F238E27FC236}">
                  <a16:creationId xmlns:a16="http://schemas.microsoft.com/office/drawing/2014/main" id="{ABADF7EA-B21F-49E2-987E-9D8CFEDB8FB4}"/>
                </a:ext>
              </a:extLst>
            </p:cNvPr>
            <p:cNvSpPr/>
            <p:nvPr/>
          </p:nvSpPr>
          <p:spPr>
            <a:xfrm>
              <a:off x="1272702" y="3953908"/>
              <a:ext cx="15459" cy="8626"/>
            </a:xfrm>
            <a:custGeom>
              <a:avLst/>
              <a:gdLst/>
              <a:ahLst/>
              <a:cxnLst/>
              <a:rect l="l" t="t" r="r" b="b"/>
              <a:pathLst>
                <a:path w="276" h="154" fill="none" extrusionOk="0">
                  <a:moveTo>
                    <a:pt x="276" y="153"/>
                  </a:moveTo>
                  <a:cubicBezTo>
                    <a:pt x="163" y="92"/>
                    <a:pt x="102" y="61"/>
                    <a:pt x="0" y="0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1455;p49">
              <a:extLst>
                <a:ext uri="{FF2B5EF4-FFF2-40B4-BE49-F238E27FC236}">
                  <a16:creationId xmlns:a16="http://schemas.microsoft.com/office/drawing/2014/main" id="{720AE268-ACBC-41AA-B3A3-171090B0D6F5}"/>
                </a:ext>
              </a:extLst>
            </p:cNvPr>
            <p:cNvSpPr/>
            <p:nvPr/>
          </p:nvSpPr>
          <p:spPr>
            <a:xfrm>
              <a:off x="1268109" y="3936546"/>
              <a:ext cx="63459" cy="47104"/>
            </a:xfrm>
            <a:custGeom>
              <a:avLst/>
              <a:gdLst/>
              <a:ahLst/>
              <a:cxnLst/>
              <a:rect l="l" t="t" r="r" b="b"/>
              <a:pathLst>
                <a:path w="1133" h="841" extrusionOk="0">
                  <a:moveTo>
                    <a:pt x="572" y="1"/>
                  </a:moveTo>
                  <a:cubicBezTo>
                    <a:pt x="531" y="1"/>
                    <a:pt x="490" y="5"/>
                    <a:pt x="449" y="14"/>
                  </a:cubicBezTo>
                  <a:cubicBezTo>
                    <a:pt x="286" y="55"/>
                    <a:pt x="1" y="300"/>
                    <a:pt x="82" y="504"/>
                  </a:cubicBezTo>
                  <a:cubicBezTo>
                    <a:pt x="154" y="667"/>
                    <a:pt x="674" y="749"/>
                    <a:pt x="847" y="810"/>
                  </a:cubicBezTo>
                  <a:cubicBezTo>
                    <a:pt x="888" y="830"/>
                    <a:pt x="939" y="841"/>
                    <a:pt x="990" y="841"/>
                  </a:cubicBezTo>
                  <a:cubicBezTo>
                    <a:pt x="1041" y="841"/>
                    <a:pt x="1082" y="820"/>
                    <a:pt x="1112" y="769"/>
                  </a:cubicBezTo>
                  <a:cubicBezTo>
                    <a:pt x="1133" y="739"/>
                    <a:pt x="1133" y="698"/>
                    <a:pt x="1122" y="657"/>
                  </a:cubicBezTo>
                  <a:cubicBezTo>
                    <a:pt x="1122" y="514"/>
                    <a:pt x="1092" y="382"/>
                    <a:pt x="1031" y="259"/>
                  </a:cubicBezTo>
                  <a:cubicBezTo>
                    <a:pt x="931" y="92"/>
                    <a:pt x="755" y="1"/>
                    <a:pt x="572" y="1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1456;p49">
              <a:extLst>
                <a:ext uri="{FF2B5EF4-FFF2-40B4-BE49-F238E27FC236}">
                  <a16:creationId xmlns:a16="http://schemas.microsoft.com/office/drawing/2014/main" id="{1298E4FD-6163-48E7-8DAD-78D5AA04A8B9}"/>
                </a:ext>
              </a:extLst>
            </p:cNvPr>
            <p:cNvSpPr/>
            <p:nvPr/>
          </p:nvSpPr>
          <p:spPr>
            <a:xfrm>
              <a:off x="1261276" y="3944442"/>
              <a:ext cx="32038" cy="17811"/>
            </a:xfrm>
            <a:custGeom>
              <a:avLst/>
              <a:gdLst/>
              <a:ahLst/>
              <a:cxnLst/>
              <a:rect l="l" t="t" r="r" b="b"/>
              <a:pathLst>
                <a:path w="572" h="318" extrusionOk="0">
                  <a:moveTo>
                    <a:pt x="407" y="0"/>
                  </a:moveTo>
                  <a:cubicBezTo>
                    <a:pt x="387" y="0"/>
                    <a:pt x="366" y="5"/>
                    <a:pt x="347" y="16"/>
                  </a:cubicBezTo>
                  <a:cubicBezTo>
                    <a:pt x="276" y="37"/>
                    <a:pt x="204" y="57"/>
                    <a:pt x="123" y="67"/>
                  </a:cubicBezTo>
                  <a:cubicBezTo>
                    <a:pt x="102" y="67"/>
                    <a:pt x="72" y="77"/>
                    <a:pt x="51" y="77"/>
                  </a:cubicBezTo>
                  <a:cubicBezTo>
                    <a:pt x="21" y="88"/>
                    <a:pt x="10" y="77"/>
                    <a:pt x="10" y="98"/>
                  </a:cubicBezTo>
                  <a:cubicBezTo>
                    <a:pt x="0" y="118"/>
                    <a:pt x="10" y="139"/>
                    <a:pt x="31" y="149"/>
                  </a:cubicBezTo>
                  <a:cubicBezTo>
                    <a:pt x="92" y="210"/>
                    <a:pt x="174" y="251"/>
                    <a:pt x="265" y="271"/>
                  </a:cubicBezTo>
                  <a:cubicBezTo>
                    <a:pt x="310" y="286"/>
                    <a:pt x="382" y="317"/>
                    <a:pt x="441" y="317"/>
                  </a:cubicBezTo>
                  <a:cubicBezTo>
                    <a:pt x="463" y="317"/>
                    <a:pt x="483" y="313"/>
                    <a:pt x="500" y="302"/>
                  </a:cubicBezTo>
                  <a:cubicBezTo>
                    <a:pt x="571" y="261"/>
                    <a:pt x="561" y="159"/>
                    <a:pt x="531" y="98"/>
                  </a:cubicBezTo>
                  <a:cubicBezTo>
                    <a:pt x="516" y="38"/>
                    <a:pt x="462" y="0"/>
                    <a:pt x="407" y="0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1457;p49">
              <a:extLst>
                <a:ext uri="{FF2B5EF4-FFF2-40B4-BE49-F238E27FC236}">
                  <a16:creationId xmlns:a16="http://schemas.microsoft.com/office/drawing/2014/main" id="{B41C87D4-F998-4099-9C77-0E8ABB3961EA}"/>
                </a:ext>
              </a:extLst>
            </p:cNvPr>
            <p:cNvSpPr/>
            <p:nvPr/>
          </p:nvSpPr>
          <p:spPr>
            <a:xfrm>
              <a:off x="912238" y="3451751"/>
              <a:ext cx="308503" cy="511819"/>
            </a:xfrm>
            <a:custGeom>
              <a:avLst/>
              <a:gdLst/>
              <a:ahLst/>
              <a:cxnLst/>
              <a:rect l="l" t="t" r="r" b="b"/>
              <a:pathLst>
                <a:path w="5508" h="9138" extrusionOk="0">
                  <a:moveTo>
                    <a:pt x="3019" y="1"/>
                  </a:moveTo>
                  <a:lnTo>
                    <a:pt x="2020" y="82"/>
                  </a:lnTo>
                  <a:lnTo>
                    <a:pt x="490" y="980"/>
                  </a:lnTo>
                  <a:cubicBezTo>
                    <a:pt x="490" y="980"/>
                    <a:pt x="0" y="2184"/>
                    <a:pt x="867" y="5121"/>
                  </a:cubicBezTo>
                  <a:lnTo>
                    <a:pt x="41" y="8915"/>
                  </a:lnTo>
                  <a:cubicBezTo>
                    <a:pt x="41" y="8915"/>
                    <a:pt x="1045" y="9138"/>
                    <a:pt x="2396" y="9138"/>
                  </a:cubicBezTo>
                  <a:cubicBezTo>
                    <a:pt x="3339" y="9138"/>
                    <a:pt x="4451" y="9029"/>
                    <a:pt x="5508" y="8660"/>
                  </a:cubicBezTo>
                  <a:lnTo>
                    <a:pt x="4498" y="4968"/>
                  </a:lnTo>
                  <a:lnTo>
                    <a:pt x="4641" y="2816"/>
                  </a:lnTo>
                  <a:lnTo>
                    <a:pt x="4172" y="847"/>
                  </a:lnTo>
                  <a:lnTo>
                    <a:pt x="30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1458;p49">
              <a:extLst>
                <a:ext uri="{FF2B5EF4-FFF2-40B4-BE49-F238E27FC236}">
                  <a16:creationId xmlns:a16="http://schemas.microsoft.com/office/drawing/2014/main" id="{D9CD56A6-33C6-4544-860C-97426803BCF0}"/>
                </a:ext>
              </a:extLst>
            </p:cNvPr>
            <p:cNvSpPr/>
            <p:nvPr/>
          </p:nvSpPr>
          <p:spPr>
            <a:xfrm>
              <a:off x="914534" y="3802521"/>
              <a:ext cx="255966" cy="161029"/>
            </a:xfrm>
            <a:custGeom>
              <a:avLst/>
              <a:gdLst/>
              <a:ahLst/>
              <a:cxnLst/>
              <a:rect l="l" t="t" r="r" b="b"/>
              <a:pathLst>
                <a:path w="4570" h="2875" extrusionOk="0">
                  <a:moveTo>
                    <a:pt x="571" y="0"/>
                  </a:moveTo>
                  <a:lnTo>
                    <a:pt x="0" y="2652"/>
                  </a:lnTo>
                  <a:cubicBezTo>
                    <a:pt x="0" y="2652"/>
                    <a:pt x="1006" y="2874"/>
                    <a:pt x="2360" y="2874"/>
                  </a:cubicBezTo>
                  <a:cubicBezTo>
                    <a:pt x="3037" y="2874"/>
                    <a:pt x="3801" y="2819"/>
                    <a:pt x="4569" y="2652"/>
                  </a:cubicBezTo>
                  <a:cubicBezTo>
                    <a:pt x="3957" y="2214"/>
                    <a:pt x="3325" y="1795"/>
                    <a:pt x="2693" y="1398"/>
                  </a:cubicBezTo>
                  <a:cubicBezTo>
                    <a:pt x="2142" y="1051"/>
                    <a:pt x="1581" y="724"/>
                    <a:pt x="1061" y="357"/>
                  </a:cubicBezTo>
                  <a:cubicBezTo>
                    <a:pt x="898" y="245"/>
                    <a:pt x="734" y="123"/>
                    <a:pt x="5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1459;p49">
              <a:extLst>
                <a:ext uri="{FF2B5EF4-FFF2-40B4-BE49-F238E27FC236}">
                  <a16:creationId xmlns:a16="http://schemas.microsoft.com/office/drawing/2014/main" id="{8C369E3C-E0F3-41B8-B8A1-FD249E25E51B}"/>
                </a:ext>
              </a:extLst>
            </p:cNvPr>
            <p:cNvSpPr/>
            <p:nvPr/>
          </p:nvSpPr>
          <p:spPr>
            <a:xfrm>
              <a:off x="1000786" y="3352955"/>
              <a:ext cx="102274" cy="137953"/>
            </a:xfrm>
            <a:custGeom>
              <a:avLst/>
              <a:gdLst/>
              <a:ahLst/>
              <a:cxnLst/>
              <a:rect l="l" t="t" r="r" b="b"/>
              <a:pathLst>
                <a:path w="1826" h="2463" extrusionOk="0">
                  <a:moveTo>
                    <a:pt x="102" y="0"/>
                  </a:moveTo>
                  <a:cubicBezTo>
                    <a:pt x="204" y="480"/>
                    <a:pt x="235" y="959"/>
                    <a:pt x="194" y="1438"/>
                  </a:cubicBezTo>
                  <a:cubicBezTo>
                    <a:pt x="153" y="1673"/>
                    <a:pt x="102" y="1897"/>
                    <a:pt x="21" y="2112"/>
                  </a:cubicBezTo>
                  <a:lnTo>
                    <a:pt x="0" y="2163"/>
                  </a:lnTo>
                  <a:cubicBezTo>
                    <a:pt x="112" y="2265"/>
                    <a:pt x="316" y="2356"/>
                    <a:pt x="704" y="2418"/>
                  </a:cubicBezTo>
                  <a:cubicBezTo>
                    <a:pt x="872" y="2449"/>
                    <a:pt x="1019" y="2462"/>
                    <a:pt x="1146" y="2462"/>
                  </a:cubicBezTo>
                  <a:cubicBezTo>
                    <a:pt x="1597" y="2462"/>
                    <a:pt x="1798" y="2297"/>
                    <a:pt x="1805" y="2193"/>
                  </a:cubicBezTo>
                  <a:cubicBezTo>
                    <a:pt x="1826" y="1989"/>
                    <a:pt x="1652" y="1765"/>
                    <a:pt x="1632" y="1408"/>
                  </a:cubicBezTo>
                  <a:cubicBezTo>
                    <a:pt x="1612" y="1183"/>
                    <a:pt x="1601" y="949"/>
                    <a:pt x="1601" y="724"/>
                  </a:cubicBezTo>
                  <a:cubicBezTo>
                    <a:pt x="1601" y="643"/>
                    <a:pt x="1642" y="143"/>
                    <a:pt x="1642" y="143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1460;p49">
              <a:extLst>
                <a:ext uri="{FF2B5EF4-FFF2-40B4-BE49-F238E27FC236}">
                  <a16:creationId xmlns:a16="http://schemas.microsoft.com/office/drawing/2014/main" id="{C4C36D0F-3226-422B-A111-3130E53FBFA8}"/>
                </a:ext>
              </a:extLst>
            </p:cNvPr>
            <p:cNvSpPr/>
            <p:nvPr/>
          </p:nvSpPr>
          <p:spPr>
            <a:xfrm>
              <a:off x="1257804" y="4385720"/>
              <a:ext cx="169766" cy="208749"/>
            </a:xfrm>
            <a:custGeom>
              <a:avLst/>
              <a:gdLst/>
              <a:ahLst/>
              <a:cxnLst/>
              <a:rect l="l" t="t" r="r" b="b"/>
              <a:pathLst>
                <a:path w="3031" h="3727" extrusionOk="0">
                  <a:moveTo>
                    <a:pt x="664" y="1"/>
                  </a:moveTo>
                  <a:cubicBezTo>
                    <a:pt x="664" y="1"/>
                    <a:pt x="470" y="1358"/>
                    <a:pt x="297" y="2204"/>
                  </a:cubicBezTo>
                  <a:cubicBezTo>
                    <a:pt x="256" y="2428"/>
                    <a:pt x="93" y="2796"/>
                    <a:pt x="42" y="2989"/>
                  </a:cubicBezTo>
                  <a:cubicBezTo>
                    <a:pt x="11" y="3091"/>
                    <a:pt x="1" y="3204"/>
                    <a:pt x="1" y="3306"/>
                  </a:cubicBezTo>
                  <a:cubicBezTo>
                    <a:pt x="9" y="3549"/>
                    <a:pt x="270" y="3617"/>
                    <a:pt x="617" y="3617"/>
                  </a:cubicBezTo>
                  <a:cubicBezTo>
                    <a:pt x="722" y="3617"/>
                    <a:pt x="834" y="3611"/>
                    <a:pt x="950" y="3601"/>
                  </a:cubicBezTo>
                  <a:cubicBezTo>
                    <a:pt x="1019" y="3596"/>
                    <a:pt x="1077" y="3593"/>
                    <a:pt x="1125" y="3593"/>
                  </a:cubicBezTo>
                  <a:cubicBezTo>
                    <a:pt x="1426" y="3593"/>
                    <a:pt x="1405" y="3689"/>
                    <a:pt x="2010" y="3724"/>
                  </a:cubicBezTo>
                  <a:cubicBezTo>
                    <a:pt x="2056" y="3726"/>
                    <a:pt x="2099" y="3727"/>
                    <a:pt x="2141" y="3727"/>
                  </a:cubicBezTo>
                  <a:cubicBezTo>
                    <a:pt x="2736" y="3727"/>
                    <a:pt x="2961" y="3534"/>
                    <a:pt x="2989" y="3438"/>
                  </a:cubicBezTo>
                  <a:cubicBezTo>
                    <a:pt x="3030" y="3336"/>
                    <a:pt x="2694" y="3265"/>
                    <a:pt x="2337" y="3163"/>
                  </a:cubicBezTo>
                  <a:lnTo>
                    <a:pt x="2204" y="3122"/>
                  </a:lnTo>
                  <a:cubicBezTo>
                    <a:pt x="1796" y="3000"/>
                    <a:pt x="1541" y="2694"/>
                    <a:pt x="1204" y="2408"/>
                  </a:cubicBezTo>
                  <a:cubicBezTo>
                    <a:pt x="868" y="2133"/>
                    <a:pt x="1572" y="378"/>
                    <a:pt x="1572" y="378"/>
                  </a:cubicBezTo>
                  <a:lnTo>
                    <a:pt x="664" y="1"/>
                  </a:ln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1461;p49">
              <a:extLst>
                <a:ext uri="{FF2B5EF4-FFF2-40B4-BE49-F238E27FC236}">
                  <a16:creationId xmlns:a16="http://schemas.microsoft.com/office/drawing/2014/main" id="{EE8274DD-8445-43ED-A346-35B86ED6392D}"/>
                </a:ext>
              </a:extLst>
            </p:cNvPr>
            <p:cNvSpPr/>
            <p:nvPr/>
          </p:nvSpPr>
          <p:spPr>
            <a:xfrm>
              <a:off x="904789" y="3936153"/>
              <a:ext cx="546210" cy="574775"/>
            </a:xfrm>
            <a:custGeom>
              <a:avLst/>
              <a:gdLst/>
              <a:ahLst/>
              <a:cxnLst/>
              <a:rect l="l" t="t" r="r" b="b"/>
              <a:pathLst>
                <a:path w="9752" h="10262" extrusionOk="0">
                  <a:moveTo>
                    <a:pt x="215" y="1"/>
                  </a:moveTo>
                  <a:lnTo>
                    <a:pt x="215" y="1"/>
                  </a:lnTo>
                  <a:cubicBezTo>
                    <a:pt x="1" y="786"/>
                    <a:pt x="143" y="1633"/>
                    <a:pt x="592" y="2306"/>
                  </a:cubicBezTo>
                  <a:cubicBezTo>
                    <a:pt x="939" y="2826"/>
                    <a:pt x="1510" y="3153"/>
                    <a:pt x="2122" y="3204"/>
                  </a:cubicBezTo>
                  <a:lnTo>
                    <a:pt x="7344" y="3571"/>
                  </a:lnTo>
                  <a:lnTo>
                    <a:pt x="6661" y="5825"/>
                  </a:lnTo>
                  <a:lnTo>
                    <a:pt x="6590" y="10211"/>
                  </a:lnTo>
                  <a:lnTo>
                    <a:pt x="7477" y="10262"/>
                  </a:lnTo>
                  <a:lnTo>
                    <a:pt x="9639" y="2612"/>
                  </a:lnTo>
                  <a:cubicBezTo>
                    <a:pt x="9751" y="2204"/>
                    <a:pt x="9527" y="1786"/>
                    <a:pt x="9129" y="1653"/>
                  </a:cubicBezTo>
                  <a:lnTo>
                    <a:pt x="5355" y="368"/>
                  </a:lnTo>
                  <a:lnTo>
                    <a:pt x="21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1462;p49">
              <a:extLst>
                <a:ext uri="{FF2B5EF4-FFF2-40B4-BE49-F238E27FC236}">
                  <a16:creationId xmlns:a16="http://schemas.microsoft.com/office/drawing/2014/main" id="{DB5CFB83-3D52-4097-A20F-4F939C0CA3CD}"/>
                </a:ext>
              </a:extLst>
            </p:cNvPr>
            <p:cNvSpPr/>
            <p:nvPr/>
          </p:nvSpPr>
          <p:spPr>
            <a:xfrm>
              <a:off x="994457" y="3964717"/>
              <a:ext cx="44080" cy="40047"/>
            </a:xfrm>
            <a:custGeom>
              <a:avLst/>
              <a:gdLst/>
              <a:ahLst/>
              <a:cxnLst/>
              <a:rect l="l" t="t" r="r" b="b"/>
              <a:pathLst>
                <a:path w="787" h="715" fill="none" extrusionOk="0">
                  <a:moveTo>
                    <a:pt x="1" y="715"/>
                  </a:moveTo>
                  <a:cubicBezTo>
                    <a:pt x="338" y="593"/>
                    <a:pt x="623" y="338"/>
                    <a:pt x="786" y="1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1463;p49">
              <a:extLst>
                <a:ext uri="{FF2B5EF4-FFF2-40B4-BE49-F238E27FC236}">
                  <a16:creationId xmlns:a16="http://schemas.microsoft.com/office/drawing/2014/main" id="{10C9064B-3BB9-4DDC-8414-A7407EA21D0B}"/>
                </a:ext>
              </a:extLst>
            </p:cNvPr>
            <p:cNvSpPr/>
            <p:nvPr/>
          </p:nvSpPr>
          <p:spPr>
            <a:xfrm>
              <a:off x="1241842" y="4525008"/>
              <a:ext cx="202868" cy="75557"/>
            </a:xfrm>
            <a:custGeom>
              <a:avLst/>
              <a:gdLst/>
              <a:ahLst/>
              <a:cxnLst/>
              <a:rect l="l" t="t" r="r" b="b"/>
              <a:pathLst>
                <a:path w="3622" h="1349" extrusionOk="0">
                  <a:moveTo>
                    <a:pt x="1319" y="1"/>
                  </a:moveTo>
                  <a:cubicBezTo>
                    <a:pt x="1301" y="1"/>
                    <a:pt x="1283" y="1"/>
                    <a:pt x="1265" y="3"/>
                  </a:cubicBezTo>
                  <a:cubicBezTo>
                    <a:pt x="1092" y="33"/>
                    <a:pt x="959" y="176"/>
                    <a:pt x="806" y="268"/>
                  </a:cubicBezTo>
                  <a:cubicBezTo>
                    <a:pt x="762" y="291"/>
                    <a:pt x="717" y="299"/>
                    <a:pt x="672" y="299"/>
                  </a:cubicBezTo>
                  <a:cubicBezTo>
                    <a:pt x="554" y="299"/>
                    <a:pt x="440" y="241"/>
                    <a:pt x="358" y="241"/>
                  </a:cubicBezTo>
                  <a:cubicBezTo>
                    <a:pt x="334" y="241"/>
                    <a:pt x="314" y="245"/>
                    <a:pt x="296" y="258"/>
                  </a:cubicBezTo>
                  <a:cubicBezTo>
                    <a:pt x="164" y="339"/>
                    <a:pt x="0" y="1349"/>
                    <a:pt x="0" y="1349"/>
                  </a:cubicBezTo>
                  <a:lnTo>
                    <a:pt x="3601" y="1349"/>
                  </a:lnTo>
                  <a:cubicBezTo>
                    <a:pt x="3601" y="1349"/>
                    <a:pt x="3621" y="1063"/>
                    <a:pt x="3621" y="910"/>
                  </a:cubicBezTo>
                  <a:lnTo>
                    <a:pt x="1673" y="84"/>
                  </a:lnTo>
                  <a:cubicBezTo>
                    <a:pt x="1566" y="31"/>
                    <a:pt x="1444" y="1"/>
                    <a:pt x="13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1464;p49">
              <a:extLst>
                <a:ext uri="{FF2B5EF4-FFF2-40B4-BE49-F238E27FC236}">
                  <a16:creationId xmlns:a16="http://schemas.microsoft.com/office/drawing/2014/main" id="{8E226CA8-3A93-4B07-8AD9-1B9513613C27}"/>
                </a:ext>
              </a:extLst>
            </p:cNvPr>
            <p:cNvSpPr/>
            <p:nvPr/>
          </p:nvSpPr>
          <p:spPr>
            <a:xfrm>
              <a:off x="1242402" y="4585664"/>
              <a:ext cx="201692" cy="14899"/>
            </a:xfrm>
            <a:custGeom>
              <a:avLst/>
              <a:gdLst/>
              <a:ahLst/>
              <a:cxnLst/>
              <a:rect l="l" t="t" r="r" b="b"/>
              <a:pathLst>
                <a:path w="3601" h="266" extrusionOk="0">
                  <a:moveTo>
                    <a:pt x="41" y="1"/>
                  </a:moveTo>
                  <a:cubicBezTo>
                    <a:pt x="21" y="154"/>
                    <a:pt x="1" y="266"/>
                    <a:pt x="1" y="266"/>
                  </a:cubicBezTo>
                  <a:lnTo>
                    <a:pt x="3591" y="266"/>
                  </a:lnTo>
                  <a:cubicBezTo>
                    <a:pt x="3591" y="266"/>
                    <a:pt x="3601" y="133"/>
                    <a:pt x="36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1465;p49">
              <a:extLst>
                <a:ext uri="{FF2B5EF4-FFF2-40B4-BE49-F238E27FC236}">
                  <a16:creationId xmlns:a16="http://schemas.microsoft.com/office/drawing/2014/main" id="{0A6E9F06-0148-4FF5-83CA-1F21450B7371}"/>
                </a:ext>
              </a:extLst>
            </p:cNvPr>
            <p:cNvSpPr/>
            <p:nvPr/>
          </p:nvSpPr>
          <p:spPr>
            <a:xfrm>
              <a:off x="1340079" y="4538282"/>
              <a:ext cx="21228" cy="10922"/>
            </a:xfrm>
            <a:custGeom>
              <a:avLst/>
              <a:gdLst/>
              <a:ahLst/>
              <a:cxnLst/>
              <a:rect l="l" t="t" r="r" b="b"/>
              <a:pathLst>
                <a:path w="379" h="195" fill="none" extrusionOk="0">
                  <a:moveTo>
                    <a:pt x="1" y="194"/>
                  </a:moveTo>
                  <a:cubicBezTo>
                    <a:pt x="92" y="72"/>
                    <a:pt x="225" y="0"/>
                    <a:pt x="378" y="0"/>
                  </a:cubicBezTo>
                </a:path>
              </a:pathLst>
            </a:custGeom>
            <a:noFill/>
            <a:ln w="2300" cap="rnd" cmpd="sng">
              <a:solidFill>
                <a:srgbClr val="FFFFFF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1466;p49">
              <a:extLst>
                <a:ext uri="{FF2B5EF4-FFF2-40B4-BE49-F238E27FC236}">
                  <a16:creationId xmlns:a16="http://schemas.microsoft.com/office/drawing/2014/main" id="{C76FE9E3-041E-45AD-A74A-683172B7776A}"/>
                </a:ext>
              </a:extLst>
            </p:cNvPr>
            <p:cNvSpPr/>
            <p:nvPr/>
          </p:nvSpPr>
          <p:spPr>
            <a:xfrm>
              <a:off x="1358393" y="4547971"/>
              <a:ext cx="20052" cy="10922"/>
            </a:xfrm>
            <a:custGeom>
              <a:avLst/>
              <a:gdLst/>
              <a:ahLst/>
              <a:cxnLst/>
              <a:rect l="l" t="t" r="r" b="b"/>
              <a:pathLst>
                <a:path w="358" h="195" fill="none" extrusionOk="0">
                  <a:moveTo>
                    <a:pt x="0" y="194"/>
                  </a:moveTo>
                  <a:cubicBezTo>
                    <a:pt x="82" y="82"/>
                    <a:pt x="214" y="11"/>
                    <a:pt x="357" y="1"/>
                  </a:cubicBezTo>
                </a:path>
              </a:pathLst>
            </a:custGeom>
            <a:noFill/>
            <a:ln w="2300" cap="rnd" cmpd="sng">
              <a:solidFill>
                <a:srgbClr val="FFFFFF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1467;p49">
              <a:extLst>
                <a:ext uri="{FF2B5EF4-FFF2-40B4-BE49-F238E27FC236}">
                  <a16:creationId xmlns:a16="http://schemas.microsoft.com/office/drawing/2014/main" id="{A4741FD3-5E72-445F-9B8F-F5921E7CD371}"/>
                </a:ext>
              </a:extLst>
            </p:cNvPr>
            <p:cNvSpPr/>
            <p:nvPr/>
          </p:nvSpPr>
          <p:spPr>
            <a:xfrm>
              <a:off x="1321260" y="4512519"/>
              <a:ext cx="28621" cy="26773"/>
            </a:xfrm>
            <a:custGeom>
              <a:avLst/>
              <a:gdLst/>
              <a:ahLst/>
              <a:cxnLst/>
              <a:rect l="l" t="t" r="r" b="b"/>
              <a:pathLst>
                <a:path w="511" h="478" extrusionOk="0">
                  <a:moveTo>
                    <a:pt x="236" y="0"/>
                  </a:moveTo>
                  <a:cubicBezTo>
                    <a:pt x="194" y="0"/>
                    <a:pt x="151" y="11"/>
                    <a:pt x="112" y="32"/>
                  </a:cubicBezTo>
                  <a:cubicBezTo>
                    <a:pt x="82" y="42"/>
                    <a:pt x="61" y="73"/>
                    <a:pt x="41" y="103"/>
                  </a:cubicBezTo>
                  <a:cubicBezTo>
                    <a:pt x="10" y="154"/>
                    <a:pt x="0" y="215"/>
                    <a:pt x="20" y="277"/>
                  </a:cubicBezTo>
                  <a:cubicBezTo>
                    <a:pt x="31" y="348"/>
                    <a:pt x="61" y="440"/>
                    <a:pt x="112" y="460"/>
                  </a:cubicBezTo>
                  <a:cubicBezTo>
                    <a:pt x="147" y="472"/>
                    <a:pt x="181" y="477"/>
                    <a:pt x="214" y="477"/>
                  </a:cubicBezTo>
                  <a:cubicBezTo>
                    <a:pt x="270" y="477"/>
                    <a:pt x="323" y="462"/>
                    <a:pt x="367" y="430"/>
                  </a:cubicBezTo>
                  <a:cubicBezTo>
                    <a:pt x="479" y="358"/>
                    <a:pt x="510" y="215"/>
                    <a:pt x="439" y="103"/>
                  </a:cubicBezTo>
                  <a:cubicBezTo>
                    <a:pt x="392" y="37"/>
                    <a:pt x="315" y="0"/>
                    <a:pt x="2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1468;p49">
              <a:extLst>
                <a:ext uri="{FF2B5EF4-FFF2-40B4-BE49-F238E27FC236}">
                  <a16:creationId xmlns:a16="http://schemas.microsoft.com/office/drawing/2014/main" id="{D6737695-7015-4479-8C78-E33303256043}"/>
                </a:ext>
              </a:extLst>
            </p:cNvPr>
            <p:cNvSpPr/>
            <p:nvPr/>
          </p:nvSpPr>
          <p:spPr>
            <a:xfrm>
              <a:off x="1267549" y="4549147"/>
              <a:ext cx="26325" cy="26325"/>
            </a:xfrm>
            <a:custGeom>
              <a:avLst/>
              <a:gdLst/>
              <a:ahLst/>
              <a:cxnLst/>
              <a:rect l="l" t="t" r="r" b="b"/>
              <a:pathLst>
                <a:path w="470" h="470" extrusionOk="0">
                  <a:moveTo>
                    <a:pt x="235" y="0"/>
                  </a:moveTo>
                  <a:cubicBezTo>
                    <a:pt x="102" y="0"/>
                    <a:pt x="0" y="112"/>
                    <a:pt x="0" y="235"/>
                  </a:cubicBezTo>
                  <a:cubicBezTo>
                    <a:pt x="0" y="367"/>
                    <a:pt x="102" y="469"/>
                    <a:pt x="235" y="469"/>
                  </a:cubicBezTo>
                  <a:cubicBezTo>
                    <a:pt x="357" y="469"/>
                    <a:pt x="470" y="367"/>
                    <a:pt x="470" y="235"/>
                  </a:cubicBezTo>
                  <a:cubicBezTo>
                    <a:pt x="470" y="112"/>
                    <a:pt x="357" y="0"/>
                    <a:pt x="2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1469;p49">
              <a:extLst>
                <a:ext uri="{FF2B5EF4-FFF2-40B4-BE49-F238E27FC236}">
                  <a16:creationId xmlns:a16="http://schemas.microsoft.com/office/drawing/2014/main" id="{F85C3CA4-3C24-43BF-B8B3-90AA193CBA39}"/>
                </a:ext>
              </a:extLst>
            </p:cNvPr>
            <p:cNvSpPr/>
            <p:nvPr/>
          </p:nvSpPr>
          <p:spPr>
            <a:xfrm>
              <a:off x="1160127" y="3922712"/>
              <a:ext cx="107483" cy="40551"/>
            </a:xfrm>
            <a:custGeom>
              <a:avLst/>
              <a:gdLst/>
              <a:ahLst/>
              <a:cxnLst/>
              <a:rect l="l" t="t" r="r" b="b"/>
              <a:pathLst>
                <a:path w="1919" h="724" extrusionOk="0">
                  <a:moveTo>
                    <a:pt x="904" y="1"/>
                  </a:moveTo>
                  <a:cubicBezTo>
                    <a:pt x="626" y="1"/>
                    <a:pt x="286" y="37"/>
                    <a:pt x="286" y="37"/>
                  </a:cubicBezTo>
                  <a:lnTo>
                    <a:pt x="1" y="394"/>
                  </a:lnTo>
                  <a:cubicBezTo>
                    <a:pt x="103" y="455"/>
                    <a:pt x="215" y="506"/>
                    <a:pt x="337" y="547"/>
                  </a:cubicBezTo>
                  <a:cubicBezTo>
                    <a:pt x="381" y="562"/>
                    <a:pt x="427" y="568"/>
                    <a:pt x="476" y="568"/>
                  </a:cubicBezTo>
                  <a:cubicBezTo>
                    <a:pt x="607" y="568"/>
                    <a:pt x="756" y="526"/>
                    <a:pt x="929" y="526"/>
                  </a:cubicBezTo>
                  <a:cubicBezTo>
                    <a:pt x="943" y="526"/>
                    <a:pt x="956" y="526"/>
                    <a:pt x="970" y="527"/>
                  </a:cubicBezTo>
                  <a:cubicBezTo>
                    <a:pt x="1175" y="535"/>
                    <a:pt x="1560" y="723"/>
                    <a:pt x="1739" y="723"/>
                  </a:cubicBezTo>
                  <a:cubicBezTo>
                    <a:pt x="1773" y="723"/>
                    <a:pt x="1800" y="716"/>
                    <a:pt x="1816" y="700"/>
                  </a:cubicBezTo>
                  <a:cubicBezTo>
                    <a:pt x="1918" y="608"/>
                    <a:pt x="1388" y="119"/>
                    <a:pt x="1225" y="37"/>
                  </a:cubicBezTo>
                  <a:cubicBezTo>
                    <a:pt x="1167" y="10"/>
                    <a:pt x="1043" y="1"/>
                    <a:pt x="904" y="1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1470;p49">
              <a:extLst>
                <a:ext uri="{FF2B5EF4-FFF2-40B4-BE49-F238E27FC236}">
                  <a16:creationId xmlns:a16="http://schemas.microsoft.com/office/drawing/2014/main" id="{47ABCF64-416B-41EA-B55E-56A28D395BC8}"/>
                </a:ext>
              </a:extLst>
            </p:cNvPr>
            <p:cNvSpPr/>
            <p:nvPr/>
          </p:nvSpPr>
          <p:spPr>
            <a:xfrm>
              <a:off x="1176145" y="3912407"/>
              <a:ext cx="32598" cy="14115"/>
            </a:xfrm>
            <a:custGeom>
              <a:avLst/>
              <a:gdLst/>
              <a:ahLst/>
              <a:cxnLst/>
              <a:rect l="l" t="t" r="r" b="b"/>
              <a:pathLst>
                <a:path w="582" h="252" extrusionOk="0">
                  <a:moveTo>
                    <a:pt x="527" y="0"/>
                  </a:moveTo>
                  <a:cubicBezTo>
                    <a:pt x="521" y="0"/>
                    <a:pt x="515" y="3"/>
                    <a:pt x="510" y="7"/>
                  </a:cubicBezTo>
                  <a:cubicBezTo>
                    <a:pt x="347" y="88"/>
                    <a:pt x="174" y="160"/>
                    <a:pt x="0" y="221"/>
                  </a:cubicBezTo>
                  <a:cubicBezTo>
                    <a:pt x="72" y="241"/>
                    <a:pt x="146" y="252"/>
                    <a:pt x="220" y="252"/>
                  </a:cubicBezTo>
                  <a:cubicBezTo>
                    <a:pt x="294" y="252"/>
                    <a:pt x="368" y="241"/>
                    <a:pt x="439" y="221"/>
                  </a:cubicBezTo>
                  <a:cubicBezTo>
                    <a:pt x="582" y="160"/>
                    <a:pt x="572" y="68"/>
                    <a:pt x="551" y="17"/>
                  </a:cubicBezTo>
                  <a:cubicBezTo>
                    <a:pt x="545" y="5"/>
                    <a:pt x="536" y="0"/>
                    <a:pt x="527" y="0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1471;p49">
              <a:extLst>
                <a:ext uri="{FF2B5EF4-FFF2-40B4-BE49-F238E27FC236}">
                  <a16:creationId xmlns:a16="http://schemas.microsoft.com/office/drawing/2014/main" id="{7D52DA6F-0A3F-40DC-9605-9B1339998A38}"/>
                </a:ext>
              </a:extLst>
            </p:cNvPr>
            <p:cNvSpPr/>
            <p:nvPr/>
          </p:nvSpPr>
          <p:spPr>
            <a:xfrm>
              <a:off x="886531" y="3494260"/>
              <a:ext cx="302790" cy="451721"/>
            </a:xfrm>
            <a:custGeom>
              <a:avLst/>
              <a:gdLst/>
              <a:ahLst/>
              <a:cxnLst/>
              <a:rect l="l" t="t" r="r" b="b"/>
              <a:pathLst>
                <a:path w="5406" h="8065" extrusionOk="0">
                  <a:moveTo>
                    <a:pt x="1420" y="0"/>
                  </a:moveTo>
                  <a:cubicBezTo>
                    <a:pt x="1400" y="0"/>
                    <a:pt x="1379" y="2"/>
                    <a:pt x="1357" y="7"/>
                  </a:cubicBezTo>
                  <a:cubicBezTo>
                    <a:pt x="1357" y="7"/>
                    <a:pt x="276" y="160"/>
                    <a:pt x="235" y="1027"/>
                  </a:cubicBezTo>
                  <a:cubicBezTo>
                    <a:pt x="204" y="1690"/>
                    <a:pt x="0" y="5708"/>
                    <a:pt x="367" y="6096"/>
                  </a:cubicBezTo>
                  <a:cubicBezTo>
                    <a:pt x="1387" y="7177"/>
                    <a:pt x="3805" y="8003"/>
                    <a:pt x="5029" y="8064"/>
                  </a:cubicBezTo>
                  <a:cubicBezTo>
                    <a:pt x="5110" y="8003"/>
                    <a:pt x="5192" y="7942"/>
                    <a:pt x="5263" y="7860"/>
                  </a:cubicBezTo>
                  <a:cubicBezTo>
                    <a:pt x="5314" y="7779"/>
                    <a:pt x="5365" y="7697"/>
                    <a:pt x="5406" y="7595"/>
                  </a:cubicBezTo>
                  <a:cubicBezTo>
                    <a:pt x="5406" y="7595"/>
                    <a:pt x="1673" y="5311"/>
                    <a:pt x="1704" y="4913"/>
                  </a:cubicBezTo>
                  <a:cubicBezTo>
                    <a:pt x="1744" y="4533"/>
                    <a:pt x="2370" y="0"/>
                    <a:pt x="14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1472;p49">
              <a:extLst>
                <a:ext uri="{FF2B5EF4-FFF2-40B4-BE49-F238E27FC236}">
                  <a16:creationId xmlns:a16="http://schemas.microsoft.com/office/drawing/2014/main" id="{B6A7B52D-3A51-4BAD-B6D5-2892E82116A1}"/>
                </a:ext>
              </a:extLst>
            </p:cNvPr>
            <p:cNvSpPr/>
            <p:nvPr/>
          </p:nvSpPr>
          <p:spPr>
            <a:xfrm>
              <a:off x="983031" y="3603697"/>
              <a:ext cx="14339" cy="166910"/>
            </a:xfrm>
            <a:custGeom>
              <a:avLst/>
              <a:gdLst/>
              <a:ahLst/>
              <a:cxnLst/>
              <a:rect l="l" t="t" r="r" b="b"/>
              <a:pathLst>
                <a:path w="256" h="2980" fill="none" extrusionOk="0">
                  <a:moveTo>
                    <a:pt x="256" y="1"/>
                  </a:moveTo>
                  <a:cubicBezTo>
                    <a:pt x="174" y="1011"/>
                    <a:pt x="113" y="1969"/>
                    <a:pt x="1" y="2979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1473;p49">
              <a:extLst>
                <a:ext uri="{FF2B5EF4-FFF2-40B4-BE49-F238E27FC236}">
                  <a16:creationId xmlns:a16="http://schemas.microsoft.com/office/drawing/2014/main" id="{94E469C1-E8CC-4720-9628-220062EFA80C}"/>
                </a:ext>
              </a:extLst>
            </p:cNvPr>
            <p:cNvSpPr/>
            <p:nvPr/>
          </p:nvSpPr>
          <p:spPr>
            <a:xfrm>
              <a:off x="956204" y="3771102"/>
              <a:ext cx="26325" cy="5769"/>
            </a:xfrm>
            <a:custGeom>
              <a:avLst/>
              <a:gdLst/>
              <a:ahLst/>
              <a:cxnLst/>
              <a:rect l="l" t="t" r="r" b="b"/>
              <a:pathLst>
                <a:path w="470" h="103" fill="none" extrusionOk="0">
                  <a:moveTo>
                    <a:pt x="1" y="102"/>
                  </a:moveTo>
                  <a:cubicBezTo>
                    <a:pt x="143" y="21"/>
                    <a:pt x="317" y="0"/>
                    <a:pt x="470" y="41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1474;p49">
              <a:extLst>
                <a:ext uri="{FF2B5EF4-FFF2-40B4-BE49-F238E27FC236}">
                  <a16:creationId xmlns:a16="http://schemas.microsoft.com/office/drawing/2014/main" id="{6BA466F6-7540-499F-B3BA-2E7967D4ABA1}"/>
                </a:ext>
              </a:extLst>
            </p:cNvPr>
            <p:cNvSpPr/>
            <p:nvPr/>
          </p:nvSpPr>
          <p:spPr>
            <a:xfrm>
              <a:off x="955644" y="3772222"/>
              <a:ext cx="28061" cy="16075"/>
            </a:xfrm>
            <a:custGeom>
              <a:avLst/>
              <a:gdLst/>
              <a:ahLst/>
              <a:cxnLst/>
              <a:rect l="l" t="t" r="r" b="b"/>
              <a:pathLst>
                <a:path w="501" h="287" fill="none" extrusionOk="0">
                  <a:moveTo>
                    <a:pt x="0" y="286"/>
                  </a:moveTo>
                  <a:cubicBezTo>
                    <a:pt x="102" y="174"/>
                    <a:pt x="225" y="93"/>
                    <a:pt x="368" y="31"/>
                  </a:cubicBezTo>
                  <a:cubicBezTo>
                    <a:pt x="408" y="11"/>
                    <a:pt x="459" y="1"/>
                    <a:pt x="500" y="21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1475;p49">
              <a:extLst>
                <a:ext uri="{FF2B5EF4-FFF2-40B4-BE49-F238E27FC236}">
                  <a16:creationId xmlns:a16="http://schemas.microsoft.com/office/drawing/2014/main" id="{3B7BF120-18F6-4C9A-94D1-63E0EB92A412}"/>
                </a:ext>
              </a:extLst>
            </p:cNvPr>
            <p:cNvSpPr/>
            <p:nvPr/>
          </p:nvSpPr>
          <p:spPr>
            <a:xfrm>
              <a:off x="983031" y="3772782"/>
              <a:ext cx="205165" cy="145178"/>
            </a:xfrm>
            <a:custGeom>
              <a:avLst/>
              <a:gdLst/>
              <a:ahLst/>
              <a:cxnLst/>
              <a:rect l="l" t="t" r="r" b="b"/>
              <a:pathLst>
                <a:path w="3663" h="2592" fill="none" extrusionOk="0">
                  <a:moveTo>
                    <a:pt x="1" y="1"/>
                  </a:moveTo>
                  <a:cubicBezTo>
                    <a:pt x="307" y="399"/>
                    <a:pt x="1215" y="929"/>
                    <a:pt x="1613" y="1215"/>
                  </a:cubicBezTo>
                  <a:cubicBezTo>
                    <a:pt x="2000" y="1490"/>
                    <a:pt x="3255" y="2337"/>
                    <a:pt x="3663" y="2592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1476;p49">
              <a:extLst>
                <a:ext uri="{FF2B5EF4-FFF2-40B4-BE49-F238E27FC236}">
                  <a16:creationId xmlns:a16="http://schemas.microsoft.com/office/drawing/2014/main" id="{905F3B69-3D5F-419E-9EB6-A3D8BB24E3CE}"/>
                </a:ext>
              </a:extLst>
            </p:cNvPr>
            <p:cNvSpPr/>
            <p:nvPr/>
          </p:nvSpPr>
          <p:spPr>
            <a:xfrm>
              <a:off x="1164720" y="3919071"/>
              <a:ext cx="24028" cy="28565"/>
            </a:xfrm>
            <a:custGeom>
              <a:avLst/>
              <a:gdLst/>
              <a:ahLst/>
              <a:cxnLst/>
              <a:rect l="l" t="t" r="r" b="b"/>
              <a:pathLst>
                <a:path w="429" h="510" fill="none" extrusionOk="0">
                  <a:moveTo>
                    <a:pt x="429" y="0"/>
                  </a:moveTo>
                  <a:cubicBezTo>
                    <a:pt x="368" y="214"/>
                    <a:pt x="204" y="408"/>
                    <a:pt x="0" y="510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1477;p49">
              <a:extLst>
                <a:ext uri="{FF2B5EF4-FFF2-40B4-BE49-F238E27FC236}">
                  <a16:creationId xmlns:a16="http://schemas.microsoft.com/office/drawing/2014/main" id="{4A266C4B-8C22-4BD8-99F7-50AA6478B580}"/>
                </a:ext>
              </a:extLst>
            </p:cNvPr>
            <p:cNvSpPr/>
            <p:nvPr/>
          </p:nvSpPr>
          <p:spPr>
            <a:xfrm>
              <a:off x="1147581" y="3908206"/>
              <a:ext cx="24644" cy="35454"/>
            </a:xfrm>
            <a:custGeom>
              <a:avLst/>
              <a:gdLst/>
              <a:ahLst/>
              <a:cxnLst/>
              <a:rect l="l" t="t" r="r" b="b"/>
              <a:pathLst>
                <a:path w="440" h="633" fill="none" extrusionOk="0">
                  <a:moveTo>
                    <a:pt x="439" y="0"/>
                  </a:moveTo>
                  <a:cubicBezTo>
                    <a:pt x="378" y="225"/>
                    <a:pt x="164" y="469"/>
                    <a:pt x="0" y="633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1478;p49">
              <a:extLst>
                <a:ext uri="{FF2B5EF4-FFF2-40B4-BE49-F238E27FC236}">
                  <a16:creationId xmlns:a16="http://schemas.microsoft.com/office/drawing/2014/main" id="{4977FA9D-E81C-4605-9A18-AA50B5881181}"/>
                </a:ext>
              </a:extLst>
            </p:cNvPr>
            <p:cNvSpPr/>
            <p:nvPr/>
          </p:nvSpPr>
          <p:spPr>
            <a:xfrm>
              <a:off x="1169312" y="3916215"/>
              <a:ext cx="16579" cy="9186"/>
            </a:xfrm>
            <a:custGeom>
              <a:avLst/>
              <a:gdLst/>
              <a:ahLst/>
              <a:cxnLst/>
              <a:rect l="l" t="t" r="r" b="b"/>
              <a:pathLst>
                <a:path w="296" h="164" fill="none" extrusionOk="0">
                  <a:moveTo>
                    <a:pt x="0" y="0"/>
                  </a:moveTo>
                  <a:lnTo>
                    <a:pt x="296" y="163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1479;p49">
              <a:extLst>
                <a:ext uri="{FF2B5EF4-FFF2-40B4-BE49-F238E27FC236}">
                  <a16:creationId xmlns:a16="http://schemas.microsoft.com/office/drawing/2014/main" id="{143441F7-E0C7-40FA-A4C4-97138B21448E}"/>
                </a:ext>
              </a:extLst>
            </p:cNvPr>
            <p:cNvSpPr/>
            <p:nvPr/>
          </p:nvSpPr>
          <p:spPr>
            <a:xfrm>
              <a:off x="1162423" y="3927640"/>
              <a:ext cx="16075" cy="8009"/>
            </a:xfrm>
            <a:custGeom>
              <a:avLst/>
              <a:gdLst/>
              <a:ahLst/>
              <a:cxnLst/>
              <a:rect l="l" t="t" r="r" b="b"/>
              <a:pathLst>
                <a:path w="287" h="143" fill="none" extrusionOk="0">
                  <a:moveTo>
                    <a:pt x="1" y="0"/>
                  </a:moveTo>
                  <a:lnTo>
                    <a:pt x="286" y="143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1480;p49">
              <a:extLst>
                <a:ext uri="{FF2B5EF4-FFF2-40B4-BE49-F238E27FC236}">
                  <a16:creationId xmlns:a16="http://schemas.microsoft.com/office/drawing/2014/main" id="{764400F1-DBE5-4589-B1C7-207B7F052848}"/>
                </a:ext>
              </a:extLst>
            </p:cNvPr>
            <p:cNvSpPr/>
            <p:nvPr/>
          </p:nvSpPr>
          <p:spPr>
            <a:xfrm>
              <a:off x="1154414" y="3936770"/>
              <a:ext cx="13778" cy="7449"/>
            </a:xfrm>
            <a:custGeom>
              <a:avLst/>
              <a:gdLst/>
              <a:ahLst/>
              <a:cxnLst/>
              <a:rect l="l" t="t" r="r" b="b"/>
              <a:pathLst>
                <a:path w="246" h="133" fill="none" extrusionOk="0">
                  <a:moveTo>
                    <a:pt x="1" y="0"/>
                  </a:moveTo>
                  <a:lnTo>
                    <a:pt x="246" y="133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1481;p49">
              <a:extLst>
                <a:ext uri="{FF2B5EF4-FFF2-40B4-BE49-F238E27FC236}">
                  <a16:creationId xmlns:a16="http://schemas.microsoft.com/office/drawing/2014/main" id="{3C8251A7-F766-4F84-8F3D-CED6EAA1F07A}"/>
                </a:ext>
              </a:extLst>
            </p:cNvPr>
            <p:cNvSpPr/>
            <p:nvPr/>
          </p:nvSpPr>
          <p:spPr>
            <a:xfrm>
              <a:off x="1144165" y="3943602"/>
              <a:ext cx="20052" cy="4033"/>
            </a:xfrm>
            <a:custGeom>
              <a:avLst/>
              <a:gdLst/>
              <a:ahLst/>
              <a:cxnLst/>
              <a:rect l="l" t="t" r="r" b="b"/>
              <a:pathLst>
                <a:path w="358" h="72" fill="none" extrusionOk="0">
                  <a:moveTo>
                    <a:pt x="357" y="72"/>
                  </a:moveTo>
                  <a:lnTo>
                    <a:pt x="0" y="1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1482;p49">
              <a:extLst>
                <a:ext uri="{FF2B5EF4-FFF2-40B4-BE49-F238E27FC236}">
                  <a16:creationId xmlns:a16="http://schemas.microsoft.com/office/drawing/2014/main" id="{189FB6CC-D580-475A-9D51-EB308BCEE1BB}"/>
                </a:ext>
              </a:extLst>
            </p:cNvPr>
            <p:cNvSpPr/>
            <p:nvPr/>
          </p:nvSpPr>
          <p:spPr>
            <a:xfrm>
              <a:off x="977935" y="3210978"/>
              <a:ext cx="161141" cy="199732"/>
            </a:xfrm>
            <a:custGeom>
              <a:avLst/>
              <a:gdLst/>
              <a:ahLst/>
              <a:cxnLst/>
              <a:rect l="l" t="t" r="r" b="b"/>
              <a:pathLst>
                <a:path w="2877" h="3566" extrusionOk="0">
                  <a:moveTo>
                    <a:pt x="1412" y="0"/>
                  </a:moveTo>
                  <a:cubicBezTo>
                    <a:pt x="1265" y="0"/>
                    <a:pt x="1104" y="24"/>
                    <a:pt x="928" y="77"/>
                  </a:cubicBezTo>
                  <a:cubicBezTo>
                    <a:pt x="582" y="169"/>
                    <a:pt x="286" y="414"/>
                    <a:pt x="143" y="750"/>
                  </a:cubicBezTo>
                  <a:cubicBezTo>
                    <a:pt x="0" y="1107"/>
                    <a:pt x="41" y="1485"/>
                    <a:pt x="102" y="1852"/>
                  </a:cubicBezTo>
                  <a:cubicBezTo>
                    <a:pt x="194" y="2321"/>
                    <a:pt x="418" y="2760"/>
                    <a:pt x="765" y="3096"/>
                  </a:cubicBezTo>
                  <a:cubicBezTo>
                    <a:pt x="1092" y="3423"/>
                    <a:pt x="1581" y="3504"/>
                    <a:pt x="2030" y="3545"/>
                  </a:cubicBezTo>
                  <a:cubicBezTo>
                    <a:pt x="2132" y="3555"/>
                    <a:pt x="2234" y="3565"/>
                    <a:pt x="2336" y="3565"/>
                  </a:cubicBezTo>
                  <a:cubicBezTo>
                    <a:pt x="2825" y="3484"/>
                    <a:pt x="2876" y="1475"/>
                    <a:pt x="2754" y="1087"/>
                  </a:cubicBezTo>
                  <a:cubicBezTo>
                    <a:pt x="2641" y="757"/>
                    <a:pt x="2248" y="0"/>
                    <a:pt x="1412" y="0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1483;p49">
              <a:extLst>
                <a:ext uri="{FF2B5EF4-FFF2-40B4-BE49-F238E27FC236}">
                  <a16:creationId xmlns:a16="http://schemas.microsoft.com/office/drawing/2014/main" id="{38FE5641-89CE-4FA0-A978-7266C9DAE2CA}"/>
                </a:ext>
              </a:extLst>
            </p:cNvPr>
            <p:cNvSpPr/>
            <p:nvPr/>
          </p:nvSpPr>
          <p:spPr>
            <a:xfrm>
              <a:off x="965893" y="3178718"/>
              <a:ext cx="201188" cy="140585"/>
            </a:xfrm>
            <a:custGeom>
              <a:avLst/>
              <a:gdLst/>
              <a:ahLst/>
              <a:cxnLst/>
              <a:rect l="l" t="t" r="r" b="b"/>
              <a:pathLst>
                <a:path w="3592" h="2510" extrusionOk="0">
                  <a:moveTo>
                    <a:pt x="1614" y="1"/>
                  </a:moveTo>
                  <a:cubicBezTo>
                    <a:pt x="1159" y="1"/>
                    <a:pt x="712" y="265"/>
                    <a:pt x="521" y="735"/>
                  </a:cubicBezTo>
                  <a:cubicBezTo>
                    <a:pt x="501" y="643"/>
                    <a:pt x="491" y="561"/>
                    <a:pt x="470" y="470"/>
                  </a:cubicBezTo>
                  <a:cubicBezTo>
                    <a:pt x="429" y="531"/>
                    <a:pt x="378" y="602"/>
                    <a:pt x="348" y="674"/>
                  </a:cubicBezTo>
                  <a:cubicBezTo>
                    <a:pt x="307" y="765"/>
                    <a:pt x="287" y="857"/>
                    <a:pt x="287" y="949"/>
                  </a:cubicBezTo>
                  <a:cubicBezTo>
                    <a:pt x="174" y="949"/>
                    <a:pt x="72" y="1000"/>
                    <a:pt x="1" y="1082"/>
                  </a:cubicBezTo>
                  <a:lnTo>
                    <a:pt x="195" y="1122"/>
                  </a:lnTo>
                  <a:cubicBezTo>
                    <a:pt x="1" y="1571"/>
                    <a:pt x="32" y="2081"/>
                    <a:pt x="276" y="2510"/>
                  </a:cubicBezTo>
                  <a:lnTo>
                    <a:pt x="878" y="2510"/>
                  </a:lnTo>
                  <a:cubicBezTo>
                    <a:pt x="1052" y="2051"/>
                    <a:pt x="1113" y="1551"/>
                    <a:pt x="1082" y="1071"/>
                  </a:cubicBezTo>
                  <a:cubicBezTo>
                    <a:pt x="1170" y="1048"/>
                    <a:pt x="1261" y="1037"/>
                    <a:pt x="1353" y="1037"/>
                  </a:cubicBezTo>
                  <a:cubicBezTo>
                    <a:pt x="1505" y="1037"/>
                    <a:pt x="1660" y="1069"/>
                    <a:pt x="1806" y="1133"/>
                  </a:cubicBezTo>
                  <a:cubicBezTo>
                    <a:pt x="2061" y="1214"/>
                    <a:pt x="2296" y="1367"/>
                    <a:pt x="2541" y="1469"/>
                  </a:cubicBezTo>
                  <a:cubicBezTo>
                    <a:pt x="2767" y="1574"/>
                    <a:pt x="3012" y="1622"/>
                    <a:pt x="3262" y="1622"/>
                  </a:cubicBezTo>
                  <a:cubicBezTo>
                    <a:pt x="3327" y="1622"/>
                    <a:pt x="3393" y="1618"/>
                    <a:pt x="3459" y="1612"/>
                  </a:cubicBezTo>
                  <a:cubicBezTo>
                    <a:pt x="3336" y="1571"/>
                    <a:pt x="3204" y="1510"/>
                    <a:pt x="3081" y="1459"/>
                  </a:cubicBezTo>
                  <a:lnTo>
                    <a:pt x="3591" y="1204"/>
                  </a:lnTo>
                  <a:lnTo>
                    <a:pt x="3591" y="1204"/>
                  </a:lnTo>
                  <a:cubicBezTo>
                    <a:pt x="3553" y="1213"/>
                    <a:pt x="3514" y="1217"/>
                    <a:pt x="3476" y="1217"/>
                  </a:cubicBezTo>
                  <a:cubicBezTo>
                    <a:pt x="3254" y="1217"/>
                    <a:pt x="3046" y="1074"/>
                    <a:pt x="2898" y="908"/>
                  </a:cubicBezTo>
                  <a:cubicBezTo>
                    <a:pt x="2724" y="714"/>
                    <a:pt x="2592" y="480"/>
                    <a:pt x="2398" y="306"/>
                  </a:cubicBezTo>
                  <a:cubicBezTo>
                    <a:pt x="2171" y="98"/>
                    <a:pt x="1891" y="1"/>
                    <a:pt x="1614" y="1"/>
                  </a:cubicBezTo>
                  <a:close/>
                </a:path>
              </a:pathLst>
            </a:custGeom>
            <a:solidFill>
              <a:srgbClr val="604337"/>
            </a:solidFill>
            <a:ln w="2300" cap="rnd" cmpd="sng">
              <a:solidFill>
                <a:srgbClr val="60433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1484;p49">
              <a:extLst>
                <a:ext uri="{FF2B5EF4-FFF2-40B4-BE49-F238E27FC236}">
                  <a16:creationId xmlns:a16="http://schemas.microsoft.com/office/drawing/2014/main" id="{F1EE8295-07D5-48D7-9926-778511356DCD}"/>
                </a:ext>
              </a:extLst>
            </p:cNvPr>
            <p:cNvSpPr/>
            <p:nvPr/>
          </p:nvSpPr>
          <p:spPr>
            <a:xfrm>
              <a:off x="1060714" y="3311342"/>
              <a:ext cx="15235" cy="14283"/>
            </a:xfrm>
            <a:custGeom>
              <a:avLst/>
              <a:gdLst/>
              <a:ahLst/>
              <a:cxnLst/>
              <a:rect l="l" t="t" r="r" b="b"/>
              <a:pathLst>
                <a:path w="272" h="255" extrusionOk="0">
                  <a:moveTo>
                    <a:pt x="135" y="1"/>
                  </a:moveTo>
                  <a:cubicBezTo>
                    <a:pt x="67" y="1"/>
                    <a:pt x="1" y="50"/>
                    <a:pt x="11" y="142"/>
                  </a:cubicBezTo>
                  <a:cubicBezTo>
                    <a:pt x="16" y="218"/>
                    <a:pt x="75" y="254"/>
                    <a:pt x="135" y="254"/>
                  </a:cubicBezTo>
                  <a:cubicBezTo>
                    <a:pt x="202" y="254"/>
                    <a:pt x="272" y="208"/>
                    <a:pt x="266" y="121"/>
                  </a:cubicBezTo>
                  <a:cubicBezTo>
                    <a:pt x="257" y="40"/>
                    <a:pt x="195" y="1"/>
                    <a:pt x="13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1485;p49">
              <a:extLst>
                <a:ext uri="{FF2B5EF4-FFF2-40B4-BE49-F238E27FC236}">
                  <a16:creationId xmlns:a16="http://schemas.microsoft.com/office/drawing/2014/main" id="{B5B58355-CA22-4273-B1CB-021BA1730CAA}"/>
                </a:ext>
              </a:extLst>
            </p:cNvPr>
            <p:cNvSpPr/>
            <p:nvPr/>
          </p:nvSpPr>
          <p:spPr>
            <a:xfrm>
              <a:off x="1113305" y="3307198"/>
              <a:ext cx="17027" cy="14059"/>
            </a:xfrm>
            <a:custGeom>
              <a:avLst/>
              <a:gdLst/>
              <a:ahLst/>
              <a:cxnLst/>
              <a:rect l="l" t="t" r="r" b="b"/>
              <a:pathLst>
                <a:path w="304" h="251" extrusionOk="0">
                  <a:moveTo>
                    <a:pt x="172" y="0"/>
                  </a:moveTo>
                  <a:cubicBezTo>
                    <a:pt x="166" y="0"/>
                    <a:pt x="160" y="0"/>
                    <a:pt x="153" y="1"/>
                  </a:cubicBezTo>
                  <a:cubicBezTo>
                    <a:pt x="41" y="1"/>
                    <a:pt x="0" y="144"/>
                    <a:pt x="82" y="216"/>
                  </a:cubicBezTo>
                  <a:cubicBezTo>
                    <a:pt x="110" y="240"/>
                    <a:pt x="141" y="251"/>
                    <a:pt x="171" y="251"/>
                  </a:cubicBezTo>
                  <a:cubicBezTo>
                    <a:pt x="240" y="251"/>
                    <a:pt x="303" y="192"/>
                    <a:pt x="296" y="114"/>
                  </a:cubicBezTo>
                  <a:cubicBezTo>
                    <a:pt x="287" y="48"/>
                    <a:pt x="235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1486;p49">
              <a:extLst>
                <a:ext uri="{FF2B5EF4-FFF2-40B4-BE49-F238E27FC236}">
                  <a16:creationId xmlns:a16="http://schemas.microsoft.com/office/drawing/2014/main" id="{7149ED25-54A7-4074-AC9A-C72229EAAA56}"/>
                </a:ext>
              </a:extLst>
            </p:cNvPr>
            <p:cNvSpPr/>
            <p:nvPr/>
          </p:nvSpPr>
          <p:spPr>
            <a:xfrm>
              <a:off x="1111568" y="3285523"/>
              <a:ext cx="18371" cy="2913"/>
            </a:xfrm>
            <a:custGeom>
              <a:avLst/>
              <a:gdLst/>
              <a:ahLst/>
              <a:cxnLst/>
              <a:rect l="l" t="t" r="r" b="b"/>
              <a:pathLst>
                <a:path w="328" h="52" fill="none" extrusionOk="0">
                  <a:moveTo>
                    <a:pt x="1" y="52"/>
                  </a:moveTo>
                  <a:cubicBezTo>
                    <a:pt x="103" y="1"/>
                    <a:pt x="215" y="1"/>
                    <a:pt x="327" y="42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1487;p49">
              <a:extLst>
                <a:ext uri="{FF2B5EF4-FFF2-40B4-BE49-F238E27FC236}">
                  <a16:creationId xmlns:a16="http://schemas.microsoft.com/office/drawing/2014/main" id="{F845A748-51B3-48AB-B9C8-8E59E7B15E57}"/>
                </a:ext>
              </a:extLst>
            </p:cNvPr>
            <p:cNvSpPr/>
            <p:nvPr/>
          </p:nvSpPr>
          <p:spPr>
            <a:xfrm>
              <a:off x="1056177" y="3291236"/>
              <a:ext cx="20612" cy="4649"/>
            </a:xfrm>
            <a:custGeom>
              <a:avLst/>
              <a:gdLst/>
              <a:ahLst/>
              <a:cxnLst/>
              <a:rect l="l" t="t" r="r" b="b"/>
              <a:pathLst>
                <a:path w="368" h="83" fill="none" extrusionOk="0">
                  <a:moveTo>
                    <a:pt x="1" y="82"/>
                  </a:moveTo>
                  <a:cubicBezTo>
                    <a:pt x="113" y="21"/>
                    <a:pt x="245" y="1"/>
                    <a:pt x="368" y="31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1488;p49">
              <a:extLst>
                <a:ext uri="{FF2B5EF4-FFF2-40B4-BE49-F238E27FC236}">
                  <a16:creationId xmlns:a16="http://schemas.microsoft.com/office/drawing/2014/main" id="{8926A562-D38F-4DA6-9D5E-119B3B112C88}"/>
                </a:ext>
              </a:extLst>
            </p:cNvPr>
            <p:cNvSpPr/>
            <p:nvPr/>
          </p:nvSpPr>
          <p:spPr>
            <a:xfrm>
              <a:off x="1100759" y="3310110"/>
              <a:ext cx="4593" cy="35454"/>
            </a:xfrm>
            <a:custGeom>
              <a:avLst/>
              <a:gdLst/>
              <a:ahLst/>
              <a:cxnLst/>
              <a:rect l="l" t="t" r="r" b="b"/>
              <a:pathLst>
                <a:path w="82" h="633" fill="none" extrusionOk="0">
                  <a:moveTo>
                    <a:pt x="0" y="0"/>
                  </a:moveTo>
                  <a:lnTo>
                    <a:pt x="82" y="633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1489;p49">
              <a:extLst>
                <a:ext uri="{FF2B5EF4-FFF2-40B4-BE49-F238E27FC236}">
                  <a16:creationId xmlns:a16="http://schemas.microsoft.com/office/drawing/2014/main" id="{9B9486A5-58C6-4936-90AF-91BBE3F8B25F}"/>
                </a:ext>
              </a:extLst>
            </p:cNvPr>
            <p:cNvSpPr/>
            <p:nvPr/>
          </p:nvSpPr>
          <p:spPr>
            <a:xfrm>
              <a:off x="1032206" y="3330497"/>
              <a:ext cx="104011" cy="82503"/>
            </a:xfrm>
            <a:custGeom>
              <a:avLst/>
              <a:gdLst/>
              <a:ahLst/>
              <a:cxnLst/>
              <a:rect l="l" t="t" r="r" b="b"/>
              <a:pathLst>
                <a:path w="1857" h="1473" extrusionOk="0">
                  <a:moveTo>
                    <a:pt x="1311" y="1"/>
                  </a:moveTo>
                  <a:cubicBezTo>
                    <a:pt x="1285" y="1"/>
                    <a:pt x="1260" y="9"/>
                    <a:pt x="1234" y="24"/>
                  </a:cubicBezTo>
                  <a:lnTo>
                    <a:pt x="1224" y="24"/>
                  </a:lnTo>
                  <a:cubicBezTo>
                    <a:pt x="1163" y="44"/>
                    <a:pt x="1102" y="65"/>
                    <a:pt x="1040" y="85"/>
                  </a:cubicBezTo>
                  <a:cubicBezTo>
                    <a:pt x="735" y="157"/>
                    <a:pt x="429" y="208"/>
                    <a:pt x="133" y="238"/>
                  </a:cubicBezTo>
                  <a:cubicBezTo>
                    <a:pt x="72" y="248"/>
                    <a:pt x="51" y="248"/>
                    <a:pt x="41" y="299"/>
                  </a:cubicBezTo>
                  <a:cubicBezTo>
                    <a:pt x="31" y="381"/>
                    <a:pt x="31" y="463"/>
                    <a:pt x="31" y="544"/>
                  </a:cubicBezTo>
                  <a:lnTo>
                    <a:pt x="10" y="1023"/>
                  </a:lnTo>
                  <a:cubicBezTo>
                    <a:pt x="0" y="1074"/>
                    <a:pt x="10" y="1125"/>
                    <a:pt x="31" y="1176"/>
                  </a:cubicBezTo>
                  <a:cubicBezTo>
                    <a:pt x="72" y="1268"/>
                    <a:pt x="265" y="1299"/>
                    <a:pt x="347" y="1319"/>
                  </a:cubicBezTo>
                  <a:cubicBezTo>
                    <a:pt x="439" y="1350"/>
                    <a:pt x="531" y="1380"/>
                    <a:pt x="622" y="1401"/>
                  </a:cubicBezTo>
                  <a:cubicBezTo>
                    <a:pt x="806" y="1442"/>
                    <a:pt x="989" y="1462"/>
                    <a:pt x="1173" y="1472"/>
                  </a:cubicBezTo>
                  <a:cubicBezTo>
                    <a:pt x="1275" y="1472"/>
                    <a:pt x="1367" y="1472"/>
                    <a:pt x="1459" y="1462"/>
                  </a:cubicBezTo>
                  <a:cubicBezTo>
                    <a:pt x="1489" y="1462"/>
                    <a:pt x="1561" y="1462"/>
                    <a:pt x="1581" y="1452"/>
                  </a:cubicBezTo>
                  <a:cubicBezTo>
                    <a:pt x="1612" y="1431"/>
                    <a:pt x="1622" y="1370"/>
                    <a:pt x="1632" y="1340"/>
                  </a:cubicBezTo>
                  <a:cubicBezTo>
                    <a:pt x="1693" y="1156"/>
                    <a:pt x="1744" y="972"/>
                    <a:pt x="1785" y="779"/>
                  </a:cubicBezTo>
                  <a:cubicBezTo>
                    <a:pt x="1816" y="575"/>
                    <a:pt x="1836" y="391"/>
                    <a:pt x="1856" y="197"/>
                  </a:cubicBezTo>
                  <a:cubicBezTo>
                    <a:pt x="1703" y="136"/>
                    <a:pt x="1540" y="75"/>
                    <a:pt x="1387" y="24"/>
                  </a:cubicBezTo>
                  <a:cubicBezTo>
                    <a:pt x="1362" y="9"/>
                    <a:pt x="1336" y="1"/>
                    <a:pt x="13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1490;p49">
              <a:extLst>
                <a:ext uri="{FF2B5EF4-FFF2-40B4-BE49-F238E27FC236}">
                  <a16:creationId xmlns:a16="http://schemas.microsoft.com/office/drawing/2014/main" id="{4844E066-2CE7-4736-99B9-C747C5ED2404}"/>
                </a:ext>
              </a:extLst>
            </p:cNvPr>
            <p:cNvSpPr/>
            <p:nvPr/>
          </p:nvSpPr>
          <p:spPr>
            <a:xfrm>
              <a:off x="1006499" y="3311790"/>
              <a:ext cx="37751" cy="33774"/>
            </a:xfrm>
            <a:custGeom>
              <a:avLst/>
              <a:gdLst/>
              <a:ahLst/>
              <a:cxnLst/>
              <a:rect l="l" t="t" r="r" b="b"/>
              <a:pathLst>
                <a:path w="674" h="603" fill="none" extrusionOk="0">
                  <a:moveTo>
                    <a:pt x="0" y="1"/>
                  </a:moveTo>
                  <a:lnTo>
                    <a:pt x="673" y="603"/>
                  </a:lnTo>
                </a:path>
              </a:pathLst>
            </a:custGeom>
            <a:noFill/>
            <a:ln w="2300" cap="rnd" cmpd="sng">
              <a:solidFill>
                <a:schemeClr val="lt2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1491;p49">
              <a:extLst>
                <a:ext uri="{FF2B5EF4-FFF2-40B4-BE49-F238E27FC236}">
                  <a16:creationId xmlns:a16="http://schemas.microsoft.com/office/drawing/2014/main" id="{F0989987-7F2E-458E-938B-034DF8496F27}"/>
                </a:ext>
              </a:extLst>
            </p:cNvPr>
            <p:cNvSpPr/>
            <p:nvPr/>
          </p:nvSpPr>
          <p:spPr>
            <a:xfrm>
              <a:off x="1008739" y="3354075"/>
              <a:ext cx="24644" cy="40607"/>
            </a:xfrm>
            <a:custGeom>
              <a:avLst/>
              <a:gdLst/>
              <a:ahLst/>
              <a:cxnLst/>
              <a:rect l="l" t="t" r="r" b="b"/>
              <a:pathLst>
                <a:path w="440" h="725" fill="none" extrusionOk="0">
                  <a:moveTo>
                    <a:pt x="1" y="1"/>
                  </a:moveTo>
                  <a:lnTo>
                    <a:pt x="440" y="725"/>
                  </a:lnTo>
                </a:path>
              </a:pathLst>
            </a:custGeom>
            <a:noFill/>
            <a:ln w="2300" cap="rnd" cmpd="sng">
              <a:solidFill>
                <a:schemeClr val="lt2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1492;p49">
              <a:extLst>
                <a:ext uri="{FF2B5EF4-FFF2-40B4-BE49-F238E27FC236}">
                  <a16:creationId xmlns:a16="http://schemas.microsoft.com/office/drawing/2014/main" id="{FBDACE77-63A1-4E21-A1E8-58394455DF36}"/>
                </a:ext>
              </a:extLst>
            </p:cNvPr>
            <p:cNvSpPr/>
            <p:nvPr/>
          </p:nvSpPr>
          <p:spPr>
            <a:xfrm>
              <a:off x="1045872" y="3299245"/>
              <a:ext cx="46376" cy="46320"/>
            </a:xfrm>
            <a:custGeom>
              <a:avLst/>
              <a:gdLst/>
              <a:ahLst/>
              <a:cxnLst/>
              <a:rect l="l" t="t" r="r" b="b"/>
              <a:pathLst>
                <a:path w="828" h="827" fill="none" extrusionOk="0">
                  <a:moveTo>
                    <a:pt x="827" y="409"/>
                  </a:moveTo>
                  <a:cubicBezTo>
                    <a:pt x="827" y="643"/>
                    <a:pt x="643" y="827"/>
                    <a:pt x="419" y="827"/>
                  </a:cubicBezTo>
                  <a:cubicBezTo>
                    <a:pt x="185" y="827"/>
                    <a:pt x="1" y="643"/>
                    <a:pt x="1" y="409"/>
                  </a:cubicBezTo>
                  <a:cubicBezTo>
                    <a:pt x="1" y="184"/>
                    <a:pt x="185" y="1"/>
                    <a:pt x="419" y="1"/>
                  </a:cubicBezTo>
                  <a:cubicBezTo>
                    <a:pt x="643" y="1"/>
                    <a:pt x="827" y="184"/>
                    <a:pt x="827" y="409"/>
                  </a:cubicBezTo>
                  <a:close/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1493;p49">
              <a:extLst>
                <a:ext uri="{FF2B5EF4-FFF2-40B4-BE49-F238E27FC236}">
                  <a16:creationId xmlns:a16="http://schemas.microsoft.com/office/drawing/2014/main" id="{49FBDAFA-9C68-4447-8AA6-E0CE42DF7400}"/>
                </a:ext>
              </a:extLst>
            </p:cNvPr>
            <p:cNvSpPr/>
            <p:nvPr/>
          </p:nvSpPr>
          <p:spPr>
            <a:xfrm>
              <a:off x="1108152" y="3299245"/>
              <a:ext cx="46320" cy="46320"/>
            </a:xfrm>
            <a:custGeom>
              <a:avLst/>
              <a:gdLst/>
              <a:ahLst/>
              <a:cxnLst/>
              <a:rect l="l" t="t" r="r" b="b"/>
              <a:pathLst>
                <a:path w="827" h="827" fill="none" extrusionOk="0">
                  <a:moveTo>
                    <a:pt x="827" y="409"/>
                  </a:moveTo>
                  <a:cubicBezTo>
                    <a:pt x="827" y="643"/>
                    <a:pt x="643" y="827"/>
                    <a:pt x="419" y="827"/>
                  </a:cubicBezTo>
                  <a:cubicBezTo>
                    <a:pt x="184" y="827"/>
                    <a:pt x="1" y="643"/>
                    <a:pt x="1" y="409"/>
                  </a:cubicBezTo>
                  <a:cubicBezTo>
                    <a:pt x="1" y="184"/>
                    <a:pt x="184" y="1"/>
                    <a:pt x="419" y="1"/>
                  </a:cubicBezTo>
                  <a:cubicBezTo>
                    <a:pt x="643" y="1"/>
                    <a:pt x="827" y="184"/>
                    <a:pt x="827" y="409"/>
                  </a:cubicBezTo>
                  <a:close/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1494;p49">
              <a:extLst>
                <a:ext uri="{FF2B5EF4-FFF2-40B4-BE49-F238E27FC236}">
                  <a16:creationId xmlns:a16="http://schemas.microsoft.com/office/drawing/2014/main" id="{505044D1-4B90-4730-B422-A113E3BBB1C0}"/>
                </a:ext>
              </a:extLst>
            </p:cNvPr>
            <p:cNvSpPr/>
            <p:nvPr/>
          </p:nvSpPr>
          <p:spPr>
            <a:xfrm>
              <a:off x="1092750" y="3317503"/>
              <a:ext cx="16019" cy="1792"/>
            </a:xfrm>
            <a:custGeom>
              <a:avLst/>
              <a:gdLst/>
              <a:ahLst/>
              <a:cxnLst/>
              <a:rect l="l" t="t" r="r" b="b"/>
              <a:pathLst>
                <a:path w="286" h="32" fill="none" extrusionOk="0">
                  <a:moveTo>
                    <a:pt x="0" y="32"/>
                  </a:moveTo>
                  <a:cubicBezTo>
                    <a:pt x="92" y="1"/>
                    <a:pt x="194" y="1"/>
                    <a:pt x="286" y="32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1495;p49">
              <a:extLst>
                <a:ext uri="{FF2B5EF4-FFF2-40B4-BE49-F238E27FC236}">
                  <a16:creationId xmlns:a16="http://schemas.microsoft.com/office/drawing/2014/main" id="{20032206-57E8-4492-9C67-B014AF3A52E2}"/>
                </a:ext>
              </a:extLst>
            </p:cNvPr>
            <p:cNvSpPr/>
            <p:nvPr/>
          </p:nvSpPr>
          <p:spPr>
            <a:xfrm>
              <a:off x="1016188" y="3318119"/>
              <a:ext cx="29741" cy="5769"/>
            </a:xfrm>
            <a:custGeom>
              <a:avLst/>
              <a:gdLst/>
              <a:ahLst/>
              <a:cxnLst/>
              <a:rect l="l" t="t" r="r" b="b"/>
              <a:pathLst>
                <a:path w="531" h="103" fill="none" extrusionOk="0">
                  <a:moveTo>
                    <a:pt x="1" y="0"/>
                  </a:moveTo>
                  <a:lnTo>
                    <a:pt x="531" y="102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1496;p49">
              <a:extLst>
                <a:ext uri="{FF2B5EF4-FFF2-40B4-BE49-F238E27FC236}">
                  <a16:creationId xmlns:a16="http://schemas.microsoft.com/office/drawing/2014/main" id="{9A59FC77-A243-442D-B099-A93F072C6D24}"/>
                </a:ext>
              </a:extLst>
            </p:cNvPr>
            <p:cNvSpPr/>
            <p:nvPr/>
          </p:nvSpPr>
          <p:spPr>
            <a:xfrm>
              <a:off x="980175" y="3307646"/>
              <a:ext cx="44752" cy="54050"/>
            </a:xfrm>
            <a:custGeom>
              <a:avLst/>
              <a:gdLst/>
              <a:ahLst/>
              <a:cxnLst/>
              <a:rect l="l" t="t" r="r" b="b"/>
              <a:pathLst>
                <a:path w="799" h="965" extrusionOk="0">
                  <a:moveTo>
                    <a:pt x="275" y="1"/>
                  </a:moveTo>
                  <a:cubicBezTo>
                    <a:pt x="210" y="1"/>
                    <a:pt x="146" y="21"/>
                    <a:pt x="93" y="65"/>
                  </a:cubicBezTo>
                  <a:cubicBezTo>
                    <a:pt x="42" y="116"/>
                    <a:pt x="11" y="187"/>
                    <a:pt x="11" y="269"/>
                  </a:cubicBezTo>
                  <a:cubicBezTo>
                    <a:pt x="1" y="503"/>
                    <a:pt x="103" y="728"/>
                    <a:pt x="297" y="871"/>
                  </a:cubicBezTo>
                  <a:cubicBezTo>
                    <a:pt x="348" y="911"/>
                    <a:pt x="409" y="942"/>
                    <a:pt x="470" y="952"/>
                  </a:cubicBezTo>
                  <a:cubicBezTo>
                    <a:pt x="493" y="960"/>
                    <a:pt x="517" y="964"/>
                    <a:pt x="539" y="964"/>
                  </a:cubicBezTo>
                  <a:cubicBezTo>
                    <a:pt x="683" y="964"/>
                    <a:pt x="799" y="806"/>
                    <a:pt x="746" y="656"/>
                  </a:cubicBezTo>
                  <a:cubicBezTo>
                    <a:pt x="705" y="463"/>
                    <a:pt x="654" y="218"/>
                    <a:pt x="480" y="75"/>
                  </a:cubicBezTo>
                  <a:cubicBezTo>
                    <a:pt x="421" y="27"/>
                    <a:pt x="348" y="1"/>
                    <a:pt x="275" y="1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1497;p49">
              <a:extLst>
                <a:ext uri="{FF2B5EF4-FFF2-40B4-BE49-F238E27FC236}">
                  <a16:creationId xmlns:a16="http://schemas.microsoft.com/office/drawing/2014/main" id="{1AC3EEAB-7D2B-467C-9716-305C51C73FF7}"/>
                </a:ext>
              </a:extLst>
            </p:cNvPr>
            <p:cNvSpPr/>
            <p:nvPr/>
          </p:nvSpPr>
          <p:spPr>
            <a:xfrm>
              <a:off x="992777" y="3323216"/>
              <a:ext cx="16635" cy="23524"/>
            </a:xfrm>
            <a:custGeom>
              <a:avLst/>
              <a:gdLst/>
              <a:ahLst/>
              <a:cxnLst/>
              <a:rect l="l" t="t" r="r" b="b"/>
              <a:pathLst>
                <a:path w="297" h="420" fill="none" extrusionOk="0">
                  <a:moveTo>
                    <a:pt x="0" y="103"/>
                  </a:moveTo>
                  <a:cubicBezTo>
                    <a:pt x="0" y="52"/>
                    <a:pt x="41" y="11"/>
                    <a:pt x="92" y="1"/>
                  </a:cubicBezTo>
                  <a:cubicBezTo>
                    <a:pt x="143" y="1"/>
                    <a:pt x="194" y="32"/>
                    <a:pt x="225" y="72"/>
                  </a:cubicBezTo>
                  <a:cubicBezTo>
                    <a:pt x="245" y="113"/>
                    <a:pt x="266" y="164"/>
                    <a:pt x="276" y="215"/>
                  </a:cubicBezTo>
                  <a:cubicBezTo>
                    <a:pt x="174" y="195"/>
                    <a:pt x="194" y="419"/>
                    <a:pt x="296" y="378"/>
                  </a:cubicBezTo>
                </a:path>
              </a:pathLst>
            </a:custGeom>
            <a:noFill/>
            <a:ln w="2300" cap="rnd" cmpd="sng">
              <a:solidFill>
                <a:srgbClr val="D38475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1498;p49">
              <a:extLst>
                <a:ext uri="{FF2B5EF4-FFF2-40B4-BE49-F238E27FC236}">
                  <a16:creationId xmlns:a16="http://schemas.microsoft.com/office/drawing/2014/main" id="{2AD57144-63AA-49BE-8051-D14DBB518D02}"/>
                </a:ext>
              </a:extLst>
            </p:cNvPr>
            <p:cNvSpPr/>
            <p:nvPr/>
          </p:nvSpPr>
          <p:spPr>
            <a:xfrm rot="-406490">
              <a:off x="2434605" y="3621398"/>
              <a:ext cx="14339" cy="166913"/>
            </a:xfrm>
            <a:custGeom>
              <a:avLst/>
              <a:gdLst/>
              <a:ahLst/>
              <a:cxnLst/>
              <a:rect l="l" t="t" r="r" b="b"/>
              <a:pathLst>
                <a:path w="256" h="2980" fill="none" extrusionOk="0">
                  <a:moveTo>
                    <a:pt x="256" y="1"/>
                  </a:moveTo>
                  <a:cubicBezTo>
                    <a:pt x="174" y="1011"/>
                    <a:pt x="113" y="1969"/>
                    <a:pt x="1" y="2979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1499;p49">
              <a:extLst>
                <a:ext uri="{FF2B5EF4-FFF2-40B4-BE49-F238E27FC236}">
                  <a16:creationId xmlns:a16="http://schemas.microsoft.com/office/drawing/2014/main" id="{96A225F7-52A3-4C86-9C30-1CEC680B9400}"/>
                </a:ext>
              </a:extLst>
            </p:cNvPr>
            <p:cNvSpPr/>
            <p:nvPr/>
          </p:nvSpPr>
          <p:spPr>
            <a:xfrm>
              <a:off x="2451133" y="3829643"/>
              <a:ext cx="73263" cy="109120"/>
            </a:xfrm>
            <a:custGeom>
              <a:avLst/>
              <a:gdLst/>
              <a:ahLst/>
              <a:cxnLst/>
              <a:rect l="l" t="t" r="r" b="b"/>
              <a:pathLst>
                <a:path w="2235" h="3418" fill="none" extrusionOk="0">
                  <a:moveTo>
                    <a:pt x="1" y="1"/>
                  </a:moveTo>
                  <a:cubicBezTo>
                    <a:pt x="266" y="521"/>
                    <a:pt x="1041" y="1653"/>
                    <a:pt x="1306" y="2051"/>
                  </a:cubicBezTo>
                  <a:cubicBezTo>
                    <a:pt x="1571" y="2449"/>
                    <a:pt x="1959" y="3030"/>
                    <a:pt x="2234" y="3418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1500;p49">
              <a:extLst>
                <a:ext uri="{FF2B5EF4-FFF2-40B4-BE49-F238E27FC236}">
                  <a16:creationId xmlns:a16="http://schemas.microsoft.com/office/drawing/2014/main" id="{DA2C8549-3D87-42E3-A691-A9B193B3B08C}"/>
                </a:ext>
              </a:extLst>
            </p:cNvPr>
            <p:cNvSpPr/>
            <p:nvPr/>
          </p:nvSpPr>
          <p:spPr>
            <a:xfrm rot="-3653639">
              <a:off x="2264962" y="3819664"/>
              <a:ext cx="9186" cy="152012"/>
            </a:xfrm>
            <a:custGeom>
              <a:avLst/>
              <a:gdLst/>
              <a:ahLst/>
              <a:cxnLst/>
              <a:rect l="l" t="t" r="r" b="b"/>
              <a:pathLst>
                <a:path w="164" h="2714" fill="none" extrusionOk="0">
                  <a:moveTo>
                    <a:pt x="0" y="0"/>
                  </a:moveTo>
                  <a:cubicBezTo>
                    <a:pt x="92" y="1020"/>
                    <a:pt x="112" y="1703"/>
                    <a:pt x="163" y="2713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1501;p49">
              <a:extLst>
                <a:ext uri="{FF2B5EF4-FFF2-40B4-BE49-F238E27FC236}">
                  <a16:creationId xmlns:a16="http://schemas.microsoft.com/office/drawing/2014/main" id="{95A42A6F-5F7F-4317-BE60-D58B04B87257}"/>
                </a:ext>
              </a:extLst>
            </p:cNvPr>
            <p:cNvSpPr/>
            <p:nvPr/>
          </p:nvSpPr>
          <p:spPr>
            <a:xfrm rot="-406490">
              <a:off x="1150155" y="3632535"/>
              <a:ext cx="14339" cy="166913"/>
            </a:xfrm>
            <a:custGeom>
              <a:avLst/>
              <a:gdLst/>
              <a:ahLst/>
              <a:cxnLst/>
              <a:rect l="l" t="t" r="r" b="b"/>
              <a:pathLst>
                <a:path w="256" h="2980" fill="none" extrusionOk="0">
                  <a:moveTo>
                    <a:pt x="256" y="1"/>
                  </a:moveTo>
                  <a:cubicBezTo>
                    <a:pt x="174" y="1011"/>
                    <a:pt x="113" y="1969"/>
                    <a:pt x="1" y="2979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1502;p49">
              <a:extLst>
                <a:ext uri="{FF2B5EF4-FFF2-40B4-BE49-F238E27FC236}">
                  <a16:creationId xmlns:a16="http://schemas.microsoft.com/office/drawing/2014/main" id="{E86BCA66-13D0-43B7-A45E-4E08B4FA1559}"/>
                </a:ext>
              </a:extLst>
            </p:cNvPr>
            <p:cNvSpPr/>
            <p:nvPr/>
          </p:nvSpPr>
          <p:spPr>
            <a:xfrm rot="-4228006">
              <a:off x="995205" y="3804197"/>
              <a:ext cx="14339" cy="166913"/>
            </a:xfrm>
            <a:custGeom>
              <a:avLst/>
              <a:gdLst/>
              <a:ahLst/>
              <a:cxnLst/>
              <a:rect l="l" t="t" r="r" b="b"/>
              <a:pathLst>
                <a:path w="256" h="2980" fill="none" extrusionOk="0">
                  <a:moveTo>
                    <a:pt x="256" y="1"/>
                  </a:moveTo>
                  <a:cubicBezTo>
                    <a:pt x="174" y="1011"/>
                    <a:pt x="113" y="1969"/>
                    <a:pt x="1" y="2979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3" name="Group 522">
            <a:extLst>
              <a:ext uri="{FF2B5EF4-FFF2-40B4-BE49-F238E27FC236}">
                <a16:creationId xmlns:a16="http://schemas.microsoft.com/office/drawing/2014/main" id="{63F28818-1EBF-48BF-8286-444A2755DADA}"/>
              </a:ext>
            </a:extLst>
          </p:cNvPr>
          <p:cNvGrpSpPr/>
          <p:nvPr/>
        </p:nvGrpSpPr>
        <p:grpSpPr>
          <a:xfrm>
            <a:off x="7383401" y="1512333"/>
            <a:ext cx="1116605" cy="2785663"/>
            <a:chOff x="7435685" y="1822918"/>
            <a:chExt cx="1116605" cy="2785663"/>
          </a:xfrm>
        </p:grpSpPr>
        <p:sp>
          <p:nvSpPr>
            <p:cNvPr id="524" name="Google Shape;1265;p49">
              <a:extLst>
                <a:ext uri="{FF2B5EF4-FFF2-40B4-BE49-F238E27FC236}">
                  <a16:creationId xmlns:a16="http://schemas.microsoft.com/office/drawing/2014/main" id="{3BA1D52E-E99A-433E-AA4E-62658A29FB8E}"/>
                </a:ext>
              </a:extLst>
            </p:cNvPr>
            <p:cNvSpPr/>
            <p:nvPr/>
          </p:nvSpPr>
          <p:spPr>
            <a:xfrm>
              <a:off x="7435685" y="1822918"/>
              <a:ext cx="1116605" cy="2079346"/>
            </a:xfrm>
            <a:custGeom>
              <a:avLst/>
              <a:gdLst/>
              <a:ahLst/>
              <a:cxnLst/>
              <a:rect l="l" t="t" r="r" b="b"/>
              <a:pathLst>
                <a:path w="20523" h="38218" extrusionOk="0">
                  <a:moveTo>
                    <a:pt x="1" y="0"/>
                  </a:moveTo>
                  <a:lnTo>
                    <a:pt x="1" y="38218"/>
                  </a:lnTo>
                  <a:lnTo>
                    <a:pt x="20522" y="38218"/>
                  </a:lnTo>
                  <a:lnTo>
                    <a:pt x="2052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1266;p49">
              <a:extLst>
                <a:ext uri="{FF2B5EF4-FFF2-40B4-BE49-F238E27FC236}">
                  <a16:creationId xmlns:a16="http://schemas.microsoft.com/office/drawing/2014/main" id="{1F64B0FE-062E-419E-AF05-AA5E103B76E0}"/>
                </a:ext>
              </a:extLst>
            </p:cNvPr>
            <p:cNvSpPr/>
            <p:nvPr/>
          </p:nvSpPr>
          <p:spPr>
            <a:xfrm>
              <a:off x="7483399" y="1871175"/>
              <a:ext cx="1033362" cy="2031086"/>
            </a:xfrm>
            <a:custGeom>
              <a:avLst/>
              <a:gdLst/>
              <a:ahLst/>
              <a:cxnLst/>
              <a:rect l="l" t="t" r="r" b="b"/>
              <a:pathLst>
                <a:path w="18993" h="37331" extrusionOk="0">
                  <a:moveTo>
                    <a:pt x="1" y="1"/>
                  </a:moveTo>
                  <a:lnTo>
                    <a:pt x="1" y="37331"/>
                  </a:lnTo>
                  <a:lnTo>
                    <a:pt x="18992" y="37331"/>
                  </a:lnTo>
                  <a:lnTo>
                    <a:pt x="189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1267;p49">
              <a:extLst>
                <a:ext uri="{FF2B5EF4-FFF2-40B4-BE49-F238E27FC236}">
                  <a16:creationId xmlns:a16="http://schemas.microsoft.com/office/drawing/2014/main" id="{F9903DF4-47D6-427D-952E-47271ED65A2E}"/>
                </a:ext>
              </a:extLst>
            </p:cNvPr>
            <p:cNvSpPr/>
            <p:nvPr/>
          </p:nvSpPr>
          <p:spPr>
            <a:xfrm>
              <a:off x="7835240" y="1871175"/>
              <a:ext cx="681508" cy="2031086"/>
            </a:xfrm>
            <a:custGeom>
              <a:avLst/>
              <a:gdLst/>
              <a:ahLst/>
              <a:cxnLst/>
              <a:rect l="l" t="t" r="r" b="b"/>
              <a:pathLst>
                <a:path w="12526" h="37331" extrusionOk="0">
                  <a:moveTo>
                    <a:pt x="12525" y="1"/>
                  </a:moveTo>
                  <a:lnTo>
                    <a:pt x="0" y="3622"/>
                  </a:lnTo>
                  <a:lnTo>
                    <a:pt x="0" y="33720"/>
                  </a:lnTo>
                  <a:lnTo>
                    <a:pt x="12525" y="37331"/>
                  </a:lnTo>
                  <a:lnTo>
                    <a:pt x="1252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1268;p49">
              <a:extLst>
                <a:ext uri="{FF2B5EF4-FFF2-40B4-BE49-F238E27FC236}">
                  <a16:creationId xmlns:a16="http://schemas.microsoft.com/office/drawing/2014/main" id="{E47232EB-BDDE-4948-BCD3-8652A81308FD}"/>
                </a:ext>
              </a:extLst>
            </p:cNvPr>
            <p:cNvSpPr/>
            <p:nvPr/>
          </p:nvSpPr>
          <p:spPr>
            <a:xfrm>
              <a:off x="7829146" y="4548624"/>
              <a:ext cx="569973" cy="59957"/>
            </a:xfrm>
            <a:custGeom>
              <a:avLst/>
              <a:gdLst/>
              <a:ahLst/>
              <a:cxnLst/>
              <a:rect l="l" t="t" r="r" b="b"/>
              <a:pathLst>
                <a:path w="10476" h="1102" extrusionOk="0">
                  <a:moveTo>
                    <a:pt x="551" y="0"/>
                  </a:moveTo>
                  <a:cubicBezTo>
                    <a:pt x="245" y="0"/>
                    <a:pt x="0" y="245"/>
                    <a:pt x="0" y="551"/>
                  </a:cubicBezTo>
                  <a:cubicBezTo>
                    <a:pt x="0" y="857"/>
                    <a:pt x="245" y="1102"/>
                    <a:pt x="551" y="1102"/>
                  </a:cubicBezTo>
                  <a:lnTo>
                    <a:pt x="9924" y="1102"/>
                  </a:lnTo>
                  <a:cubicBezTo>
                    <a:pt x="10230" y="1102"/>
                    <a:pt x="10475" y="857"/>
                    <a:pt x="10475" y="551"/>
                  </a:cubicBezTo>
                  <a:cubicBezTo>
                    <a:pt x="10475" y="245"/>
                    <a:pt x="10230" y="0"/>
                    <a:pt x="9924" y="0"/>
                  </a:cubicBezTo>
                  <a:close/>
                </a:path>
              </a:pathLst>
            </a:custGeom>
            <a:solidFill>
              <a:srgbClr val="E49B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1269;p49">
              <a:extLst>
                <a:ext uri="{FF2B5EF4-FFF2-40B4-BE49-F238E27FC236}">
                  <a16:creationId xmlns:a16="http://schemas.microsoft.com/office/drawing/2014/main" id="{94712473-9271-43EE-8393-A68502115834}"/>
                </a:ext>
              </a:extLst>
            </p:cNvPr>
            <p:cNvSpPr/>
            <p:nvPr/>
          </p:nvSpPr>
          <p:spPr>
            <a:xfrm>
              <a:off x="7956782" y="2985994"/>
              <a:ext cx="226444" cy="470679"/>
            </a:xfrm>
            <a:custGeom>
              <a:avLst/>
              <a:gdLst/>
              <a:ahLst/>
              <a:cxnLst/>
              <a:rect l="l" t="t" r="r" b="b"/>
              <a:pathLst>
                <a:path w="4162" h="8651" extrusionOk="0">
                  <a:moveTo>
                    <a:pt x="4162" y="1"/>
                  </a:moveTo>
                  <a:lnTo>
                    <a:pt x="1336" y="2102"/>
                  </a:lnTo>
                  <a:cubicBezTo>
                    <a:pt x="1336" y="2102"/>
                    <a:pt x="0" y="7824"/>
                    <a:pt x="0" y="8395"/>
                  </a:cubicBezTo>
                  <a:cubicBezTo>
                    <a:pt x="0" y="8570"/>
                    <a:pt x="168" y="8650"/>
                    <a:pt x="410" y="8650"/>
                  </a:cubicBezTo>
                  <a:cubicBezTo>
                    <a:pt x="955" y="8650"/>
                    <a:pt x="1873" y="8242"/>
                    <a:pt x="2071" y="7599"/>
                  </a:cubicBezTo>
                  <a:cubicBezTo>
                    <a:pt x="2305" y="6824"/>
                    <a:pt x="3111" y="4458"/>
                    <a:pt x="3539" y="2958"/>
                  </a:cubicBezTo>
                  <a:lnTo>
                    <a:pt x="41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1270;p49">
              <a:extLst>
                <a:ext uri="{FF2B5EF4-FFF2-40B4-BE49-F238E27FC236}">
                  <a16:creationId xmlns:a16="http://schemas.microsoft.com/office/drawing/2014/main" id="{4695CEFF-31F2-4F97-96A9-668FEAC13081}"/>
                </a:ext>
              </a:extLst>
            </p:cNvPr>
            <p:cNvSpPr/>
            <p:nvPr/>
          </p:nvSpPr>
          <p:spPr>
            <a:xfrm>
              <a:off x="7966738" y="2989313"/>
              <a:ext cx="254790" cy="952403"/>
            </a:xfrm>
            <a:custGeom>
              <a:avLst/>
              <a:gdLst/>
              <a:ahLst/>
              <a:cxnLst/>
              <a:rect l="l" t="t" r="r" b="b"/>
              <a:pathLst>
                <a:path w="4683" h="17505" extrusionOk="0">
                  <a:moveTo>
                    <a:pt x="4019" y="1"/>
                  </a:moveTo>
                  <a:lnTo>
                    <a:pt x="4019" y="1"/>
                  </a:lnTo>
                  <a:cubicBezTo>
                    <a:pt x="3234" y="256"/>
                    <a:pt x="2581" y="827"/>
                    <a:pt x="2214" y="1572"/>
                  </a:cubicBezTo>
                  <a:cubicBezTo>
                    <a:pt x="1775" y="2449"/>
                    <a:pt x="1" y="16942"/>
                    <a:pt x="1" y="16942"/>
                  </a:cubicBezTo>
                  <a:cubicBezTo>
                    <a:pt x="1" y="16942"/>
                    <a:pt x="636" y="17504"/>
                    <a:pt x="1981" y="17504"/>
                  </a:cubicBezTo>
                  <a:cubicBezTo>
                    <a:pt x="2225" y="17504"/>
                    <a:pt x="2493" y="17486"/>
                    <a:pt x="2785" y="17442"/>
                  </a:cubicBezTo>
                  <a:cubicBezTo>
                    <a:pt x="4682" y="17167"/>
                    <a:pt x="4019" y="1"/>
                    <a:pt x="40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1271;p49">
              <a:extLst>
                <a:ext uri="{FF2B5EF4-FFF2-40B4-BE49-F238E27FC236}">
                  <a16:creationId xmlns:a16="http://schemas.microsoft.com/office/drawing/2014/main" id="{F427C869-0E3B-49D8-B8F5-8523ED968E29}"/>
                </a:ext>
              </a:extLst>
            </p:cNvPr>
            <p:cNvSpPr/>
            <p:nvPr/>
          </p:nvSpPr>
          <p:spPr>
            <a:xfrm>
              <a:off x="8081588" y="2988769"/>
              <a:ext cx="97172" cy="284170"/>
            </a:xfrm>
            <a:custGeom>
              <a:avLst/>
              <a:gdLst/>
              <a:ahLst/>
              <a:cxnLst/>
              <a:rect l="l" t="t" r="r" b="b"/>
              <a:pathLst>
                <a:path w="1786" h="5223" fill="none" extrusionOk="0">
                  <a:moveTo>
                    <a:pt x="1786" y="1"/>
                  </a:moveTo>
                  <a:cubicBezTo>
                    <a:pt x="1245" y="582"/>
                    <a:pt x="552" y="1276"/>
                    <a:pt x="1" y="1847"/>
                  </a:cubicBezTo>
                  <a:lnTo>
                    <a:pt x="429" y="2459"/>
                  </a:lnTo>
                  <a:lnTo>
                    <a:pt x="72" y="2448"/>
                  </a:lnTo>
                  <a:lnTo>
                    <a:pt x="11" y="5223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1272;p49">
              <a:extLst>
                <a:ext uri="{FF2B5EF4-FFF2-40B4-BE49-F238E27FC236}">
                  <a16:creationId xmlns:a16="http://schemas.microsoft.com/office/drawing/2014/main" id="{2879F397-0E0F-4331-A3D2-CA5E71817B97}"/>
                </a:ext>
              </a:extLst>
            </p:cNvPr>
            <p:cNvSpPr/>
            <p:nvPr/>
          </p:nvSpPr>
          <p:spPr>
            <a:xfrm>
              <a:off x="7994485" y="3711816"/>
              <a:ext cx="33352" cy="7835"/>
            </a:xfrm>
            <a:custGeom>
              <a:avLst/>
              <a:gdLst/>
              <a:ahLst/>
              <a:cxnLst/>
              <a:rect l="l" t="t" r="r" b="b"/>
              <a:pathLst>
                <a:path w="613" h="144" fill="none" extrusionOk="0">
                  <a:moveTo>
                    <a:pt x="1" y="1"/>
                  </a:moveTo>
                  <a:lnTo>
                    <a:pt x="613" y="143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1273;p49">
              <a:extLst>
                <a:ext uri="{FF2B5EF4-FFF2-40B4-BE49-F238E27FC236}">
                  <a16:creationId xmlns:a16="http://schemas.microsoft.com/office/drawing/2014/main" id="{4D8FCB5D-6FA6-4469-AD58-ECFD41510B33}"/>
                </a:ext>
              </a:extLst>
            </p:cNvPr>
            <p:cNvSpPr/>
            <p:nvPr/>
          </p:nvSpPr>
          <p:spPr>
            <a:xfrm>
              <a:off x="7866305" y="4468158"/>
              <a:ext cx="194833" cy="106040"/>
            </a:xfrm>
            <a:custGeom>
              <a:avLst/>
              <a:gdLst/>
              <a:ahLst/>
              <a:cxnLst/>
              <a:rect l="l" t="t" r="r" b="b"/>
              <a:pathLst>
                <a:path w="3581" h="1949" extrusionOk="0">
                  <a:moveTo>
                    <a:pt x="2515" y="1"/>
                  </a:moveTo>
                  <a:cubicBezTo>
                    <a:pt x="2361" y="1"/>
                    <a:pt x="2239" y="79"/>
                    <a:pt x="2193" y="296"/>
                  </a:cubicBezTo>
                  <a:cubicBezTo>
                    <a:pt x="2153" y="500"/>
                    <a:pt x="2061" y="684"/>
                    <a:pt x="1928" y="837"/>
                  </a:cubicBezTo>
                  <a:cubicBezTo>
                    <a:pt x="1561" y="1265"/>
                    <a:pt x="929" y="1469"/>
                    <a:pt x="521" y="1541"/>
                  </a:cubicBezTo>
                  <a:cubicBezTo>
                    <a:pt x="164" y="1612"/>
                    <a:pt x="41" y="1816"/>
                    <a:pt x="1" y="1949"/>
                  </a:cubicBezTo>
                  <a:lnTo>
                    <a:pt x="3458" y="1949"/>
                  </a:lnTo>
                  <a:cubicBezTo>
                    <a:pt x="3550" y="1857"/>
                    <a:pt x="3581" y="1602"/>
                    <a:pt x="3581" y="1347"/>
                  </a:cubicBezTo>
                  <a:cubicBezTo>
                    <a:pt x="3581" y="1082"/>
                    <a:pt x="3570" y="806"/>
                    <a:pt x="3540" y="541"/>
                  </a:cubicBezTo>
                  <a:cubicBezTo>
                    <a:pt x="3540" y="541"/>
                    <a:pt x="2920" y="1"/>
                    <a:pt x="25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1274;p49">
              <a:extLst>
                <a:ext uri="{FF2B5EF4-FFF2-40B4-BE49-F238E27FC236}">
                  <a16:creationId xmlns:a16="http://schemas.microsoft.com/office/drawing/2014/main" id="{1B36740B-39C9-445E-9C4A-D892747EEF5A}"/>
                </a:ext>
              </a:extLst>
            </p:cNvPr>
            <p:cNvSpPr/>
            <p:nvPr/>
          </p:nvSpPr>
          <p:spPr>
            <a:xfrm>
              <a:off x="7965106" y="3551810"/>
              <a:ext cx="316924" cy="990815"/>
            </a:xfrm>
            <a:custGeom>
              <a:avLst/>
              <a:gdLst/>
              <a:ahLst/>
              <a:cxnLst/>
              <a:rect l="l" t="t" r="r" b="b"/>
              <a:pathLst>
                <a:path w="5825" h="18211" extrusionOk="0">
                  <a:moveTo>
                    <a:pt x="4410" y="1"/>
                  </a:moveTo>
                  <a:cubicBezTo>
                    <a:pt x="3198" y="1"/>
                    <a:pt x="1642" y="453"/>
                    <a:pt x="1642" y="453"/>
                  </a:cubicBezTo>
                  <a:lnTo>
                    <a:pt x="500" y="9112"/>
                  </a:lnTo>
                  <a:cubicBezTo>
                    <a:pt x="500" y="9112"/>
                    <a:pt x="500" y="15099"/>
                    <a:pt x="31" y="17394"/>
                  </a:cubicBezTo>
                  <a:cubicBezTo>
                    <a:pt x="0" y="17578"/>
                    <a:pt x="102" y="17751"/>
                    <a:pt x="275" y="17812"/>
                  </a:cubicBezTo>
                  <a:cubicBezTo>
                    <a:pt x="583" y="17920"/>
                    <a:pt x="1133" y="18210"/>
                    <a:pt x="1585" y="18210"/>
                  </a:cubicBezTo>
                  <a:cubicBezTo>
                    <a:pt x="1689" y="18210"/>
                    <a:pt x="1787" y="18195"/>
                    <a:pt x="1877" y="18159"/>
                  </a:cubicBezTo>
                  <a:cubicBezTo>
                    <a:pt x="2173" y="18037"/>
                    <a:pt x="3488" y="9887"/>
                    <a:pt x="3488" y="9887"/>
                  </a:cubicBezTo>
                  <a:cubicBezTo>
                    <a:pt x="3488" y="9887"/>
                    <a:pt x="5824" y="1758"/>
                    <a:pt x="5814" y="769"/>
                  </a:cubicBezTo>
                  <a:cubicBezTo>
                    <a:pt x="5802" y="181"/>
                    <a:pt x="5174" y="1"/>
                    <a:pt x="44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1275;p49">
              <a:extLst>
                <a:ext uri="{FF2B5EF4-FFF2-40B4-BE49-F238E27FC236}">
                  <a16:creationId xmlns:a16="http://schemas.microsoft.com/office/drawing/2014/main" id="{645C24EA-ECF7-409C-9AF2-8CD8D019123C}"/>
                </a:ext>
              </a:extLst>
            </p:cNvPr>
            <p:cNvSpPr/>
            <p:nvPr/>
          </p:nvSpPr>
          <p:spPr>
            <a:xfrm>
              <a:off x="8121032" y="4073067"/>
              <a:ext cx="30577" cy="12786"/>
            </a:xfrm>
            <a:custGeom>
              <a:avLst/>
              <a:gdLst/>
              <a:ahLst/>
              <a:cxnLst/>
              <a:rect l="l" t="t" r="r" b="b"/>
              <a:pathLst>
                <a:path w="562" h="235" fill="none" extrusionOk="0">
                  <a:moveTo>
                    <a:pt x="0" y="0"/>
                  </a:moveTo>
                  <a:cubicBezTo>
                    <a:pt x="194" y="41"/>
                    <a:pt x="388" y="123"/>
                    <a:pt x="561" y="235"/>
                  </a:cubicBezTo>
                </a:path>
              </a:pathLst>
            </a:custGeom>
            <a:noFill/>
            <a:ln w="33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1276;p49">
              <a:extLst>
                <a:ext uri="{FF2B5EF4-FFF2-40B4-BE49-F238E27FC236}">
                  <a16:creationId xmlns:a16="http://schemas.microsoft.com/office/drawing/2014/main" id="{512150A1-37A1-44B3-8961-47A413F1D909}"/>
                </a:ext>
              </a:extLst>
            </p:cNvPr>
            <p:cNvSpPr/>
            <p:nvPr/>
          </p:nvSpPr>
          <p:spPr>
            <a:xfrm>
              <a:off x="8115483" y="4089715"/>
              <a:ext cx="37215" cy="8923"/>
            </a:xfrm>
            <a:custGeom>
              <a:avLst/>
              <a:gdLst/>
              <a:ahLst/>
              <a:cxnLst/>
              <a:rect l="l" t="t" r="r" b="b"/>
              <a:pathLst>
                <a:path w="684" h="164" fill="none" extrusionOk="0">
                  <a:moveTo>
                    <a:pt x="0" y="0"/>
                  </a:moveTo>
                  <a:lnTo>
                    <a:pt x="684" y="164"/>
                  </a:lnTo>
                </a:path>
              </a:pathLst>
            </a:custGeom>
            <a:noFill/>
            <a:ln w="33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1277;p49">
              <a:extLst>
                <a:ext uri="{FF2B5EF4-FFF2-40B4-BE49-F238E27FC236}">
                  <a16:creationId xmlns:a16="http://schemas.microsoft.com/office/drawing/2014/main" id="{88D8EEE7-106B-47BD-8D75-E5CC62ED7599}"/>
                </a:ext>
              </a:extLst>
            </p:cNvPr>
            <p:cNvSpPr/>
            <p:nvPr/>
          </p:nvSpPr>
          <p:spPr>
            <a:xfrm>
              <a:off x="8110477" y="3570307"/>
              <a:ext cx="238087" cy="972697"/>
            </a:xfrm>
            <a:custGeom>
              <a:avLst/>
              <a:gdLst/>
              <a:ahLst/>
              <a:cxnLst/>
              <a:rect l="l" t="t" r="r" b="b"/>
              <a:pathLst>
                <a:path w="4376" h="17878" extrusionOk="0">
                  <a:moveTo>
                    <a:pt x="4325" y="1"/>
                  </a:moveTo>
                  <a:lnTo>
                    <a:pt x="0" y="674"/>
                  </a:lnTo>
                  <a:lnTo>
                    <a:pt x="1806" y="10527"/>
                  </a:lnTo>
                  <a:lnTo>
                    <a:pt x="2662" y="17748"/>
                  </a:lnTo>
                  <a:cubicBezTo>
                    <a:pt x="2662" y="17748"/>
                    <a:pt x="3157" y="17878"/>
                    <a:pt x="3711" y="17878"/>
                  </a:cubicBezTo>
                  <a:cubicBezTo>
                    <a:pt x="3932" y="17878"/>
                    <a:pt x="4163" y="17857"/>
                    <a:pt x="4376" y="17799"/>
                  </a:cubicBezTo>
                  <a:lnTo>
                    <a:pt x="4274" y="10588"/>
                  </a:lnTo>
                  <a:lnTo>
                    <a:pt x="43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1278;p49">
              <a:extLst>
                <a:ext uri="{FF2B5EF4-FFF2-40B4-BE49-F238E27FC236}">
                  <a16:creationId xmlns:a16="http://schemas.microsoft.com/office/drawing/2014/main" id="{D321D364-0E34-4294-ACFE-ED8A6AF3441C}"/>
                </a:ext>
              </a:extLst>
            </p:cNvPr>
            <p:cNvSpPr/>
            <p:nvPr/>
          </p:nvSpPr>
          <p:spPr>
            <a:xfrm>
              <a:off x="8129900" y="3722914"/>
              <a:ext cx="84386" cy="429003"/>
            </a:xfrm>
            <a:custGeom>
              <a:avLst/>
              <a:gdLst/>
              <a:ahLst/>
              <a:cxnLst/>
              <a:rect l="l" t="t" r="r" b="b"/>
              <a:pathLst>
                <a:path w="1551" h="7885" fill="none" extrusionOk="0">
                  <a:moveTo>
                    <a:pt x="0" y="1"/>
                  </a:moveTo>
                  <a:cubicBezTo>
                    <a:pt x="347" y="1673"/>
                    <a:pt x="1204" y="6212"/>
                    <a:pt x="1551" y="7885"/>
                  </a:cubicBezTo>
                </a:path>
              </a:pathLst>
            </a:custGeom>
            <a:noFill/>
            <a:ln w="33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1279;p49">
              <a:extLst>
                <a:ext uri="{FF2B5EF4-FFF2-40B4-BE49-F238E27FC236}">
                  <a16:creationId xmlns:a16="http://schemas.microsoft.com/office/drawing/2014/main" id="{0D26E35D-A82E-487E-9AE1-1DBC1887D779}"/>
                </a:ext>
              </a:extLst>
            </p:cNvPr>
            <p:cNvSpPr/>
            <p:nvPr/>
          </p:nvSpPr>
          <p:spPr>
            <a:xfrm>
              <a:off x="8261398" y="4150214"/>
              <a:ext cx="52231" cy="1687"/>
            </a:xfrm>
            <a:custGeom>
              <a:avLst/>
              <a:gdLst/>
              <a:ahLst/>
              <a:cxnLst/>
              <a:rect l="l" t="t" r="r" b="b"/>
              <a:pathLst>
                <a:path w="960" h="31" fill="none" extrusionOk="0">
                  <a:moveTo>
                    <a:pt x="1" y="31"/>
                  </a:moveTo>
                  <a:lnTo>
                    <a:pt x="959" y="0"/>
                  </a:lnTo>
                </a:path>
              </a:pathLst>
            </a:custGeom>
            <a:noFill/>
            <a:ln w="33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1280;p49">
              <a:extLst>
                <a:ext uri="{FF2B5EF4-FFF2-40B4-BE49-F238E27FC236}">
                  <a16:creationId xmlns:a16="http://schemas.microsoft.com/office/drawing/2014/main" id="{4C63E970-1573-43D9-91C3-B2CCDEF1C9BE}"/>
                </a:ext>
              </a:extLst>
            </p:cNvPr>
            <p:cNvSpPr/>
            <p:nvPr/>
          </p:nvSpPr>
          <p:spPr>
            <a:xfrm>
              <a:off x="8109335" y="3726777"/>
              <a:ext cx="31720" cy="53374"/>
            </a:xfrm>
            <a:custGeom>
              <a:avLst/>
              <a:gdLst/>
              <a:ahLst/>
              <a:cxnLst/>
              <a:rect l="l" t="t" r="r" b="b"/>
              <a:pathLst>
                <a:path w="583" h="981" fill="none" extrusionOk="0">
                  <a:moveTo>
                    <a:pt x="1" y="1"/>
                  </a:moveTo>
                  <a:lnTo>
                    <a:pt x="582" y="980"/>
                  </a:lnTo>
                </a:path>
              </a:pathLst>
            </a:custGeom>
            <a:noFill/>
            <a:ln w="33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1281;p49">
              <a:extLst>
                <a:ext uri="{FF2B5EF4-FFF2-40B4-BE49-F238E27FC236}">
                  <a16:creationId xmlns:a16="http://schemas.microsoft.com/office/drawing/2014/main" id="{0551CA80-AF39-45D4-B19E-53977E253D43}"/>
                </a:ext>
              </a:extLst>
            </p:cNvPr>
            <p:cNvSpPr/>
            <p:nvPr/>
          </p:nvSpPr>
          <p:spPr>
            <a:xfrm>
              <a:off x="8253618" y="4510758"/>
              <a:ext cx="95540" cy="63439"/>
            </a:xfrm>
            <a:custGeom>
              <a:avLst/>
              <a:gdLst/>
              <a:ahLst/>
              <a:cxnLst/>
              <a:rect l="l" t="t" r="r" b="b"/>
              <a:pathLst>
                <a:path w="1756" h="1166" extrusionOk="0">
                  <a:moveTo>
                    <a:pt x="831" y="0"/>
                  </a:moveTo>
                  <a:cubicBezTo>
                    <a:pt x="573" y="0"/>
                    <a:pt x="322" y="46"/>
                    <a:pt x="246" y="207"/>
                  </a:cubicBezTo>
                  <a:cubicBezTo>
                    <a:pt x="205" y="299"/>
                    <a:pt x="174" y="390"/>
                    <a:pt x="144" y="482"/>
                  </a:cubicBezTo>
                  <a:cubicBezTo>
                    <a:pt x="82" y="707"/>
                    <a:pt x="31" y="941"/>
                    <a:pt x="1" y="1166"/>
                  </a:cubicBezTo>
                  <a:lnTo>
                    <a:pt x="1755" y="1166"/>
                  </a:lnTo>
                  <a:cubicBezTo>
                    <a:pt x="1745" y="951"/>
                    <a:pt x="1714" y="737"/>
                    <a:pt x="1674" y="523"/>
                  </a:cubicBezTo>
                  <a:cubicBezTo>
                    <a:pt x="1592" y="166"/>
                    <a:pt x="1500" y="74"/>
                    <a:pt x="1500" y="74"/>
                  </a:cubicBezTo>
                  <a:cubicBezTo>
                    <a:pt x="1500" y="74"/>
                    <a:pt x="1160" y="0"/>
                    <a:pt x="8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1282;p49">
              <a:extLst>
                <a:ext uri="{FF2B5EF4-FFF2-40B4-BE49-F238E27FC236}">
                  <a16:creationId xmlns:a16="http://schemas.microsoft.com/office/drawing/2014/main" id="{30D5DD8D-AEC1-44BE-B3F5-B7F90085A4BC}"/>
                </a:ext>
              </a:extLst>
            </p:cNvPr>
            <p:cNvSpPr/>
            <p:nvPr/>
          </p:nvSpPr>
          <p:spPr>
            <a:xfrm>
              <a:off x="8036105" y="2989585"/>
              <a:ext cx="245323" cy="721280"/>
            </a:xfrm>
            <a:custGeom>
              <a:avLst/>
              <a:gdLst/>
              <a:ahLst/>
              <a:cxnLst/>
              <a:rect l="l" t="t" r="r" b="b"/>
              <a:pathLst>
                <a:path w="4509" h="13257" extrusionOk="0">
                  <a:moveTo>
                    <a:pt x="3485" y="0"/>
                  </a:moveTo>
                  <a:cubicBezTo>
                    <a:pt x="2805" y="0"/>
                    <a:pt x="1867" y="986"/>
                    <a:pt x="1867" y="995"/>
                  </a:cubicBezTo>
                  <a:cubicBezTo>
                    <a:pt x="725" y="3249"/>
                    <a:pt x="1" y="12817"/>
                    <a:pt x="1" y="12817"/>
                  </a:cubicBezTo>
                  <a:cubicBezTo>
                    <a:pt x="915" y="13111"/>
                    <a:pt x="1862" y="13257"/>
                    <a:pt x="2812" y="13257"/>
                  </a:cubicBezTo>
                  <a:cubicBezTo>
                    <a:pt x="3378" y="13257"/>
                    <a:pt x="3946" y="13205"/>
                    <a:pt x="4509" y="13102"/>
                  </a:cubicBezTo>
                  <a:lnTo>
                    <a:pt x="4509" y="179"/>
                  </a:lnTo>
                  <a:cubicBezTo>
                    <a:pt x="4193" y="118"/>
                    <a:pt x="3876" y="57"/>
                    <a:pt x="3570" y="6"/>
                  </a:cubicBezTo>
                  <a:cubicBezTo>
                    <a:pt x="3542" y="2"/>
                    <a:pt x="3514" y="0"/>
                    <a:pt x="34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1283;p49">
              <a:extLst>
                <a:ext uri="{FF2B5EF4-FFF2-40B4-BE49-F238E27FC236}">
                  <a16:creationId xmlns:a16="http://schemas.microsoft.com/office/drawing/2014/main" id="{074866CD-EBE4-4252-959C-F58F2ECAB3C2}"/>
                </a:ext>
              </a:extLst>
            </p:cNvPr>
            <p:cNvSpPr/>
            <p:nvPr/>
          </p:nvSpPr>
          <p:spPr>
            <a:xfrm>
              <a:off x="8172064" y="2894430"/>
              <a:ext cx="101633" cy="137270"/>
            </a:xfrm>
            <a:custGeom>
              <a:avLst/>
              <a:gdLst/>
              <a:ahLst/>
              <a:cxnLst/>
              <a:rect l="l" t="t" r="r" b="b"/>
              <a:pathLst>
                <a:path w="1868" h="2523" extrusionOk="0">
                  <a:moveTo>
                    <a:pt x="1765" y="1"/>
                  </a:moveTo>
                  <a:lnTo>
                    <a:pt x="184" y="133"/>
                  </a:lnTo>
                  <a:cubicBezTo>
                    <a:pt x="184" y="133"/>
                    <a:pt x="235" y="653"/>
                    <a:pt x="235" y="725"/>
                  </a:cubicBezTo>
                  <a:cubicBezTo>
                    <a:pt x="225" y="970"/>
                    <a:pt x="215" y="1204"/>
                    <a:pt x="194" y="1439"/>
                  </a:cubicBezTo>
                  <a:cubicBezTo>
                    <a:pt x="174" y="1806"/>
                    <a:pt x="1" y="2030"/>
                    <a:pt x="11" y="2245"/>
                  </a:cubicBezTo>
                  <a:cubicBezTo>
                    <a:pt x="19" y="2349"/>
                    <a:pt x="235" y="2522"/>
                    <a:pt x="704" y="2522"/>
                  </a:cubicBezTo>
                  <a:cubicBezTo>
                    <a:pt x="831" y="2522"/>
                    <a:pt x="977" y="2510"/>
                    <a:pt x="1143" y="2479"/>
                  </a:cubicBezTo>
                  <a:cubicBezTo>
                    <a:pt x="1541" y="2408"/>
                    <a:pt x="1755" y="2306"/>
                    <a:pt x="1867" y="2214"/>
                  </a:cubicBezTo>
                  <a:cubicBezTo>
                    <a:pt x="1857" y="2194"/>
                    <a:pt x="1847" y="2183"/>
                    <a:pt x="1847" y="2163"/>
                  </a:cubicBezTo>
                  <a:cubicBezTo>
                    <a:pt x="1765" y="1939"/>
                    <a:pt x="1704" y="1704"/>
                    <a:pt x="1673" y="1469"/>
                  </a:cubicBezTo>
                  <a:cubicBezTo>
                    <a:pt x="1622" y="980"/>
                    <a:pt x="1653" y="480"/>
                    <a:pt x="1765" y="1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1284;p49">
              <a:extLst>
                <a:ext uri="{FF2B5EF4-FFF2-40B4-BE49-F238E27FC236}">
                  <a16:creationId xmlns:a16="http://schemas.microsoft.com/office/drawing/2014/main" id="{DE64D414-1DD8-4104-A08F-7ED17752B8AB}"/>
                </a:ext>
              </a:extLst>
            </p:cNvPr>
            <p:cNvSpPr/>
            <p:nvPr/>
          </p:nvSpPr>
          <p:spPr>
            <a:xfrm>
              <a:off x="8135450" y="2752541"/>
              <a:ext cx="160992" cy="199131"/>
            </a:xfrm>
            <a:custGeom>
              <a:avLst/>
              <a:gdLst/>
              <a:ahLst/>
              <a:cxnLst/>
              <a:rect l="l" t="t" r="r" b="b"/>
              <a:pathLst>
                <a:path w="2959" h="3660" extrusionOk="0">
                  <a:moveTo>
                    <a:pt x="1507" y="0"/>
                  </a:moveTo>
                  <a:cubicBezTo>
                    <a:pt x="654" y="0"/>
                    <a:pt x="246" y="781"/>
                    <a:pt x="133" y="1120"/>
                  </a:cubicBezTo>
                  <a:cubicBezTo>
                    <a:pt x="0" y="1517"/>
                    <a:pt x="62" y="3578"/>
                    <a:pt x="561" y="3659"/>
                  </a:cubicBezTo>
                  <a:cubicBezTo>
                    <a:pt x="674" y="3649"/>
                    <a:pt x="776" y="3649"/>
                    <a:pt x="878" y="3639"/>
                  </a:cubicBezTo>
                  <a:cubicBezTo>
                    <a:pt x="1336" y="3588"/>
                    <a:pt x="1836" y="3506"/>
                    <a:pt x="2173" y="3180"/>
                  </a:cubicBezTo>
                  <a:cubicBezTo>
                    <a:pt x="2530" y="2833"/>
                    <a:pt x="2764" y="2384"/>
                    <a:pt x="2856" y="1905"/>
                  </a:cubicBezTo>
                  <a:cubicBezTo>
                    <a:pt x="2917" y="1528"/>
                    <a:pt x="2958" y="1140"/>
                    <a:pt x="2815" y="773"/>
                  </a:cubicBezTo>
                  <a:cubicBezTo>
                    <a:pt x="2673" y="426"/>
                    <a:pt x="2367" y="171"/>
                    <a:pt x="1999" y="79"/>
                  </a:cubicBezTo>
                  <a:cubicBezTo>
                    <a:pt x="1821" y="24"/>
                    <a:pt x="1657" y="0"/>
                    <a:pt x="1507" y="0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1285;p49">
              <a:extLst>
                <a:ext uri="{FF2B5EF4-FFF2-40B4-BE49-F238E27FC236}">
                  <a16:creationId xmlns:a16="http://schemas.microsoft.com/office/drawing/2014/main" id="{084B91C0-CA43-4AD3-A9EA-125297509749}"/>
                </a:ext>
              </a:extLst>
            </p:cNvPr>
            <p:cNvSpPr/>
            <p:nvPr/>
          </p:nvSpPr>
          <p:spPr>
            <a:xfrm>
              <a:off x="8198941" y="2852375"/>
              <a:ext cx="14853" cy="14255"/>
            </a:xfrm>
            <a:custGeom>
              <a:avLst/>
              <a:gdLst/>
              <a:ahLst/>
              <a:cxnLst/>
              <a:rect l="l" t="t" r="r" b="b"/>
              <a:pathLst>
                <a:path w="273" h="262" extrusionOk="0">
                  <a:moveTo>
                    <a:pt x="134" y="1"/>
                  </a:moveTo>
                  <a:cubicBezTo>
                    <a:pt x="72" y="1"/>
                    <a:pt x="11" y="39"/>
                    <a:pt x="6" y="121"/>
                  </a:cubicBezTo>
                  <a:cubicBezTo>
                    <a:pt x="1" y="213"/>
                    <a:pt x="70" y="262"/>
                    <a:pt x="137" y="262"/>
                  </a:cubicBezTo>
                  <a:cubicBezTo>
                    <a:pt x="197" y="262"/>
                    <a:pt x="256" y="223"/>
                    <a:pt x="261" y="141"/>
                  </a:cubicBezTo>
                  <a:cubicBezTo>
                    <a:pt x="272" y="50"/>
                    <a:pt x="203" y="1"/>
                    <a:pt x="1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1286;p49">
              <a:extLst>
                <a:ext uri="{FF2B5EF4-FFF2-40B4-BE49-F238E27FC236}">
                  <a16:creationId xmlns:a16="http://schemas.microsoft.com/office/drawing/2014/main" id="{03409F59-878D-48F2-A0F1-D9CC4453814E}"/>
                </a:ext>
              </a:extLst>
            </p:cNvPr>
            <p:cNvSpPr/>
            <p:nvPr/>
          </p:nvSpPr>
          <p:spPr>
            <a:xfrm>
              <a:off x="8143774" y="2851124"/>
              <a:ext cx="16159" cy="13983"/>
            </a:xfrm>
            <a:custGeom>
              <a:avLst/>
              <a:gdLst/>
              <a:ahLst/>
              <a:cxnLst/>
              <a:rect l="l" t="t" r="r" b="b"/>
              <a:pathLst>
                <a:path w="297" h="257" extrusionOk="0">
                  <a:moveTo>
                    <a:pt x="128" y="0"/>
                  </a:moveTo>
                  <a:cubicBezTo>
                    <a:pt x="63" y="0"/>
                    <a:pt x="10" y="57"/>
                    <a:pt x="0" y="124"/>
                  </a:cubicBezTo>
                  <a:cubicBezTo>
                    <a:pt x="0" y="202"/>
                    <a:pt x="66" y="256"/>
                    <a:pt x="133" y="256"/>
                  </a:cubicBezTo>
                  <a:cubicBezTo>
                    <a:pt x="162" y="256"/>
                    <a:pt x="190" y="247"/>
                    <a:pt x="215" y="226"/>
                  </a:cubicBezTo>
                  <a:cubicBezTo>
                    <a:pt x="296" y="154"/>
                    <a:pt x="255" y="11"/>
                    <a:pt x="143" y="1"/>
                  </a:cubicBezTo>
                  <a:cubicBezTo>
                    <a:pt x="138" y="0"/>
                    <a:pt x="133" y="0"/>
                    <a:pt x="1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1287;p49">
              <a:extLst>
                <a:ext uri="{FF2B5EF4-FFF2-40B4-BE49-F238E27FC236}">
                  <a16:creationId xmlns:a16="http://schemas.microsoft.com/office/drawing/2014/main" id="{8E86E150-3826-4A1F-B205-87BE1FA11B37}"/>
                </a:ext>
              </a:extLst>
            </p:cNvPr>
            <p:cNvSpPr/>
            <p:nvPr/>
          </p:nvSpPr>
          <p:spPr>
            <a:xfrm>
              <a:off x="8145406" y="2826750"/>
              <a:ext cx="17846" cy="2829"/>
            </a:xfrm>
            <a:custGeom>
              <a:avLst/>
              <a:gdLst/>
              <a:ahLst/>
              <a:cxnLst/>
              <a:rect l="l" t="t" r="r" b="b"/>
              <a:pathLst>
                <a:path w="328" h="52" fill="none" extrusionOk="0">
                  <a:moveTo>
                    <a:pt x="327" y="51"/>
                  </a:moveTo>
                  <a:cubicBezTo>
                    <a:pt x="225" y="0"/>
                    <a:pt x="103" y="0"/>
                    <a:pt x="1" y="41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1288;p49">
              <a:extLst>
                <a:ext uri="{FF2B5EF4-FFF2-40B4-BE49-F238E27FC236}">
                  <a16:creationId xmlns:a16="http://schemas.microsoft.com/office/drawing/2014/main" id="{10209726-4EAE-4EE0-B894-D7D0C7304F5E}"/>
                </a:ext>
              </a:extLst>
            </p:cNvPr>
            <p:cNvSpPr/>
            <p:nvPr/>
          </p:nvSpPr>
          <p:spPr>
            <a:xfrm>
              <a:off x="8197581" y="2828981"/>
              <a:ext cx="21165" cy="4461"/>
            </a:xfrm>
            <a:custGeom>
              <a:avLst/>
              <a:gdLst/>
              <a:ahLst/>
              <a:cxnLst/>
              <a:rect l="l" t="t" r="r" b="b"/>
              <a:pathLst>
                <a:path w="389" h="82" fill="none" extrusionOk="0">
                  <a:moveTo>
                    <a:pt x="388" y="82"/>
                  </a:moveTo>
                  <a:cubicBezTo>
                    <a:pt x="266" y="21"/>
                    <a:pt x="133" y="0"/>
                    <a:pt x="1" y="31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1289;p49">
              <a:extLst>
                <a:ext uri="{FF2B5EF4-FFF2-40B4-BE49-F238E27FC236}">
                  <a16:creationId xmlns:a16="http://schemas.microsoft.com/office/drawing/2014/main" id="{3C607903-773B-4904-A650-E1C0880851F5}"/>
                </a:ext>
              </a:extLst>
            </p:cNvPr>
            <p:cNvSpPr/>
            <p:nvPr/>
          </p:nvSpPr>
          <p:spPr>
            <a:xfrm>
              <a:off x="8169834" y="2851178"/>
              <a:ext cx="4516" cy="35528"/>
            </a:xfrm>
            <a:custGeom>
              <a:avLst/>
              <a:gdLst/>
              <a:ahLst/>
              <a:cxnLst/>
              <a:rect l="l" t="t" r="r" b="b"/>
              <a:pathLst>
                <a:path w="83" h="653" fill="none" extrusionOk="0">
                  <a:moveTo>
                    <a:pt x="82" y="0"/>
                  </a:moveTo>
                  <a:cubicBezTo>
                    <a:pt x="52" y="214"/>
                    <a:pt x="21" y="429"/>
                    <a:pt x="1" y="653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1290;p49">
              <a:extLst>
                <a:ext uri="{FF2B5EF4-FFF2-40B4-BE49-F238E27FC236}">
                  <a16:creationId xmlns:a16="http://schemas.microsoft.com/office/drawing/2014/main" id="{4AB90283-ED4F-4B03-ABD9-8A8BE1DE50EF}"/>
                </a:ext>
              </a:extLst>
            </p:cNvPr>
            <p:cNvSpPr/>
            <p:nvPr/>
          </p:nvSpPr>
          <p:spPr>
            <a:xfrm>
              <a:off x="8138768" y="2871961"/>
              <a:ext cx="103265" cy="81938"/>
            </a:xfrm>
            <a:custGeom>
              <a:avLst/>
              <a:gdLst/>
              <a:ahLst/>
              <a:cxnLst/>
              <a:rect l="l" t="t" r="r" b="b"/>
              <a:pathLst>
                <a:path w="1898" h="1506" extrusionOk="0">
                  <a:moveTo>
                    <a:pt x="562" y="1"/>
                  </a:moveTo>
                  <a:cubicBezTo>
                    <a:pt x="533" y="1"/>
                    <a:pt x="505" y="6"/>
                    <a:pt x="480" y="16"/>
                  </a:cubicBezTo>
                  <a:cubicBezTo>
                    <a:pt x="327" y="67"/>
                    <a:pt x="154" y="138"/>
                    <a:pt x="1" y="189"/>
                  </a:cubicBezTo>
                  <a:cubicBezTo>
                    <a:pt x="21" y="393"/>
                    <a:pt x="41" y="587"/>
                    <a:pt x="82" y="791"/>
                  </a:cubicBezTo>
                  <a:cubicBezTo>
                    <a:pt x="113" y="985"/>
                    <a:pt x="164" y="1189"/>
                    <a:pt x="235" y="1372"/>
                  </a:cubicBezTo>
                  <a:cubicBezTo>
                    <a:pt x="245" y="1403"/>
                    <a:pt x="256" y="1464"/>
                    <a:pt x="276" y="1485"/>
                  </a:cubicBezTo>
                  <a:cubicBezTo>
                    <a:pt x="291" y="1495"/>
                    <a:pt x="317" y="1497"/>
                    <a:pt x="342" y="1497"/>
                  </a:cubicBezTo>
                  <a:cubicBezTo>
                    <a:pt x="368" y="1497"/>
                    <a:pt x="393" y="1495"/>
                    <a:pt x="409" y="1495"/>
                  </a:cubicBezTo>
                  <a:cubicBezTo>
                    <a:pt x="500" y="1505"/>
                    <a:pt x="602" y="1505"/>
                    <a:pt x="694" y="1505"/>
                  </a:cubicBezTo>
                  <a:cubicBezTo>
                    <a:pt x="888" y="1495"/>
                    <a:pt x="1082" y="1474"/>
                    <a:pt x="1265" y="1434"/>
                  </a:cubicBezTo>
                  <a:cubicBezTo>
                    <a:pt x="1357" y="1413"/>
                    <a:pt x="1449" y="1383"/>
                    <a:pt x="1541" y="1352"/>
                  </a:cubicBezTo>
                  <a:cubicBezTo>
                    <a:pt x="1632" y="1321"/>
                    <a:pt x="1826" y="1291"/>
                    <a:pt x="1877" y="1199"/>
                  </a:cubicBezTo>
                  <a:cubicBezTo>
                    <a:pt x="1887" y="1148"/>
                    <a:pt x="1898" y="1097"/>
                    <a:pt x="1887" y="1046"/>
                  </a:cubicBezTo>
                  <a:cubicBezTo>
                    <a:pt x="1887" y="883"/>
                    <a:pt x="1877" y="720"/>
                    <a:pt x="1867" y="556"/>
                  </a:cubicBezTo>
                  <a:cubicBezTo>
                    <a:pt x="1877" y="475"/>
                    <a:pt x="1867" y="393"/>
                    <a:pt x="1857" y="312"/>
                  </a:cubicBezTo>
                  <a:cubicBezTo>
                    <a:pt x="1847" y="250"/>
                    <a:pt x="1826" y="250"/>
                    <a:pt x="1775" y="240"/>
                  </a:cubicBezTo>
                  <a:cubicBezTo>
                    <a:pt x="1459" y="210"/>
                    <a:pt x="1143" y="149"/>
                    <a:pt x="837" y="77"/>
                  </a:cubicBezTo>
                  <a:cubicBezTo>
                    <a:pt x="776" y="57"/>
                    <a:pt x="715" y="36"/>
                    <a:pt x="653" y="16"/>
                  </a:cubicBezTo>
                  <a:lnTo>
                    <a:pt x="643" y="16"/>
                  </a:lnTo>
                  <a:cubicBezTo>
                    <a:pt x="618" y="6"/>
                    <a:pt x="590" y="1"/>
                    <a:pt x="5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1291;p49">
              <a:extLst>
                <a:ext uri="{FF2B5EF4-FFF2-40B4-BE49-F238E27FC236}">
                  <a16:creationId xmlns:a16="http://schemas.microsoft.com/office/drawing/2014/main" id="{8163A9D7-832F-4C15-8E05-DD49780D61C1}"/>
                </a:ext>
              </a:extLst>
            </p:cNvPr>
            <p:cNvSpPr/>
            <p:nvPr/>
          </p:nvSpPr>
          <p:spPr>
            <a:xfrm>
              <a:off x="8230333" y="2852810"/>
              <a:ext cx="37215" cy="33896"/>
            </a:xfrm>
            <a:custGeom>
              <a:avLst/>
              <a:gdLst/>
              <a:ahLst/>
              <a:cxnLst/>
              <a:rect l="l" t="t" r="r" b="b"/>
              <a:pathLst>
                <a:path w="684" h="623" fill="none" extrusionOk="0">
                  <a:moveTo>
                    <a:pt x="684" y="1"/>
                  </a:moveTo>
                  <a:lnTo>
                    <a:pt x="0" y="623"/>
                  </a:lnTo>
                </a:path>
              </a:pathLst>
            </a:custGeom>
            <a:noFill/>
            <a:ln w="2300" cap="rnd" cmpd="sng">
              <a:solidFill>
                <a:schemeClr val="lt2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1292;p49">
              <a:extLst>
                <a:ext uri="{FF2B5EF4-FFF2-40B4-BE49-F238E27FC236}">
                  <a16:creationId xmlns:a16="http://schemas.microsoft.com/office/drawing/2014/main" id="{289F9FF5-61AA-4190-94AA-FBD5B753F9C9}"/>
                </a:ext>
              </a:extLst>
            </p:cNvPr>
            <p:cNvSpPr/>
            <p:nvPr/>
          </p:nvSpPr>
          <p:spPr>
            <a:xfrm>
              <a:off x="8241432" y="2895573"/>
              <a:ext cx="24483" cy="39990"/>
            </a:xfrm>
            <a:custGeom>
              <a:avLst/>
              <a:gdLst/>
              <a:ahLst/>
              <a:cxnLst/>
              <a:rect l="l" t="t" r="r" b="b"/>
              <a:pathLst>
                <a:path w="450" h="735" fill="none" extrusionOk="0">
                  <a:moveTo>
                    <a:pt x="449" y="0"/>
                  </a:moveTo>
                  <a:lnTo>
                    <a:pt x="0" y="734"/>
                  </a:lnTo>
                </a:path>
              </a:pathLst>
            </a:custGeom>
            <a:noFill/>
            <a:ln w="2300" cap="rnd" cmpd="sng">
              <a:solidFill>
                <a:schemeClr val="lt2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1293;p49">
              <a:extLst>
                <a:ext uri="{FF2B5EF4-FFF2-40B4-BE49-F238E27FC236}">
                  <a16:creationId xmlns:a16="http://schemas.microsoft.com/office/drawing/2014/main" id="{019465A8-C8BD-4974-BAB8-4370B58B8170}"/>
                </a:ext>
              </a:extLst>
            </p:cNvPr>
            <p:cNvSpPr/>
            <p:nvPr/>
          </p:nvSpPr>
          <p:spPr>
            <a:xfrm>
              <a:off x="8182619" y="2840079"/>
              <a:ext cx="53863" cy="53863"/>
            </a:xfrm>
            <a:custGeom>
              <a:avLst/>
              <a:gdLst/>
              <a:ahLst/>
              <a:cxnLst/>
              <a:rect l="l" t="t" r="r" b="b"/>
              <a:pathLst>
                <a:path w="990" h="990" fill="none" extrusionOk="0">
                  <a:moveTo>
                    <a:pt x="0" y="429"/>
                  </a:moveTo>
                  <a:cubicBezTo>
                    <a:pt x="0" y="806"/>
                    <a:pt x="449" y="989"/>
                    <a:pt x="724" y="724"/>
                  </a:cubicBezTo>
                  <a:cubicBezTo>
                    <a:pt x="990" y="459"/>
                    <a:pt x="796" y="10"/>
                    <a:pt x="418" y="10"/>
                  </a:cubicBezTo>
                  <a:cubicBezTo>
                    <a:pt x="184" y="0"/>
                    <a:pt x="0" y="194"/>
                    <a:pt x="0" y="429"/>
                  </a:cubicBezTo>
                  <a:close/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1294;p49">
              <a:extLst>
                <a:ext uri="{FF2B5EF4-FFF2-40B4-BE49-F238E27FC236}">
                  <a16:creationId xmlns:a16="http://schemas.microsoft.com/office/drawing/2014/main" id="{F3B2CE3B-3CA9-4684-B7EE-69B5728B150B}"/>
                </a:ext>
              </a:extLst>
            </p:cNvPr>
            <p:cNvSpPr/>
            <p:nvPr/>
          </p:nvSpPr>
          <p:spPr>
            <a:xfrm>
              <a:off x="8121032" y="2840623"/>
              <a:ext cx="53863" cy="53319"/>
            </a:xfrm>
            <a:custGeom>
              <a:avLst/>
              <a:gdLst/>
              <a:ahLst/>
              <a:cxnLst/>
              <a:rect l="l" t="t" r="r" b="b"/>
              <a:pathLst>
                <a:path w="990" h="980" fill="none" extrusionOk="0">
                  <a:moveTo>
                    <a:pt x="0" y="419"/>
                  </a:moveTo>
                  <a:cubicBezTo>
                    <a:pt x="0" y="796"/>
                    <a:pt x="449" y="979"/>
                    <a:pt x="724" y="714"/>
                  </a:cubicBezTo>
                  <a:cubicBezTo>
                    <a:pt x="990" y="449"/>
                    <a:pt x="796" y="0"/>
                    <a:pt x="418" y="0"/>
                  </a:cubicBezTo>
                  <a:cubicBezTo>
                    <a:pt x="184" y="0"/>
                    <a:pt x="0" y="184"/>
                    <a:pt x="0" y="419"/>
                  </a:cubicBezTo>
                  <a:close/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1295;p49">
              <a:extLst>
                <a:ext uri="{FF2B5EF4-FFF2-40B4-BE49-F238E27FC236}">
                  <a16:creationId xmlns:a16="http://schemas.microsoft.com/office/drawing/2014/main" id="{ACF81F4A-9CA6-460E-AB27-DFDA937EB95B}"/>
                </a:ext>
              </a:extLst>
            </p:cNvPr>
            <p:cNvSpPr/>
            <p:nvPr/>
          </p:nvSpPr>
          <p:spPr>
            <a:xfrm>
              <a:off x="8165971" y="2858360"/>
              <a:ext cx="16159" cy="1741"/>
            </a:xfrm>
            <a:custGeom>
              <a:avLst/>
              <a:gdLst/>
              <a:ahLst/>
              <a:cxnLst/>
              <a:rect l="l" t="t" r="r" b="b"/>
              <a:pathLst>
                <a:path w="297" h="32" fill="none" extrusionOk="0">
                  <a:moveTo>
                    <a:pt x="296" y="31"/>
                  </a:moveTo>
                  <a:cubicBezTo>
                    <a:pt x="204" y="1"/>
                    <a:pt x="102" y="1"/>
                    <a:pt x="0" y="31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1296;p49">
              <a:extLst>
                <a:ext uri="{FF2B5EF4-FFF2-40B4-BE49-F238E27FC236}">
                  <a16:creationId xmlns:a16="http://schemas.microsoft.com/office/drawing/2014/main" id="{F489F094-C5A5-4796-B166-38326450DA88}"/>
                </a:ext>
              </a:extLst>
            </p:cNvPr>
            <p:cNvSpPr/>
            <p:nvPr/>
          </p:nvSpPr>
          <p:spPr>
            <a:xfrm>
              <a:off x="8228646" y="2859502"/>
              <a:ext cx="29489" cy="5604"/>
            </a:xfrm>
            <a:custGeom>
              <a:avLst/>
              <a:gdLst/>
              <a:ahLst/>
              <a:cxnLst/>
              <a:rect l="l" t="t" r="r" b="b"/>
              <a:pathLst>
                <a:path w="542" h="103" fill="none" extrusionOk="0">
                  <a:moveTo>
                    <a:pt x="541" y="0"/>
                  </a:moveTo>
                  <a:lnTo>
                    <a:pt x="1" y="102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1297;p49">
              <a:extLst>
                <a:ext uri="{FF2B5EF4-FFF2-40B4-BE49-F238E27FC236}">
                  <a16:creationId xmlns:a16="http://schemas.microsoft.com/office/drawing/2014/main" id="{C7104463-8F65-4967-BB49-18A379C60E04}"/>
                </a:ext>
              </a:extLst>
            </p:cNvPr>
            <p:cNvSpPr/>
            <p:nvPr/>
          </p:nvSpPr>
          <p:spPr>
            <a:xfrm>
              <a:off x="8108247" y="2720442"/>
              <a:ext cx="199839" cy="139664"/>
            </a:xfrm>
            <a:custGeom>
              <a:avLst/>
              <a:gdLst/>
              <a:ahLst/>
              <a:cxnLst/>
              <a:rect l="l" t="t" r="r" b="b"/>
              <a:pathLst>
                <a:path w="3673" h="2567" extrusionOk="0">
                  <a:moveTo>
                    <a:pt x="2032" y="0"/>
                  </a:moveTo>
                  <a:cubicBezTo>
                    <a:pt x="1748" y="0"/>
                    <a:pt x="1460" y="100"/>
                    <a:pt x="1225" y="312"/>
                  </a:cubicBezTo>
                  <a:cubicBezTo>
                    <a:pt x="1021" y="486"/>
                    <a:pt x="888" y="730"/>
                    <a:pt x="715" y="934"/>
                  </a:cubicBezTo>
                  <a:cubicBezTo>
                    <a:pt x="558" y="1100"/>
                    <a:pt x="341" y="1243"/>
                    <a:pt x="116" y="1243"/>
                  </a:cubicBezTo>
                  <a:cubicBezTo>
                    <a:pt x="78" y="1243"/>
                    <a:pt x="39" y="1239"/>
                    <a:pt x="1" y="1230"/>
                  </a:cubicBezTo>
                  <a:lnTo>
                    <a:pt x="1" y="1230"/>
                  </a:lnTo>
                  <a:lnTo>
                    <a:pt x="521" y="1485"/>
                  </a:lnTo>
                  <a:cubicBezTo>
                    <a:pt x="398" y="1536"/>
                    <a:pt x="266" y="1597"/>
                    <a:pt x="133" y="1648"/>
                  </a:cubicBezTo>
                  <a:cubicBezTo>
                    <a:pt x="195" y="1654"/>
                    <a:pt x="257" y="1657"/>
                    <a:pt x="318" y="1657"/>
                  </a:cubicBezTo>
                  <a:cubicBezTo>
                    <a:pt x="579" y="1657"/>
                    <a:pt x="832" y="1605"/>
                    <a:pt x="1072" y="1506"/>
                  </a:cubicBezTo>
                  <a:cubicBezTo>
                    <a:pt x="1327" y="1393"/>
                    <a:pt x="1571" y="1251"/>
                    <a:pt x="1826" y="1149"/>
                  </a:cubicBezTo>
                  <a:cubicBezTo>
                    <a:pt x="1977" y="1090"/>
                    <a:pt x="2141" y="1060"/>
                    <a:pt x="2303" y="1060"/>
                  </a:cubicBezTo>
                  <a:cubicBezTo>
                    <a:pt x="2393" y="1060"/>
                    <a:pt x="2483" y="1069"/>
                    <a:pt x="2571" y="1087"/>
                  </a:cubicBezTo>
                  <a:cubicBezTo>
                    <a:pt x="2530" y="1587"/>
                    <a:pt x="2601" y="2087"/>
                    <a:pt x="2785" y="2566"/>
                  </a:cubicBezTo>
                  <a:lnTo>
                    <a:pt x="3387" y="2566"/>
                  </a:lnTo>
                  <a:cubicBezTo>
                    <a:pt x="3632" y="2128"/>
                    <a:pt x="3662" y="1608"/>
                    <a:pt x="3479" y="1149"/>
                  </a:cubicBezTo>
                  <a:lnTo>
                    <a:pt x="3672" y="1098"/>
                  </a:lnTo>
                  <a:cubicBezTo>
                    <a:pt x="3601" y="1016"/>
                    <a:pt x="3499" y="975"/>
                    <a:pt x="3387" y="975"/>
                  </a:cubicBezTo>
                  <a:cubicBezTo>
                    <a:pt x="3387" y="873"/>
                    <a:pt x="3366" y="781"/>
                    <a:pt x="3326" y="690"/>
                  </a:cubicBezTo>
                  <a:cubicBezTo>
                    <a:pt x="3285" y="618"/>
                    <a:pt x="3244" y="547"/>
                    <a:pt x="3193" y="475"/>
                  </a:cubicBezTo>
                  <a:lnTo>
                    <a:pt x="3152" y="751"/>
                  </a:lnTo>
                  <a:cubicBezTo>
                    <a:pt x="2956" y="269"/>
                    <a:pt x="2499" y="0"/>
                    <a:pt x="2032" y="0"/>
                  </a:cubicBezTo>
                  <a:close/>
                </a:path>
              </a:pathLst>
            </a:custGeom>
            <a:solidFill>
              <a:srgbClr val="000000"/>
            </a:solidFill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1298;p49">
              <a:extLst>
                <a:ext uri="{FF2B5EF4-FFF2-40B4-BE49-F238E27FC236}">
                  <a16:creationId xmlns:a16="http://schemas.microsoft.com/office/drawing/2014/main" id="{AD337720-6736-41A4-B4A2-7CCE654A9E57}"/>
                </a:ext>
              </a:extLst>
            </p:cNvPr>
            <p:cNvSpPr/>
            <p:nvPr/>
          </p:nvSpPr>
          <p:spPr>
            <a:xfrm>
              <a:off x="8249592" y="2848839"/>
              <a:ext cx="44614" cy="53918"/>
            </a:xfrm>
            <a:custGeom>
              <a:avLst/>
              <a:gdLst/>
              <a:ahLst/>
              <a:cxnLst/>
              <a:rect l="l" t="t" r="r" b="b"/>
              <a:pathLst>
                <a:path w="820" h="991" extrusionOk="0">
                  <a:moveTo>
                    <a:pt x="541" y="1"/>
                  </a:moveTo>
                  <a:cubicBezTo>
                    <a:pt x="466" y="1"/>
                    <a:pt x="390" y="29"/>
                    <a:pt x="330" y="84"/>
                  </a:cubicBezTo>
                  <a:cubicBezTo>
                    <a:pt x="156" y="217"/>
                    <a:pt x="95" y="472"/>
                    <a:pt x="54" y="675"/>
                  </a:cubicBezTo>
                  <a:cubicBezTo>
                    <a:pt x="1" y="837"/>
                    <a:pt x="120" y="991"/>
                    <a:pt x="275" y="991"/>
                  </a:cubicBezTo>
                  <a:cubicBezTo>
                    <a:pt x="296" y="991"/>
                    <a:pt x="318" y="988"/>
                    <a:pt x="340" y="981"/>
                  </a:cubicBezTo>
                  <a:cubicBezTo>
                    <a:pt x="401" y="961"/>
                    <a:pt x="462" y="941"/>
                    <a:pt x="513" y="900"/>
                  </a:cubicBezTo>
                  <a:cubicBezTo>
                    <a:pt x="707" y="747"/>
                    <a:pt x="819" y="512"/>
                    <a:pt x="809" y="268"/>
                  </a:cubicBezTo>
                  <a:cubicBezTo>
                    <a:pt x="809" y="196"/>
                    <a:pt x="779" y="115"/>
                    <a:pt x="728" y="64"/>
                  </a:cubicBezTo>
                  <a:cubicBezTo>
                    <a:pt x="671" y="21"/>
                    <a:pt x="606" y="1"/>
                    <a:pt x="541" y="1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1299;p49">
              <a:extLst>
                <a:ext uri="{FF2B5EF4-FFF2-40B4-BE49-F238E27FC236}">
                  <a16:creationId xmlns:a16="http://schemas.microsoft.com/office/drawing/2014/main" id="{465087FD-3FE1-4ABA-A4DE-A77BA4BECE6E}"/>
                </a:ext>
              </a:extLst>
            </p:cNvPr>
            <p:cNvSpPr/>
            <p:nvPr/>
          </p:nvSpPr>
          <p:spPr>
            <a:xfrm>
              <a:off x="8265860" y="2864453"/>
              <a:ext cx="16159" cy="23395"/>
            </a:xfrm>
            <a:custGeom>
              <a:avLst/>
              <a:gdLst/>
              <a:ahLst/>
              <a:cxnLst/>
              <a:rect l="l" t="t" r="r" b="b"/>
              <a:pathLst>
                <a:path w="297" h="430" fill="none" extrusionOk="0">
                  <a:moveTo>
                    <a:pt x="286" y="113"/>
                  </a:moveTo>
                  <a:cubicBezTo>
                    <a:pt x="296" y="52"/>
                    <a:pt x="245" y="1"/>
                    <a:pt x="194" y="1"/>
                  </a:cubicBezTo>
                  <a:cubicBezTo>
                    <a:pt x="143" y="1"/>
                    <a:pt x="92" y="32"/>
                    <a:pt x="72" y="72"/>
                  </a:cubicBezTo>
                  <a:cubicBezTo>
                    <a:pt x="41" y="123"/>
                    <a:pt x="21" y="174"/>
                    <a:pt x="10" y="225"/>
                  </a:cubicBezTo>
                  <a:cubicBezTo>
                    <a:pt x="112" y="215"/>
                    <a:pt x="102" y="429"/>
                    <a:pt x="0" y="399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1300;p49">
              <a:extLst>
                <a:ext uri="{FF2B5EF4-FFF2-40B4-BE49-F238E27FC236}">
                  <a16:creationId xmlns:a16="http://schemas.microsoft.com/office/drawing/2014/main" id="{054A974C-746B-44C8-865D-4C9A3EF44FAC}"/>
                </a:ext>
              </a:extLst>
            </p:cNvPr>
            <p:cNvSpPr/>
            <p:nvPr/>
          </p:nvSpPr>
          <p:spPr>
            <a:xfrm>
              <a:off x="8258624" y="2847261"/>
              <a:ext cx="37269" cy="55006"/>
            </a:xfrm>
            <a:custGeom>
              <a:avLst/>
              <a:gdLst/>
              <a:ahLst/>
              <a:cxnLst/>
              <a:rect l="l" t="t" r="r" b="b"/>
              <a:pathLst>
                <a:path w="685" h="1011" fill="none" extrusionOk="0">
                  <a:moveTo>
                    <a:pt x="31" y="307"/>
                  </a:moveTo>
                  <a:cubicBezTo>
                    <a:pt x="31" y="195"/>
                    <a:pt x="113" y="82"/>
                    <a:pt x="225" y="42"/>
                  </a:cubicBezTo>
                  <a:cubicBezTo>
                    <a:pt x="337" y="1"/>
                    <a:pt x="480" y="31"/>
                    <a:pt x="572" y="123"/>
                  </a:cubicBezTo>
                  <a:cubicBezTo>
                    <a:pt x="684" y="286"/>
                    <a:pt x="623" y="521"/>
                    <a:pt x="521" y="684"/>
                  </a:cubicBezTo>
                  <a:cubicBezTo>
                    <a:pt x="409" y="868"/>
                    <a:pt x="215" y="990"/>
                    <a:pt x="1" y="1010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miter lim="10199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1301;p49">
              <a:extLst>
                <a:ext uri="{FF2B5EF4-FFF2-40B4-BE49-F238E27FC236}">
                  <a16:creationId xmlns:a16="http://schemas.microsoft.com/office/drawing/2014/main" id="{6BFEB619-2643-4346-886E-5E46798CA63F}"/>
                </a:ext>
              </a:extLst>
            </p:cNvPr>
            <p:cNvSpPr/>
            <p:nvPr/>
          </p:nvSpPr>
          <p:spPr>
            <a:xfrm>
              <a:off x="8164284" y="2984906"/>
              <a:ext cx="235911" cy="975037"/>
            </a:xfrm>
            <a:custGeom>
              <a:avLst/>
              <a:gdLst/>
              <a:ahLst/>
              <a:cxnLst/>
              <a:rect l="l" t="t" r="r" b="b"/>
              <a:pathLst>
                <a:path w="4336" h="17921" extrusionOk="0">
                  <a:moveTo>
                    <a:pt x="1979" y="0"/>
                  </a:moveTo>
                  <a:cubicBezTo>
                    <a:pt x="1888" y="51"/>
                    <a:pt x="1786" y="306"/>
                    <a:pt x="1673" y="653"/>
                  </a:cubicBezTo>
                  <a:cubicBezTo>
                    <a:pt x="1000" y="2734"/>
                    <a:pt x="817" y="4886"/>
                    <a:pt x="643" y="7079"/>
                  </a:cubicBezTo>
                  <a:cubicBezTo>
                    <a:pt x="348" y="10608"/>
                    <a:pt x="205" y="14157"/>
                    <a:pt x="11" y="17696"/>
                  </a:cubicBezTo>
                  <a:cubicBezTo>
                    <a:pt x="11" y="17758"/>
                    <a:pt x="11" y="17819"/>
                    <a:pt x="1" y="17880"/>
                  </a:cubicBezTo>
                  <a:cubicBezTo>
                    <a:pt x="263" y="17908"/>
                    <a:pt x="519" y="17921"/>
                    <a:pt x="772" y="17921"/>
                  </a:cubicBezTo>
                  <a:cubicBezTo>
                    <a:pt x="1721" y="17921"/>
                    <a:pt x="2622" y="17738"/>
                    <a:pt x="3581" y="17472"/>
                  </a:cubicBezTo>
                  <a:cubicBezTo>
                    <a:pt x="3815" y="17390"/>
                    <a:pt x="4060" y="17299"/>
                    <a:pt x="4315" y="17197"/>
                  </a:cubicBezTo>
                  <a:cubicBezTo>
                    <a:pt x="4336" y="17186"/>
                    <a:pt x="4244" y="13851"/>
                    <a:pt x="4132" y="10414"/>
                  </a:cubicBezTo>
                  <a:cubicBezTo>
                    <a:pt x="4121" y="10057"/>
                    <a:pt x="4111" y="9700"/>
                    <a:pt x="4101" y="9343"/>
                  </a:cubicBezTo>
                  <a:cubicBezTo>
                    <a:pt x="4101" y="9200"/>
                    <a:pt x="4091" y="9047"/>
                    <a:pt x="4081" y="8904"/>
                  </a:cubicBezTo>
                  <a:cubicBezTo>
                    <a:pt x="3989" y="5855"/>
                    <a:pt x="3887" y="3111"/>
                    <a:pt x="3866" y="2968"/>
                  </a:cubicBezTo>
                  <a:cubicBezTo>
                    <a:pt x="3815" y="2632"/>
                    <a:pt x="3775" y="2346"/>
                    <a:pt x="3724" y="2101"/>
                  </a:cubicBezTo>
                  <a:cubicBezTo>
                    <a:pt x="3581" y="1377"/>
                    <a:pt x="3407" y="979"/>
                    <a:pt x="3020" y="643"/>
                  </a:cubicBezTo>
                  <a:cubicBezTo>
                    <a:pt x="2989" y="602"/>
                    <a:pt x="2673" y="418"/>
                    <a:pt x="2408" y="255"/>
                  </a:cubicBezTo>
                  <a:cubicBezTo>
                    <a:pt x="2183" y="123"/>
                    <a:pt x="1979" y="0"/>
                    <a:pt x="19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1302;p49">
              <a:extLst>
                <a:ext uri="{FF2B5EF4-FFF2-40B4-BE49-F238E27FC236}">
                  <a16:creationId xmlns:a16="http://schemas.microsoft.com/office/drawing/2014/main" id="{4D9ED0CD-5E20-40F4-B80A-E35E5D1862B2}"/>
                </a:ext>
              </a:extLst>
            </p:cNvPr>
            <p:cNvSpPr/>
            <p:nvPr/>
          </p:nvSpPr>
          <p:spPr>
            <a:xfrm>
              <a:off x="8229245" y="3730694"/>
              <a:ext cx="140426" cy="24483"/>
            </a:xfrm>
            <a:custGeom>
              <a:avLst/>
              <a:gdLst/>
              <a:ahLst/>
              <a:cxnLst/>
              <a:rect l="l" t="t" r="r" b="b"/>
              <a:pathLst>
                <a:path w="2581" h="450" fill="none" extrusionOk="0">
                  <a:moveTo>
                    <a:pt x="0" y="276"/>
                  </a:moveTo>
                  <a:cubicBezTo>
                    <a:pt x="867" y="449"/>
                    <a:pt x="1765" y="357"/>
                    <a:pt x="2581" y="0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1303;p49">
              <a:extLst>
                <a:ext uri="{FF2B5EF4-FFF2-40B4-BE49-F238E27FC236}">
                  <a16:creationId xmlns:a16="http://schemas.microsoft.com/office/drawing/2014/main" id="{3247A670-AA5C-4B49-8DFD-FB1981037D00}"/>
                </a:ext>
              </a:extLst>
            </p:cNvPr>
            <p:cNvSpPr/>
            <p:nvPr/>
          </p:nvSpPr>
          <p:spPr>
            <a:xfrm>
              <a:off x="8207047" y="2986538"/>
              <a:ext cx="93799" cy="308055"/>
            </a:xfrm>
            <a:custGeom>
              <a:avLst/>
              <a:gdLst/>
              <a:ahLst/>
              <a:cxnLst/>
              <a:rect l="l" t="t" r="r" b="b"/>
              <a:pathLst>
                <a:path w="1724" h="5662" fill="none" extrusionOk="0">
                  <a:moveTo>
                    <a:pt x="0" y="5662"/>
                  </a:moveTo>
                  <a:cubicBezTo>
                    <a:pt x="428" y="4631"/>
                    <a:pt x="949" y="3652"/>
                    <a:pt x="1550" y="2714"/>
                  </a:cubicBezTo>
                  <a:lnTo>
                    <a:pt x="959" y="2591"/>
                  </a:lnTo>
                  <a:cubicBezTo>
                    <a:pt x="1224" y="2459"/>
                    <a:pt x="1448" y="2285"/>
                    <a:pt x="1724" y="2143"/>
                  </a:cubicBezTo>
                  <a:lnTo>
                    <a:pt x="1153" y="1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1304;p49">
              <a:extLst>
                <a:ext uri="{FF2B5EF4-FFF2-40B4-BE49-F238E27FC236}">
                  <a16:creationId xmlns:a16="http://schemas.microsoft.com/office/drawing/2014/main" id="{0D67D955-708B-44AE-A018-BC2905FF04AB}"/>
                </a:ext>
              </a:extLst>
            </p:cNvPr>
            <p:cNvSpPr/>
            <p:nvPr/>
          </p:nvSpPr>
          <p:spPr>
            <a:xfrm>
              <a:off x="8246437" y="3256770"/>
              <a:ext cx="70512" cy="33950"/>
            </a:xfrm>
            <a:custGeom>
              <a:avLst/>
              <a:gdLst/>
              <a:ahLst/>
              <a:cxnLst/>
              <a:rect l="l" t="t" r="r" b="b"/>
              <a:pathLst>
                <a:path w="1296" h="624" fill="none" extrusionOk="0">
                  <a:moveTo>
                    <a:pt x="0" y="1"/>
                  </a:moveTo>
                  <a:lnTo>
                    <a:pt x="1296" y="1"/>
                  </a:lnTo>
                  <a:lnTo>
                    <a:pt x="1296" y="623"/>
                  </a:lnTo>
                  <a:lnTo>
                    <a:pt x="0" y="623"/>
                  </a:lnTo>
                  <a:close/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1305;p49">
              <a:extLst>
                <a:ext uri="{FF2B5EF4-FFF2-40B4-BE49-F238E27FC236}">
                  <a16:creationId xmlns:a16="http://schemas.microsoft.com/office/drawing/2014/main" id="{075030D4-F531-4866-B029-12FE0C1DAFE9}"/>
                </a:ext>
              </a:extLst>
            </p:cNvPr>
            <p:cNvSpPr/>
            <p:nvPr/>
          </p:nvSpPr>
          <p:spPr>
            <a:xfrm>
              <a:off x="8170378" y="2995406"/>
              <a:ext cx="330798" cy="532269"/>
            </a:xfrm>
            <a:custGeom>
              <a:avLst/>
              <a:gdLst/>
              <a:ahLst/>
              <a:cxnLst/>
              <a:rect l="l" t="t" r="r" b="b"/>
              <a:pathLst>
                <a:path w="6080" h="9783" extrusionOk="0">
                  <a:moveTo>
                    <a:pt x="2122" y="1"/>
                  </a:moveTo>
                  <a:lnTo>
                    <a:pt x="3775" y="6845"/>
                  </a:lnTo>
                  <a:lnTo>
                    <a:pt x="1" y="7702"/>
                  </a:lnTo>
                  <a:lnTo>
                    <a:pt x="32" y="9782"/>
                  </a:lnTo>
                  <a:lnTo>
                    <a:pt x="5713" y="8385"/>
                  </a:lnTo>
                  <a:cubicBezTo>
                    <a:pt x="5937" y="8324"/>
                    <a:pt x="6080" y="8089"/>
                    <a:pt x="6019" y="7855"/>
                  </a:cubicBezTo>
                  <a:cubicBezTo>
                    <a:pt x="5621" y="6396"/>
                    <a:pt x="4315" y="1613"/>
                    <a:pt x="4264" y="1531"/>
                  </a:cubicBezTo>
                  <a:cubicBezTo>
                    <a:pt x="4224" y="1460"/>
                    <a:pt x="2123" y="1"/>
                    <a:pt x="21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1306;p49">
              <a:extLst>
                <a:ext uri="{FF2B5EF4-FFF2-40B4-BE49-F238E27FC236}">
                  <a16:creationId xmlns:a16="http://schemas.microsoft.com/office/drawing/2014/main" id="{E149AD14-E935-4405-A262-7AD29F301EEF}"/>
                </a:ext>
              </a:extLst>
            </p:cNvPr>
            <p:cNvSpPr/>
            <p:nvPr/>
          </p:nvSpPr>
          <p:spPr>
            <a:xfrm>
              <a:off x="8314661" y="3109766"/>
              <a:ext cx="61100" cy="258055"/>
            </a:xfrm>
            <a:custGeom>
              <a:avLst/>
              <a:gdLst/>
              <a:ahLst/>
              <a:cxnLst/>
              <a:rect l="l" t="t" r="r" b="b"/>
              <a:pathLst>
                <a:path w="1123" h="4743" fill="none" extrusionOk="0">
                  <a:moveTo>
                    <a:pt x="1" y="0"/>
                  </a:moveTo>
                  <a:lnTo>
                    <a:pt x="1123" y="4743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1307;p49">
              <a:extLst>
                <a:ext uri="{FF2B5EF4-FFF2-40B4-BE49-F238E27FC236}">
                  <a16:creationId xmlns:a16="http://schemas.microsoft.com/office/drawing/2014/main" id="{6D229A2C-3417-45E2-80ED-3B10E5597E1A}"/>
                </a:ext>
              </a:extLst>
            </p:cNvPr>
            <p:cNvSpPr/>
            <p:nvPr/>
          </p:nvSpPr>
          <p:spPr>
            <a:xfrm>
              <a:off x="8306936" y="3125272"/>
              <a:ext cx="14472" cy="15615"/>
            </a:xfrm>
            <a:custGeom>
              <a:avLst/>
              <a:gdLst/>
              <a:ahLst/>
              <a:cxnLst/>
              <a:rect l="l" t="t" r="r" b="b"/>
              <a:pathLst>
                <a:path w="266" h="287" fill="none" extrusionOk="0">
                  <a:moveTo>
                    <a:pt x="0" y="1"/>
                  </a:moveTo>
                  <a:lnTo>
                    <a:pt x="265" y="286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1308;p49">
              <a:extLst>
                <a:ext uri="{FF2B5EF4-FFF2-40B4-BE49-F238E27FC236}">
                  <a16:creationId xmlns:a16="http://schemas.microsoft.com/office/drawing/2014/main" id="{490CAC17-53F4-4C58-9CF9-10E04D52115C}"/>
                </a:ext>
              </a:extLst>
            </p:cNvPr>
            <p:cNvSpPr/>
            <p:nvPr/>
          </p:nvSpPr>
          <p:spPr>
            <a:xfrm>
              <a:off x="8375704" y="3365580"/>
              <a:ext cx="50000" cy="6148"/>
            </a:xfrm>
            <a:custGeom>
              <a:avLst/>
              <a:gdLst/>
              <a:ahLst/>
              <a:cxnLst/>
              <a:rect l="l" t="t" r="r" b="b"/>
              <a:pathLst>
                <a:path w="919" h="113" fill="none" extrusionOk="0">
                  <a:moveTo>
                    <a:pt x="919" y="112"/>
                  </a:moveTo>
                  <a:cubicBezTo>
                    <a:pt x="623" y="20"/>
                    <a:pt x="307" y="0"/>
                    <a:pt x="1" y="41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1309;p49">
              <a:extLst>
                <a:ext uri="{FF2B5EF4-FFF2-40B4-BE49-F238E27FC236}">
                  <a16:creationId xmlns:a16="http://schemas.microsoft.com/office/drawing/2014/main" id="{57DFED6F-AB15-4881-B5F5-D7F4F7B09AEA}"/>
                </a:ext>
              </a:extLst>
            </p:cNvPr>
            <p:cNvSpPr/>
            <p:nvPr/>
          </p:nvSpPr>
          <p:spPr>
            <a:xfrm>
              <a:off x="8170378" y="3367756"/>
              <a:ext cx="205388" cy="46682"/>
            </a:xfrm>
            <a:custGeom>
              <a:avLst/>
              <a:gdLst/>
              <a:ahLst/>
              <a:cxnLst/>
              <a:rect l="l" t="t" r="r" b="b"/>
              <a:pathLst>
                <a:path w="3775" h="858" fill="none" extrusionOk="0">
                  <a:moveTo>
                    <a:pt x="1" y="858"/>
                  </a:moveTo>
                  <a:lnTo>
                    <a:pt x="3775" y="1"/>
                  </a:ln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1310;p49">
              <a:extLst>
                <a:ext uri="{FF2B5EF4-FFF2-40B4-BE49-F238E27FC236}">
                  <a16:creationId xmlns:a16="http://schemas.microsoft.com/office/drawing/2014/main" id="{CC063C14-93BF-4D7A-9773-B680568F37FB}"/>
                </a:ext>
              </a:extLst>
            </p:cNvPr>
            <p:cNvSpPr/>
            <p:nvPr/>
          </p:nvSpPr>
          <p:spPr>
            <a:xfrm>
              <a:off x="8375704" y="3353339"/>
              <a:ext cx="35583" cy="11154"/>
            </a:xfrm>
            <a:custGeom>
              <a:avLst/>
              <a:gdLst/>
              <a:ahLst/>
              <a:cxnLst/>
              <a:rect l="l" t="t" r="r" b="b"/>
              <a:pathLst>
                <a:path w="654" h="205" fill="none" extrusionOk="0">
                  <a:moveTo>
                    <a:pt x="1" y="205"/>
                  </a:moveTo>
                  <a:cubicBezTo>
                    <a:pt x="195" y="62"/>
                    <a:pt x="419" y="1"/>
                    <a:pt x="654" y="31"/>
                  </a:cubicBezTo>
                </a:path>
              </a:pathLst>
            </a:custGeom>
            <a:noFill/>
            <a:ln w="23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1311;p49">
              <a:extLst>
                <a:ext uri="{FF2B5EF4-FFF2-40B4-BE49-F238E27FC236}">
                  <a16:creationId xmlns:a16="http://schemas.microsoft.com/office/drawing/2014/main" id="{DB5565D3-7EF1-4220-A3ED-CC7F454C4B70}"/>
                </a:ext>
              </a:extLst>
            </p:cNvPr>
            <p:cNvSpPr/>
            <p:nvPr/>
          </p:nvSpPr>
          <p:spPr>
            <a:xfrm>
              <a:off x="7907925" y="3279565"/>
              <a:ext cx="321385" cy="375140"/>
            </a:xfrm>
            <a:custGeom>
              <a:avLst/>
              <a:gdLst/>
              <a:ahLst/>
              <a:cxnLst/>
              <a:rect l="l" t="t" r="r" b="b"/>
              <a:pathLst>
                <a:path w="5907" h="6895" extrusionOk="0">
                  <a:moveTo>
                    <a:pt x="4917" y="0"/>
                  </a:moveTo>
                  <a:lnTo>
                    <a:pt x="1" y="225"/>
                  </a:lnTo>
                  <a:lnTo>
                    <a:pt x="1000" y="6895"/>
                  </a:lnTo>
                  <a:lnTo>
                    <a:pt x="5906" y="6671"/>
                  </a:lnTo>
                  <a:lnTo>
                    <a:pt x="49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1312;p49">
              <a:extLst>
                <a:ext uri="{FF2B5EF4-FFF2-40B4-BE49-F238E27FC236}">
                  <a16:creationId xmlns:a16="http://schemas.microsoft.com/office/drawing/2014/main" id="{364580FD-D06F-4D63-905C-FA563A936465}"/>
                </a:ext>
              </a:extLst>
            </p:cNvPr>
            <p:cNvSpPr/>
            <p:nvPr/>
          </p:nvSpPr>
          <p:spPr>
            <a:xfrm>
              <a:off x="8136755" y="3425535"/>
              <a:ext cx="83407" cy="64473"/>
            </a:xfrm>
            <a:custGeom>
              <a:avLst/>
              <a:gdLst/>
              <a:ahLst/>
              <a:cxnLst/>
              <a:rect l="l" t="t" r="r" b="b"/>
              <a:pathLst>
                <a:path w="1533" h="1185" extrusionOk="0">
                  <a:moveTo>
                    <a:pt x="815" y="0"/>
                  </a:moveTo>
                  <a:cubicBezTo>
                    <a:pt x="531" y="0"/>
                    <a:pt x="141" y="29"/>
                    <a:pt x="109" y="183"/>
                  </a:cubicBezTo>
                  <a:cubicBezTo>
                    <a:pt x="0" y="736"/>
                    <a:pt x="867" y="1184"/>
                    <a:pt x="1200" y="1184"/>
                  </a:cubicBezTo>
                  <a:cubicBezTo>
                    <a:pt x="1211" y="1184"/>
                    <a:pt x="1221" y="1184"/>
                    <a:pt x="1231" y="1183"/>
                  </a:cubicBezTo>
                  <a:cubicBezTo>
                    <a:pt x="1533" y="1153"/>
                    <a:pt x="1338" y="9"/>
                    <a:pt x="1117" y="9"/>
                  </a:cubicBezTo>
                  <a:cubicBezTo>
                    <a:pt x="1114" y="9"/>
                    <a:pt x="1111" y="9"/>
                    <a:pt x="1109" y="10"/>
                  </a:cubicBezTo>
                  <a:cubicBezTo>
                    <a:pt x="1109" y="10"/>
                    <a:pt x="980" y="0"/>
                    <a:pt x="815" y="0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1313;p49">
              <a:extLst>
                <a:ext uri="{FF2B5EF4-FFF2-40B4-BE49-F238E27FC236}">
                  <a16:creationId xmlns:a16="http://schemas.microsoft.com/office/drawing/2014/main" id="{D22DD182-55A8-4093-B9D2-C443CD0FB094}"/>
                </a:ext>
              </a:extLst>
            </p:cNvPr>
            <p:cNvSpPr/>
            <p:nvPr/>
          </p:nvSpPr>
          <p:spPr>
            <a:xfrm>
              <a:off x="7910918" y="3356658"/>
              <a:ext cx="79217" cy="72852"/>
            </a:xfrm>
            <a:custGeom>
              <a:avLst/>
              <a:gdLst/>
              <a:ahLst/>
              <a:cxnLst/>
              <a:rect l="l" t="t" r="r" b="b"/>
              <a:pathLst>
                <a:path w="1456" h="1339" extrusionOk="0">
                  <a:moveTo>
                    <a:pt x="1008" y="0"/>
                  </a:moveTo>
                  <a:cubicBezTo>
                    <a:pt x="707" y="0"/>
                    <a:pt x="221" y="164"/>
                    <a:pt x="221" y="164"/>
                  </a:cubicBezTo>
                  <a:cubicBezTo>
                    <a:pt x="0" y="184"/>
                    <a:pt x="46" y="1338"/>
                    <a:pt x="338" y="1338"/>
                  </a:cubicBezTo>
                  <a:cubicBezTo>
                    <a:pt x="343" y="1338"/>
                    <a:pt x="348" y="1338"/>
                    <a:pt x="354" y="1337"/>
                  </a:cubicBezTo>
                  <a:cubicBezTo>
                    <a:pt x="649" y="1286"/>
                    <a:pt x="1455" y="603"/>
                    <a:pt x="1231" y="82"/>
                  </a:cubicBezTo>
                  <a:cubicBezTo>
                    <a:pt x="1203" y="22"/>
                    <a:pt x="1118" y="0"/>
                    <a:pt x="1008" y="0"/>
                  </a:cubicBezTo>
                  <a:close/>
                </a:path>
              </a:pathLst>
            </a:custGeom>
            <a:solidFill>
              <a:srgbClr val="EAAB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1314;p49">
              <a:extLst>
                <a:ext uri="{FF2B5EF4-FFF2-40B4-BE49-F238E27FC236}">
                  <a16:creationId xmlns:a16="http://schemas.microsoft.com/office/drawing/2014/main" id="{0862A1CA-2172-4DB8-A1E4-597A4C46441D}"/>
                </a:ext>
              </a:extLst>
            </p:cNvPr>
            <p:cNvSpPr/>
            <p:nvPr/>
          </p:nvSpPr>
          <p:spPr>
            <a:xfrm>
              <a:off x="7978979" y="3274343"/>
              <a:ext cx="107672" cy="14146"/>
            </a:xfrm>
            <a:custGeom>
              <a:avLst/>
              <a:gdLst/>
              <a:ahLst/>
              <a:cxnLst/>
              <a:rect l="l" t="t" r="r" b="b"/>
              <a:pathLst>
                <a:path w="1979" h="260" extrusionOk="0">
                  <a:moveTo>
                    <a:pt x="1755" y="1"/>
                  </a:moveTo>
                  <a:cubicBezTo>
                    <a:pt x="1741" y="1"/>
                    <a:pt x="1728" y="2"/>
                    <a:pt x="1714" y="4"/>
                  </a:cubicBezTo>
                  <a:cubicBezTo>
                    <a:pt x="1499" y="35"/>
                    <a:pt x="235" y="96"/>
                    <a:pt x="235" y="96"/>
                  </a:cubicBezTo>
                  <a:cubicBezTo>
                    <a:pt x="235" y="96"/>
                    <a:pt x="0" y="96"/>
                    <a:pt x="20" y="259"/>
                  </a:cubicBezTo>
                  <a:lnTo>
                    <a:pt x="1979" y="178"/>
                  </a:lnTo>
                  <a:cubicBezTo>
                    <a:pt x="1952" y="69"/>
                    <a:pt x="1861" y="1"/>
                    <a:pt x="17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50259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5873-D0EC-4307-83E4-8BCD38AE4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1830" y="663884"/>
            <a:ext cx="5432046" cy="2235678"/>
          </a:xfrm>
        </p:spPr>
        <p:txBody>
          <a:bodyPr/>
          <a:lstStyle/>
          <a:p>
            <a:r>
              <a:rPr lang="en-US" dirty="0"/>
              <a:t>How are you dealing with the uptick in visit volume while staffing shortages continue?</a:t>
            </a:r>
          </a:p>
        </p:txBody>
      </p:sp>
      <p:grpSp>
        <p:nvGrpSpPr>
          <p:cNvPr id="542" name="Google Shape;3477;p74">
            <a:extLst>
              <a:ext uri="{FF2B5EF4-FFF2-40B4-BE49-F238E27FC236}">
                <a16:creationId xmlns:a16="http://schemas.microsoft.com/office/drawing/2014/main" id="{035A9B4E-21FB-4594-A7A0-41129611A4AC}"/>
              </a:ext>
            </a:extLst>
          </p:cNvPr>
          <p:cNvGrpSpPr/>
          <p:nvPr/>
        </p:nvGrpSpPr>
        <p:grpSpPr>
          <a:xfrm>
            <a:off x="636349" y="1579916"/>
            <a:ext cx="2622355" cy="2888701"/>
            <a:chOff x="5095300" y="1384875"/>
            <a:chExt cx="2622355" cy="2888701"/>
          </a:xfrm>
        </p:grpSpPr>
        <p:sp>
          <p:nvSpPr>
            <p:cNvPr id="543" name="Google Shape;3478;p74">
              <a:extLst>
                <a:ext uri="{FF2B5EF4-FFF2-40B4-BE49-F238E27FC236}">
                  <a16:creationId xmlns:a16="http://schemas.microsoft.com/office/drawing/2014/main" id="{2C89F57B-33FC-4B35-A6BF-2956E3A552F4}"/>
                </a:ext>
              </a:extLst>
            </p:cNvPr>
            <p:cNvSpPr/>
            <p:nvPr/>
          </p:nvSpPr>
          <p:spPr>
            <a:xfrm>
              <a:off x="6236574" y="2948082"/>
              <a:ext cx="167100" cy="251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3479;p74">
              <a:extLst>
                <a:ext uri="{FF2B5EF4-FFF2-40B4-BE49-F238E27FC236}">
                  <a16:creationId xmlns:a16="http://schemas.microsoft.com/office/drawing/2014/main" id="{8A84B897-F489-4CD7-83D9-EED45EAE3E1D}"/>
                </a:ext>
              </a:extLst>
            </p:cNvPr>
            <p:cNvSpPr/>
            <p:nvPr/>
          </p:nvSpPr>
          <p:spPr>
            <a:xfrm>
              <a:off x="7179979" y="2694520"/>
              <a:ext cx="42639" cy="727049"/>
            </a:xfrm>
            <a:custGeom>
              <a:avLst/>
              <a:gdLst/>
              <a:ahLst/>
              <a:cxnLst/>
              <a:rect l="l" t="t" r="r" b="b"/>
              <a:pathLst>
                <a:path w="741" h="12635" extrusionOk="0">
                  <a:moveTo>
                    <a:pt x="595" y="0"/>
                  </a:moveTo>
                  <a:cubicBezTo>
                    <a:pt x="521" y="0"/>
                    <a:pt x="444" y="46"/>
                    <a:pt x="439" y="138"/>
                  </a:cubicBezTo>
                  <a:lnTo>
                    <a:pt x="439" y="148"/>
                  </a:lnTo>
                  <a:cubicBezTo>
                    <a:pt x="368" y="1036"/>
                    <a:pt x="184" y="1923"/>
                    <a:pt x="113" y="2820"/>
                  </a:cubicBezTo>
                  <a:cubicBezTo>
                    <a:pt x="31" y="3942"/>
                    <a:pt x="1" y="5044"/>
                    <a:pt x="11" y="6156"/>
                  </a:cubicBezTo>
                  <a:cubicBezTo>
                    <a:pt x="31" y="7278"/>
                    <a:pt x="41" y="8369"/>
                    <a:pt x="62" y="9470"/>
                  </a:cubicBezTo>
                  <a:cubicBezTo>
                    <a:pt x="82" y="10031"/>
                    <a:pt x="82" y="10592"/>
                    <a:pt x="92" y="11143"/>
                  </a:cubicBezTo>
                  <a:cubicBezTo>
                    <a:pt x="92" y="11306"/>
                    <a:pt x="245" y="12245"/>
                    <a:pt x="113" y="12388"/>
                  </a:cubicBezTo>
                  <a:cubicBezTo>
                    <a:pt x="11" y="12490"/>
                    <a:pt x="109" y="12635"/>
                    <a:pt x="220" y="12635"/>
                  </a:cubicBezTo>
                  <a:cubicBezTo>
                    <a:pt x="252" y="12635"/>
                    <a:pt x="287" y="12622"/>
                    <a:pt x="317" y="12592"/>
                  </a:cubicBezTo>
                  <a:cubicBezTo>
                    <a:pt x="449" y="12459"/>
                    <a:pt x="419" y="12224"/>
                    <a:pt x="419" y="12041"/>
                  </a:cubicBezTo>
                  <a:cubicBezTo>
                    <a:pt x="409" y="11510"/>
                    <a:pt x="388" y="10980"/>
                    <a:pt x="378" y="10450"/>
                  </a:cubicBezTo>
                  <a:cubicBezTo>
                    <a:pt x="368" y="9246"/>
                    <a:pt x="317" y="8043"/>
                    <a:pt x="317" y="6829"/>
                  </a:cubicBezTo>
                  <a:cubicBezTo>
                    <a:pt x="317" y="5666"/>
                    <a:pt x="276" y="4503"/>
                    <a:pt x="368" y="3341"/>
                  </a:cubicBezTo>
                  <a:cubicBezTo>
                    <a:pt x="419" y="2739"/>
                    <a:pt x="439" y="2127"/>
                    <a:pt x="511" y="1525"/>
                  </a:cubicBezTo>
                  <a:cubicBezTo>
                    <a:pt x="562" y="1066"/>
                    <a:pt x="694" y="607"/>
                    <a:pt x="735" y="138"/>
                  </a:cubicBezTo>
                  <a:cubicBezTo>
                    <a:pt x="740" y="46"/>
                    <a:pt x="669" y="0"/>
                    <a:pt x="595" y="0"/>
                  </a:cubicBezTo>
                  <a:close/>
                </a:path>
              </a:pathLst>
            </a:custGeom>
            <a:solidFill>
              <a:srgbClr val="78B4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3480;p74">
              <a:extLst>
                <a:ext uri="{FF2B5EF4-FFF2-40B4-BE49-F238E27FC236}">
                  <a16:creationId xmlns:a16="http://schemas.microsoft.com/office/drawing/2014/main" id="{CEC05491-D4E1-4E3C-BC3C-48325320B43D}"/>
                </a:ext>
              </a:extLst>
            </p:cNvPr>
            <p:cNvSpPr/>
            <p:nvPr/>
          </p:nvSpPr>
          <p:spPr>
            <a:xfrm>
              <a:off x="7183374" y="2362102"/>
              <a:ext cx="242542" cy="1062637"/>
            </a:xfrm>
            <a:custGeom>
              <a:avLst/>
              <a:gdLst/>
              <a:ahLst/>
              <a:cxnLst/>
              <a:rect l="l" t="t" r="r" b="b"/>
              <a:pathLst>
                <a:path w="4215" h="18467" extrusionOk="0">
                  <a:moveTo>
                    <a:pt x="4010" y="1"/>
                  </a:moveTo>
                  <a:cubicBezTo>
                    <a:pt x="3965" y="1"/>
                    <a:pt x="3920" y="21"/>
                    <a:pt x="3889" y="71"/>
                  </a:cubicBezTo>
                  <a:cubicBezTo>
                    <a:pt x="3501" y="652"/>
                    <a:pt x="3073" y="1172"/>
                    <a:pt x="2808" y="1835"/>
                  </a:cubicBezTo>
                  <a:cubicBezTo>
                    <a:pt x="2471" y="2661"/>
                    <a:pt x="2247" y="3549"/>
                    <a:pt x="2022" y="4416"/>
                  </a:cubicBezTo>
                  <a:cubicBezTo>
                    <a:pt x="1594" y="6037"/>
                    <a:pt x="1257" y="7679"/>
                    <a:pt x="962" y="9332"/>
                  </a:cubicBezTo>
                  <a:cubicBezTo>
                    <a:pt x="737" y="10597"/>
                    <a:pt x="482" y="11861"/>
                    <a:pt x="390" y="13136"/>
                  </a:cubicBezTo>
                  <a:cubicBezTo>
                    <a:pt x="319" y="14075"/>
                    <a:pt x="329" y="15023"/>
                    <a:pt x="329" y="15961"/>
                  </a:cubicBezTo>
                  <a:cubicBezTo>
                    <a:pt x="329" y="16410"/>
                    <a:pt x="299" y="16859"/>
                    <a:pt x="258" y="17308"/>
                  </a:cubicBezTo>
                  <a:cubicBezTo>
                    <a:pt x="237" y="17553"/>
                    <a:pt x="268" y="18032"/>
                    <a:pt x="95" y="18216"/>
                  </a:cubicBezTo>
                  <a:cubicBezTo>
                    <a:pt x="1" y="18317"/>
                    <a:pt x="99" y="18467"/>
                    <a:pt x="209" y="18467"/>
                  </a:cubicBezTo>
                  <a:cubicBezTo>
                    <a:pt x="243" y="18467"/>
                    <a:pt x="278" y="18453"/>
                    <a:pt x="309" y="18420"/>
                  </a:cubicBezTo>
                  <a:cubicBezTo>
                    <a:pt x="543" y="18165"/>
                    <a:pt x="503" y="17767"/>
                    <a:pt x="533" y="17440"/>
                  </a:cubicBezTo>
                  <a:cubicBezTo>
                    <a:pt x="625" y="16471"/>
                    <a:pt x="615" y="15523"/>
                    <a:pt x="625" y="14554"/>
                  </a:cubicBezTo>
                  <a:cubicBezTo>
                    <a:pt x="656" y="12973"/>
                    <a:pt x="890" y="11443"/>
                    <a:pt x="1155" y="9903"/>
                  </a:cubicBezTo>
                  <a:cubicBezTo>
                    <a:pt x="1431" y="8353"/>
                    <a:pt x="1727" y="6813"/>
                    <a:pt x="2104" y="5293"/>
                  </a:cubicBezTo>
                  <a:cubicBezTo>
                    <a:pt x="2339" y="4344"/>
                    <a:pt x="2583" y="3396"/>
                    <a:pt x="2889" y="2468"/>
                  </a:cubicBezTo>
                  <a:cubicBezTo>
                    <a:pt x="3175" y="1590"/>
                    <a:pt x="3644" y="968"/>
                    <a:pt x="4144" y="213"/>
                  </a:cubicBezTo>
                  <a:cubicBezTo>
                    <a:pt x="4215" y="107"/>
                    <a:pt x="4113" y="1"/>
                    <a:pt x="4010" y="1"/>
                  </a:cubicBezTo>
                  <a:close/>
                </a:path>
              </a:pathLst>
            </a:custGeom>
            <a:solidFill>
              <a:srgbClr val="78B4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3481;p74">
              <a:extLst>
                <a:ext uri="{FF2B5EF4-FFF2-40B4-BE49-F238E27FC236}">
                  <a16:creationId xmlns:a16="http://schemas.microsoft.com/office/drawing/2014/main" id="{0FC68862-6422-4C26-AA35-90621F047FC6}"/>
                </a:ext>
              </a:extLst>
            </p:cNvPr>
            <p:cNvSpPr/>
            <p:nvPr/>
          </p:nvSpPr>
          <p:spPr>
            <a:xfrm>
              <a:off x="7183374" y="2362102"/>
              <a:ext cx="242542" cy="1062637"/>
            </a:xfrm>
            <a:custGeom>
              <a:avLst/>
              <a:gdLst/>
              <a:ahLst/>
              <a:cxnLst/>
              <a:rect l="l" t="t" r="r" b="b"/>
              <a:pathLst>
                <a:path w="4215" h="18467" extrusionOk="0">
                  <a:moveTo>
                    <a:pt x="4010" y="1"/>
                  </a:moveTo>
                  <a:cubicBezTo>
                    <a:pt x="3965" y="1"/>
                    <a:pt x="3920" y="21"/>
                    <a:pt x="3889" y="71"/>
                  </a:cubicBezTo>
                  <a:cubicBezTo>
                    <a:pt x="3501" y="652"/>
                    <a:pt x="3073" y="1172"/>
                    <a:pt x="2808" y="1835"/>
                  </a:cubicBezTo>
                  <a:cubicBezTo>
                    <a:pt x="2471" y="2661"/>
                    <a:pt x="2247" y="3549"/>
                    <a:pt x="2022" y="4416"/>
                  </a:cubicBezTo>
                  <a:cubicBezTo>
                    <a:pt x="1594" y="6037"/>
                    <a:pt x="1257" y="7679"/>
                    <a:pt x="962" y="9332"/>
                  </a:cubicBezTo>
                  <a:cubicBezTo>
                    <a:pt x="737" y="10597"/>
                    <a:pt x="482" y="11861"/>
                    <a:pt x="390" y="13136"/>
                  </a:cubicBezTo>
                  <a:cubicBezTo>
                    <a:pt x="319" y="14075"/>
                    <a:pt x="329" y="15023"/>
                    <a:pt x="329" y="15961"/>
                  </a:cubicBezTo>
                  <a:cubicBezTo>
                    <a:pt x="329" y="16410"/>
                    <a:pt x="299" y="16859"/>
                    <a:pt x="258" y="17308"/>
                  </a:cubicBezTo>
                  <a:cubicBezTo>
                    <a:pt x="237" y="17553"/>
                    <a:pt x="268" y="18032"/>
                    <a:pt x="95" y="18216"/>
                  </a:cubicBezTo>
                  <a:cubicBezTo>
                    <a:pt x="1" y="18317"/>
                    <a:pt x="99" y="18467"/>
                    <a:pt x="209" y="18467"/>
                  </a:cubicBezTo>
                  <a:cubicBezTo>
                    <a:pt x="243" y="18467"/>
                    <a:pt x="278" y="18453"/>
                    <a:pt x="309" y="18420"/>
                  </a:cubicBezTo>
                  <a:cubicBezTo>
                    <a:pt x="543" y="18165"/>
                    <a:pt x="503" y="17767"/>
                    <a:pt x="533" y="17440"/>
                  </a:cubicBezTo>
                  <a:cubicBezTo>
                    <a:pt x="625" y="16471"/>
                    <a:pt x="615" y="15523"/>
                    <a:pt x="625" y="14554"/>
                  </a:cubicBezTo>
                  <a:cubicBezTo>
                    <a:pt x="656" y="12973"/>
                    <a:pt x="890" y="11443"/>
                    <a:pt x="1155" y="9903"/>
                  </a:cubicBezTo>
                  <a:cubicBezTo>
                    <a:pt x="1431" y="8353"/>
                    <a:pt x="1727" y="6813"/>
                    <a:pt x="2104" y="5293"/>
                  </a:cubicBezTo>
                  <a:cubicBezTo>
                    <a:pt x="2339" y="4344"/>
                    <a:pt x="2583" y="3396"/>
                    <a:pt x="2889" y="2468"/>
                  </a:cubicBezTo>
                  <a:cubicBezTo>
                    <a:pt x="3175" y="1590"/>
                    <a:pt x="3644" y="968"/>
                    <a:pt x="4144" y="213"/>
                  </a:cubicBezTo>
                  <a:cubicBezTo>
                    <a:pt x="4215" y="107"/>
                    <a:pt x="4113" y="1"/>
                    <a:pt x="40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3482;p74">
              <a:extLst>
                <a:ext uri="{FF2B5EF4-FFF2-40B4-BE49-F238E27FC236}">
                  <a16:creationId xmlns:a16="http://schemas.microsoft.com/office/drawing/2014/main" id="{5492F9EE-0F83-4773-A187-9E33A96CC7E6}"/>
                </a:ext>
              </a:extLst>
            </p:cNvPr>
            <p:cNvSpPr/>
            <p:nvPr/>
          </p:nvSpPr>
          <p:spPr>
            <a:xfrm>
              <a:off x="6965809" y="2285802"/>
              <a:ext cx="242427" cy="1062407"/>
            </a:xfrm>
            <a:custGeom>
              <a:avLst/>
              <a:gdLst/>
              <a:ahLst/>
              <a:cxnLst/>
              <a:rect l="l" t="t" r="r" b="b"/>
              <a:pathLst>
                <a:path w="4213" h="18463" extrusionOk="0">
                  <a:moveTo>
                    <a:pt x="205" y="1"/>
                  </a:moveTo>
                  <a:cubicBezTo>
                    <a:pt x="102" y="1"/>
                    <a:pt x="0" y="107"/>
                    <a:pt x="71" y="214"/>
                  </a:cubicBezTo>
                  <a:cubicBezTo>
                    <a:pt x="571" y="958"/>
                    <a:pt x="1040" y="1590"/>
                    <a:pt x="1326" y="2457"/>
                  </a:cubicBezTo>
                  <a:cubicBezTo>
                    <a:pt x="1622" y="3396"/>
                    <a:pt x="1877" y="4344"/>
                    <a:pt x="2111" y="5293"/>
                  </a:cubicBezTo>
                  <a:cubicBezTo>
                    <a:pt x="2489" y="6813"/>
                    <a:pt x="2784" y="8353"/>
                    <a:pt x="3060" y="9903"/>
                  </a:cubicBezTo>
                  <a:cubicBezTo>
                    <a:pt x="3325" y="11443"/>
                    <a:pt x="3559" y="12973"/>
                    <a:pt x="3590" y="14544"/>
                  </a:cubicBezTo>
                  <a:cubicBezTo>
                    <a:pt x="3600" y="15513"/>
                    <a:pt x="3590" y="16471"/>
                    <a:pt x="3682" y="17440"/>
                  </a:cubicBezTo>
                  <a:cubicBezTo>
                    <a:pt x="3702" y="17767"/>
                    <a:pt x="3672" y="18165"/>
                    <a:pt x="3906" y="18420"/>
                  </a:cubicBezTo>
                  <a:cubicBezTo>
                    <a:pt x="3936" y="18450"/>
                    <a:pt x="3970" y="18463"/>
                    <a:pt x="4003" y="18463"/>
                  </a:cubicBezTo>
                  <a:cubicBezTo>
                    <a:pt x="4114" y="18463"/>
                    <a:pt x="4213" y="18316"/>
                    <a:pt x="4110" y="18205"/>
                  </a:cubicBezTo>
                  <a:cubicBezTo>
                    <a:pt x="3947" y="18032"/>
                    <a:pt x="3978" y="17553"/>
                    <a:pt x="3957" y="17308"/>
                  </a:cubicBezTo>
                  <a:cubicBezTo>
                    <a:pt x="3916" y="16849"/>
                    <a:pt x="3886" y="16410"/>
                    <a:pt x="3886" y="15962"/>
                  </a:cubicBezTo>
                  <a:cubicBezTo>
                    <a:pt x="3886" y="15023"/>
                    <a:pt x="3896" y="14075"/>
                    <a:pt x="3825" y="13136"/>
                  </a:cubicBezTo>
                  <a:cubicBezTo>
                    <a:pt x="3733" y="11861"/>
                    <a:pt x="3478" y="10597"/>
                    <a:pt x="3253" y="9332"/>
                  </a:cubicBezTo>
                  <a:cubicBezTo>
                    <a:pt x="2958" y="7680"/>
                    <a:pt x="2621" y="6037"/>
                    <a:pt x="2193" y="4416"/>
                  </a:cubicBezTo>
                  <a:cubicBezTo>
                    <a:pt x="1968" y="3549"/>
                    <a:pt x="1744" y="2661"/>
                    <a:pt x="1407" y="1835"/>
                  </a:cubicBezTo>
                  <a:cubicBezTo>
                    <a:pt x="1142" y="1172"/>
                    <a:pt x="714" y="652"/>
                    <a:pt x="326" y="71"/>
                  </a:cubicBezTo>
                  <a:cubicBezTo>
                    <a:pt x="295" y="21"/>
                    <a:pt x="250" y="1"/>
                    <a:pt x="205" y="1"/>
                  </a:cubicBezTo>
                  <a:close/>
                </a:path>
              </a:pathLst>
            </a:custGeom>
            <a:solidFill>
              <a:srgbClr val="78B4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3483;p74">
              <a:extLst>
                <a:ext uri="{FF2B5EF4-FFF2-40B4-BE49-F238E27FC236}">
                  <a16:creationId xmlns:a16="http://schemas.microsoft.com/office/drawing/2014/main" id="{88A66D96-BCDA-462F-8DCC-C588A4C93DE9}"/>
                </a:ext>
              </a:extLst>
            </p:cNvPr>
            <p:cNvSpPr/>
            <p:nvPr/>
          </p:nvSpPr>
          <p:spPr>
            <a:xfrm>
              <a:off x="6965809" y="2285802"/>
              <a:ext cx="242427" cy="1062407"/>
            </a:xfrm>
            <a:custGeom>
              <a:avLst/>
              <a:gdLst/>
              <a:ahLst/>
              <a:cxnLst/>
              <a:rect l="l" t="t" r="r" b="b"/>
              <a:pathLst>
                <a:path w="4213" h="18463" extrusionOk="0">
                  <a:moveTo>
                    <a:pt x="205" y="1"/>
                  </a:moveTo>
                  <a:cubicBezTo>
                    <a:pt x="102" y="1"/>
                    <a:pt x="0" y="107"/>
                    <a:pt x="71" y="214"/>
                  </a:cubicBezTo>
                  <a:cubicBezTo>
                    <a:pt x="571" y="958"/>
                    <a:pt x="1040" y="1590"/>
                    <a:pt x="1326" y="2457"/>
                  </a:cubicBezTo>
                  <a:cubicBezTo>
                    <a:pt x="1622" y="3396"/>
                    <a:pt x="1877" y="4344"/>
                    <a:pt x="2111" y="5293"/>
                  </a:cubicBezTo>
                  <a:cubicBezTo>
                    <a:pt x="2489" y="6813"/>
                    <a:pt x="2784" y="8353"/>
                    <a:pt x="3060" y="9903"/>
                  </a:cubicBezTo>
                  <a:cubicBezTo>
                    <a:pt x="3325" y="11443"/>
                    <a:pt x="3559" y="12973"/>
                    <a:pt x="3590" y="14544"/>
                  </a:cubicBezTo>
                  <a:cubicBezTo>
                    <a:pt x="3600" y="15513"/>
                    <a:pt x="3590" y="16471"/>
                    <a:pt x="3682" y="17440"/>
                  </a:cubicBezTo>
                  <a:cubicBezTo>
                    <a:pt x="3702" y="17767"/>
                    <a:pt x="3672" y="18165"/>
                    <a:pt x="3906" y="18420"/>
                  </a:cubicBezTo>
                  <a:cubicBezTo>
                    <a:pt x="3936" y="18450"/>
                    <a:pt x="3970" y="18463"/>
                    <a:pt x="4003" y="18463"/>
                  </a:cubicBezTo>
                  <a:cubicBezTo>
                    <a:pt x="4114" y="18463"/>
                    <a:pt x="4213" y="18316"/>
                    <a:pt x="4110" y="18205"/>
                  </a:cubicBezTo>
                  <a:cubicBezTo>
                    <a:pt x="3947" y="18032"/>
                    <a:pt x="3978" y="17553"/>
                    <a:pt x="3957" y="17308"/>
                  </a:cubicBezTo>
                  <a:cubicBezTo>
                    <a:pt x="3916" y="16849"/>
                    <a:pt x="3886" y="16410"/>
                    <a:pt x="3886" y="15962"/>
                  </a:cubicBezTo>
                  <a:cubicBezTo>
                    <a:pt x="3886" y="15023"/>
                    <a:pt x="3896" y="14075"/>
                    <a:pt x="3825" y="13136"/>
                  </a:cubicBezTo>
                  <a:cubicBezTo>
                    <a:pt x="3733" y="11861"/>
                    <a:pt x="3478" y="10597"/>
                    <a:pt x="3253" y="9332"/>
                  </a:cubicBezTo>
                  <a:cubicBezTo>
                    <a:pt x="2958" y="7680"/>
                    <a:pt x="2621" y="6037"/>
                    <a:pt x="2193" y="4416"/>
                  </a:cubicBezTo>
                  <a:cubicBezTo>
                    <a:pt x="1968" y="3549"/>
                    <a:pt x="1744" y="2661"/>
                    <a:pt x="1407" y="1835"/>
                  </a:cubicBezTo>
                  <a:cubicBezTo>
                    <a:pt x="1142" y="1172"/>
                    <a:pt x="714" y="652"/>
                    <a:pt x="326" y="71"/>
                  </a:cubicBezTo>
                  <a:cubicBezTo>
                    <a:pt x="295" y="21"/>
                    <a:pt x="250" y="1"/>
                    <a:pt x="205" y="1"/>
                  </a:cubicBezTo>
                  <a:close/>
                </a:path>
              </a:pathLst>
            </a:custGeom>
            <a:solidFill>
              <a:srgbClr val="78B4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3484;p74">
              <a:extLst>
                <a:ext uri="{FF2B5EF4-FFF2-40B4-BE49-F238E27FC236}">
                  <a16:creationId xmlns:a16="http://schemas.microsoft.com/office/drawing/2014/main" id="{0575F996-868B-4445-866F-A20BDC39DF5A}"/>
                </a:ext>
              </a:extLst>
            </p:cNvPr>
            <p:cNvSpPr/>
            <p:nvPr/>
          </p:nvSpPr>
          <p:spPr>
            <a:xfrm>
              <a:off x="6673497" y="2220435"/>
              <a:ext cx="374487" cy="347672"/>
            </a:xfrm>
            <a:custGeom>
              <a:avLst/>
              <a:gdLst/>
              <a:ahLst/>
              <a:cxnLst/>
              <a:rect l="l" t="t" r="r" b="b"/>
              <a:pathLst>
                <a:path w="6508" h="6042" extrusionOk="0">
                  <a:moveTo>
                    <a:pt x="4941" y="1"/>
                  </a:moveTo>
                  <a:cubicBezTo>
                    <a:pt x="4923" y="1"/>
                    <a:pt x="4905" y="2"/>
                    <a:pt x="4886" y="3"/>
                  </a:cubicBezTo>
                  <a:cubicBezTo>
                    <a:pt x="4335" y="34"/>
                    <a:pt x="3315" y="452"/>
                    <a:pt x="2816" y="687"/>
                  </a:cubicBezTo>
                  <a:cubicBezTo>
                    <a:pt x="1367" y="1370"/>
                    <a:pt x="551" y="2522"/>
                    <a:pt x="164" y="4103"/>
                  </a:cubicBezTo>
                  <a:cubicBezTo>
                    <a:pt x="0" y="4746"/>
                    <a:pt x="51" y="5429"/>
                    <a:pt x="296" y="6041"/>
                  </a:cubicBezTo>
                  <a:cubicBezTo>
                    <a:pt x="500" y="5756"/>
                    <a:pt x="633" y="5501"/>
                    <a:pt x="888" y="5256"/>
                  </a:cubicBezTo>
                  <a:cubicBezTo>
                    <a:pt x="1071" y="5093"/>
                    <a:pt x="1337" y="4889"/>
                    <a:pt x="1398" y="4675"/>
                  </a:cubicBezTo>
                  <a:cubicBezTo>
                    <a:pt x="1520" y="4165"/>
                    <a:pt x="1398" y="3644"/>
                    <a:pt x="1938" y="3298"/>
                  </a:cubicBezTo>
                  <a:lnTo>
                    <a:pt x="1938" y="3298"/>
                  </a:lnTo>
                  <a:cubicBezTo>
                    <a:pt x="2081" y="3675"/>
                    <a:pt x="1928" y="4165"/>
                    <a:pt x="2081" y="4562"/>
                  </a:cubicBezTo>
                  <a:cubicBezTo>
                    <a:pt x="2387" y="4420"/>
                    <a:pt x="2703" y="4256"/>
                    <a:pt x="3030" y="4134"/>
                  </a:cubicBezTo>
                  <a:cubicBezTo>
                    <a:pt x="2989" y="3767"/>
                    <a:pt x="3009" y="3400"/>
                    <a:pt x="3091" y="3043"/>
                  </a:cubicBezTo>
                  <a:cubicBezTo>
                    <a:pt x="3213" y="2563"/>
                    <a:pt x="3468" y="2441"/>
                    <a:pt x="3825" y="2135"/>
                  </a:cubicBezTo>
                  <a:lnTo>
                    <a:pt x="3825" y="2135"/>
                  </a:lnTo>
                  <a:cubicBezTo>
                    <a:pt x="3795" y="2502"/>
                    <a:pt x="3662" y="2859"/>
                    <a:pt x="3662" y="3236"/>
                  </a:cubicBezTo>
                  <a:cubicBezTo>
                    <a:pt x="3653" y="3515"/>
                    <a:pt x="3628" y="3771"/>
                    <a:pt x="3882" y="3771"/>
                  </a:cubicBezTo>
                  <a:cubicBezTo>
                    <a:pt x="3916" y="3771"/>
                    <a:pt x="3954" y="3766"/>
                    <a:pt x="3999" y="3757"/>
                  </a:cubicBezTo>
                  <a:cubicBezTo>
                    <a:pt x="4152" y="3736"/>
                    <a:pt x="4294" y="3706"/>
                    <a:pt x="4437" y="3665"/>
                  </a:cubicBezTo>
                  <a:cubicBezTo>
                    <a:pt x="4580" y="3583"/>
                    <a:pt x="4539" y="3512"/>
                    <a:pt x="4560" y="3328"/>
                  </a:cubicBezTo>
                  <a:cubicBezTo>
                    <a:pt x="4651" y="2696"/>
                    <a:pt x="4713" y="2145"/>
                    <a:pt x="5325" y="1849"/>
                  </a:cubicBezTo>
                  <a:lnTo>
                    <a:pt x="5325" y="1849"/>
                  </a:lnTo>
                  <a:cubicBezTo>
                    <a:pt x="5702" y="2257"/>
                    <a:pt x="5172" y="2930"/>
                    <a:pt x="5192" y="3369"/>
                  </a:cubicBezTo>
                  <a:cubicBezTo>
                    <a:pt x="5518" y="3328"/>
                    <a:pt x="5967" y="2798"/>
                    <a:pt x="6110" y="2533"/>
                  </a:cubicBezTo>
                  <a:cubicBezTo>
                    <a:pt x="6314" y="2186"/>
                    <a:pt x="6436" y="1808"/>
                    <a:pt x="6487" y="1411"/>
                  </a:cubicBezTo>
                  <a:cubicBezTo>
                    <a:pt x="6508" y="931"/>
                    <a:pt x="6436" y="636"/>
                    <a:pt x="5947" y="472"/>
                  </a:cubicBezTo>
                  <a:cubicBezTo>
                    <a:pt x="5854" y="439"/>
                    <a:pt x="5490" y="397"/>
                    <a:pt x="5235" y="397"/>
                  </a:cubicBezTo>
                  <a:cubicBezTo>
                    <a:pt x="5098" y="397"/>
                    <a:pt x="4992" y="410"/>
                    <a:pt x="4978" y="442"/>
                  </a:cubicBezTo>
                  <a:lnTo>
                    <a:pt x="4896" y="442"/>
                  </a:lnTo>
                  <a:cubicBezTo>
                    <a:pt x="5200" y="415"/>
                    <a:pt x="5344" y="1"/>
                    <a:pt x="49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3485;p74">
              <a:extLst>
                <a:ext uri="{FF2B5EF4-FFF2-40B4-BE49-F238E27FC236}">
                  <a16:creationId xmlns:a16="http://schemas.microsoft.com/office/drawing/2014/main" id="{4AA0C647-8BB2-4907-8CAE-1DCC9F89B9BA}"/>
                </a:ext>
              </a:extLst>
            </p:cNvPr>
            <p:cNvSpPr/>
            <p:nvPr/>
          </p:nvSpPr>
          <p:spPr>
            <a:xfrm>
              <a:off x="7190567" y="2960477"/>
              <a:ext cx="311708" cy="330697"/>
            </a:xfrm>
            <a:custGeom>
              <a:avLst/>
              <a:gdLst/>
              <a:ahLst/>
              <a:cxnLst/>
              <a:rect l="l" t="t" r="r" b="b"/>
              <a:pathLst>
                <a:path w="5417" h="5747" extrusionOk="0">
                  <a:moveTo>
                    <a:pt x="3819" y="0"/>
                  </a:moveTo>
                  <a:cubicBezTo>
                    <a:pt x="3477" y="0"/>
                    <a:pt x="3137" y="153"/>
                    <a:pt x="2907" y="442"/>
                  </a:cubicBezTo>
                  <a:cubicBezTo>
                    <a:pt x="2907" y="402"/>
                    <a:pt x="2897" y="412"/>
                    <a:pt x="2887" y="391"/>
                  </a:cubicBezTo>
                  <a:lnTo>
                    <a:pt x="2887" y="289"/>
                  </a:lnTo>
                  <a:cubicBezTo>
                    <a:pt x="2697" y="107"/>
                    <a:pt x="2231" y="35"/>
                    <a:pt x="1830" y="35"/>
                  </a:cubicBezTo>
                  <a:cubicBezTo>
                    <a:pt x="1648" y="35"/>
                    <a:pt x="1480" y="50"/>
                    <a:pt x="1357" y="75"/>
                  </a:cubicBezTo>
                  <a:cubicBezTo>
                    <a:pt x="765" y="187"/>
                    <a:pt x="174" y="809"/>
                    <a:pt x="51" y="1391"/>
                  </a:cubicBezTo>
                  <a:cubicBezTo>
                    <a:pt x="0" y="1687"/>
                    <a:pt x="31" y="2064"/>
                    <a:pt x="225" y="2278"/>
                  </a:cubicBezTo>
                  <a:cubicBezTo>
                    <a:pt x="367" y="1962"/>
                    <a:pt x="418" y="1615"/>
                    <a:pt x="745" y="1401"/>
                  </a:cubicBezTo>
                  <a:cubicBezTo>
                    <a:pt x="826" y="1344"/>
                    <a:pt x="1041" y="1289"/>
                    <a:pt x="1234" y="1289"/>
                  </a:cubicBezTo>
                  <a:cubicBezTo>
                    <a:pt x="1456" y="1289"/>
                    <a:pt x="1647" y="1361"/>
                    <a:pt x="1571" y="1585"/>
                  </a:cubicBezTo>
                  <a:cubicBezTo>
                    <a:pt x="1520" y="1697"/>
                    <a:pt x="1204" y="1891"/>
                    <a:pt x="1122" y="2033"/>
                  </a:cubicBezTo>
                  <a:cubicBezTo>
                    <a:pt x="1030" y="2197"/>
                    <a:pt x="969" y="2370"/>
                    <a:pt x="939" y="2554"/>
                  </a:cubicBezTo>
                  <a:cubicBezTo>
                    <a:pt x="918" y="2696"/>
                    <a:pt x="867" y="2941"/>
                    <a:pt x="939" y="3064"/>
                  </a:cubicBezTo>
                  <a:cubicBezTo>
                    <a:pt x="1020" y="3196"/>
                    <a:pt x="1296" y="3257"/>
                    <a:pt x="1428" y="3370"/>
                  </a:cubicBezTo>
                  <a:cubicBezTo>
                    <a:pt x="1510" y="3094"/>
                    <a:pt x="1449" y="2788"/>
                    <a:pt x="1551" y="2513"/>
                  </a:cubicBezTo>
                  <a:cubicBezTo>
                    <a:pt x="1653" y="2227"/>
                    <a:pt x="1826" y="1860"/>
                    <a:pt x="2091" y="1697"/>
                  </a:cubicBezTo>
                  <a:cubicBezTo>
                    <a:pt x="2132" y="1901"/>
                    <a:pt x="2254" y="2074"/>
                    <a:pt x="2285" y="2278"/>
                  </a:cubicBezTo>
                  <a:cubicBezTo>
                    <a:pt x="2326" y="2554"/>
                    <a:pt x="2336" y="2829"/>
                    <a:pt x="2316" y="3115"/>
                  </a:cubicBezTo>
                  <a:cubicBezTo>
                    <a:pt x="2316" y="3278"/>
                    <a:pt x="2203" y="3512"/>
                    <a:pt x="2224" y="3655"/>
                  </a:cubicBezTo>
                  <a:cubicBezTo>
                    <a:pt x="2244" y="3839"/>
                    <a:pt x="2509" y="4063"/>
                    <a:pt x="2611" y="4216"/>
                  </a:cubicBezTo>
                  <a:cubicBezTo>
                    <a:pt x="2826" y="3982"/>
                    <a:pt x="2826" y="3584"/>
                    <a:pt x="3029" y="3329"/>
                  </a:cubicBezTo>
                  <a:lnTo>
                    <a:pt x="3029" y="3329"/>
                  </a:lnTo>
                  <a:cubicBezTo>
                    <a:pt x="3825" y="3839"/>
                    <a:pt x="2734" y="5165"/>
                    <a:pt x="3570" y="5746"/>
                  </a:cubicBezTo>
                  <a:cubicBezTo>
                    <a:pt x="3346" y="5114"/>
                    <a:pt x="4019" y="4777"/>
                    <a:pt x="4284" y="4308"/>
                  </a:cubicBezTo>
                  <a:cubicBezTo>
                    <a:pt x="4600" y="3727"/>
                    <a:pt x="4182" y="3227"/>
                    <a:pt x="3896" y="2747"/>
                  </a:cubicBezTo>
                  <a:cubicBezTo>
                    <a:pt x="3949" y="2726"/>
                    <a:pt x="4003" y="2717"/>
                    <a:pt x="4056" y="2717"/>
                  </a:cubicBezTo>
                  <a:cubicBezTo>
                    <a:pt x="4264" y="2717"/>
                    <a:pt x="4471" y="2857"/>
                    <a:pt x="4600" y="3002"/>
                  </a:cubicBezTo>
                  <a:cubicBezTo>
                    <a:pt x="4774" y="3196"/>
                    <a:pt x="4723" y="3339"/>
                    <a:pt x="4804" y="3543"/>
                  </a:cubicBezTo>
                  <a:cubicBezTo>
                    <a:pt x="5039" y="2921"/>
                    <a:pt x="5416" y="1993"/>
                    <a:pt x="4508" y="1789"/>
                  </a:cubicBezTo>
                  <a:cubicBezTo>
                    <a:pt x="4447" y="1775"/>
                    <a:pt x="4382" y="1775"/>
                    <a:pt x="4319" y="1775"/>
                  </a:cubicBezTo>
                  <a:lnTo>
                    <a:pt x="4319" y="1775"/>
                  </a:lnTo>
                  <a:cubicBezTo>
                    <a:pt x="4193" y="1775"/>
                    <a:pt x="4080" y="1775"/>
                    <a:pt x="4039" y="1666"/>
                  </a:cubicBezTo>
                  <a:cubicBezTo>
                    <a:pt x="3978" y="1493"/>
                    <a:pt x="4121" y="1340"/>
                    <a:pt x="4253" y="1279"/>
                  </a:cubicBezTo>
                  <a:cubicBezTo>
                    <a:pt x="4338" y="1244"/>
                    <a:pt x="4424" y="1229"/>
                    <a:pt x="4509" y="1229"/>
                  </a:cubicBezTo>
                  <a:cubicBezTo>
                    <a:pt x="4853" y="1229"/>
                    <a:pt x="5177" y="1484"/>
                    <a:pt x="5324" y="1778"/>
                  </a:cubicBezTo>
                  <a:cubicBezTo>
                    <a:pt x="5365" y="1279"/>
                    <a:pt x="4916" y="524"/>
                    <a:pt x="4529" y="249"/>
                  </a:cubicBezTo>
                  <a:cubicBezTo>
                    <a:pt x="4318" y="81"/>
                    <a:pt x="4068" y="0"/>
                    <a:pt x="3819" y="0"/>
                  </a:cubicBezTo>
                  <a:close/>
                </a:path>
              </a:pathLst>
            </a:custGeom>
            <a:solidFill>
              <a:srgbClr val="78B4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3486;p74">
              <a:extLst>
                <a:ext uri="{FF2B5EF4-FFF2-40B4-BE49-F238E27FC236}">
                  <a16:creationId xmlns:a16="http://schemas.microsoft.com/office/drawing/2014/main" id="{D03553A4-9A5B-452D-8B91-7F0945392166}"/>
                </a:ext>
              </a:extLst>
            </p:cNvPr>
            <p:cNvSpPr/>
            <p:nvPr/>
          </p:nvSpPr>
          <p:spPr>
            <a:xfrm>
              <a:off x="7245404" y="2998512"/>
              <a:ext cx="119803" cy="381967"/>
            </a:xfrm>
            <a:custGeom>
              <a:avLst/>
              <a:gdLst/>
              <a:ahLst/>
              <a:cxnLst/>
              <a:rect l="l" t="t" r="r" b="b"/>
              <a:pathLst>
                <a:path w="2082" h="6638" extrusionOk="0">
                  <a:moveTo>
                    <a:pt x="1883" y="1"/>
                  </a:moveTo>
                  <a:cubicBezTo>
                    <a:pt x="1839" y="1"/>
                    <a:pt x="1796" y="23"/>
                    <a:pt x="1771" y="77"/>
                  </a:cubicBezTo>
                  <a:cubicBezTo>
                    <a:pt x="1281" y="1138"/>
                    <a:pt x="1026" y="2372"/>
                    <a:pt x="700" y="3494"/>
                  </a:cubicBezTo>
                  <a:cubicBezTo>
                    <a:pt x="424" y="4453"/>
                    <a:pt x="47" y="5483"/>
                    <a:pt x="6" y="6493"/>
                  </a:cubicBezTo>
                  <a:cubicBezTo>
                    <a:pt x="1" y="6589"/>
                    <a:pt x="72" y="6638"/>
                    <a:pt x="146" y="6638"/>
                  </a:cubicBezTo>
                  <a:cubicBezTo>
                    <a:pt x="220" y="6638"/>
                    <a:pt x="297" y="6589"/>
                    <a:pt x="302" y="6493"/>
                  </a:cubicBezTo>
                  <a:cubicBezTo>
                    <a:pt x="343" y="5513"/>
                    <a:pt x="720" y="4504"/>
                    <a:pt x="985" y="3576"/>
                  </a:cubicBezTo>
                  <a:cubicBezTo>
                    <a:pt x="1301" y="2474"/>
                    <a:pt x="1546" y="1260"/>
                    <a:pt x="2026" y="220"/>
                  </a:cubicBezTo>
                  <a:cubicBezTo>
                    <a:pt x="2082" y="108"/>
                    <a:pt x="1979" y="1"/>
                    <a:pt x="1883" y="1"/>
                  </a:cubicBezTo>
                  <a:close/>
                </a:path>
              </a:pathLst>
            </a:custGeom>
            <a:solidFill>
              <a:srgbClr val="78B4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3487;p74">
              <a:extLst>
                <a:ext uri="{FF2B5EF4-FFF2-40B4-BE49-F238E27FC236}">
                  <a16:creationId xmlns:a16="http://schemas.microsoft.com/office/drawing/2014/main" id="{C5510AF5-5333-463C-B592-AA2C9AF3F59D}"/>
                </a:ext>
              </a:extLst>
            </p:cNvPr>
            <p:cNvSpPr/>
            <p:nvPr/>
          </p:nvSpPr>
          <p:spPr>
            <a:xfrm>
              <a:off x="6540633" y="2626621"/>
              <a:ext cx="367121" cy="338120"/>
            </a:xfrm>
            <a:custGeom>
              <a:avLst/>
              <a:gdLst/>
              <a:ahLst/>
              <a:cxnLst/>
              <a:rect l="l" t="t" r="r" b="b"/>
              <a:pathLst>
                <a:path w="6380" h="5876" extrusionOk="0">
                  <a:moveTo>
                    <a:pt x="2679" y="1"/>
                  </a:moveTo>
                  <a:cubicBezTo>
                    <a:pt x="2655" y="1"/>
                    <a:pt x="2649" y="44"/>
                    <a:pt x="2677" y="53"/>
                  </a:cubicBezTo>
                  <a:cubicBezTo>
                    <a:pt x="3238" y="247"/>
                    <a:pt x="4115" y="533"/>
                    <a:pt x="4278" y="1185"/>
                  </a:cubicBezTo>
                  <a:cubicBezTo>
                    <a:pt x="4043" y="1277"/>
                    <a:pt x="3809" y="1389"/>
                    <a:pt x="3574" y="1522"/>
                  </a:cubicBezTo>
                  <a:cubicBezTo>
                    <a:pt x="3421" y="1083"/>
                    <a:pt x="3044" y="747"/>
                    <a:pt x="2595" y="645"/>
                  </a:cubicBezTo>
                  <a:cubicBezTo>
                    <a:pt x="2592" y="644"/>
                    <a:pt x="2590" y="643"/>
                    <a:pt x="2587" y="643"/>
                  </a:cubicBezTo>
                  <a:cubicBezTo>
                    <a:pt x="2561" y="643"/>
                    <a:pt x="2547" y="687"/>
                    <a:pt x="2575" y="696"/>
                  </a:cubicBezTo>
                  <a:cubicBezTo>
                    <a:pt x="3023" y="798"/>
                    <a:pt x="3380" y="1114"/>
                    <a:pt x="3533" y="1542"/>
                  </a:cubicBezTo>
                  <a:cubicBezTo>
                    <a:pt x="3115" y="1787"/>
                    <a:pt x="2728" y="2083"/>
                    <a:pt x="2381" y="2430"/>
                  </a:cubicBezTo>
                  <a:cubicBezTo>
                    <a:pt x="2362" y="2383"/>
                    <a:pt x="2290" y="2364"/>
                    <a:pt x="2188" y="2364"/>
                  </a:cubicBezTo>
                  <a:cubicBezTo>
                    <a:pt x="1802" y="2364"/>
                    <a:pt x="976" y="2634"/>
                    <a:pt x="871" y="2674"/>
                  </a:cubicBezTo>
                  <a:cubicBezTo>
                    <a:pt x="843" y="2684"/>
                    <a:pt x="866" y="2727"/>
                    <a:pt x="886" y="2727"/>
                  </a:cubicBezTo>
                  <a:cubicBezTo>
                    <a:pt x="888" y="2727"/>
                    <a:pt x="890" y="2726"/>
                    <a:pt x="892" y="2725"/>
                  </a:cubicBezTo>
                  <a:cubicBezTo>
                    <a:pt x="1116" y="2623"/>
                    <a:pt x="1340" y="2552"/>
                    <a:pt x="1575" y="2501"/>
                  </a:cubicBezTo>
                  <a:cubicBezTo>
                    <a:pt x="1604" y="2494"/>
                    <a:pt x="1986" y="2435"/>
                    <a:pt x="2199" y="2435"/>
                  </a:cubicBezTo>
                  <a:cubicBezTo>
                    <a:pt x="2285" y="2435"/>
                    <a:pt x="2343" y="2444"/>
                    <a:pt x="2340" y="2470"/>
                  </a:cubicBezTo>
                  <a:lnTo>
                    <a:pt x="2269" y="2552"/>
                  </a:lnTo>
                  <a:cubicBezTo>
                    <a:pt x="1810" y="3042"/>
                    <a:pt x="1402" y="3582"/>
                    <a:pt x="1045" y="4153"/>
                  </a:cubicBezTo>
                  <a:cubicBezTo>
                    <a:pt x="1043" y="4151"/>
                    <a:pt x="1041" y="4151"/>
                    <a:pt x="1039" y="4151"/>
                  </a:cubicBezTo>
                  <a:cubicBezTo>
                    <a:pt x="1031" y="4151"/>
                    <a:pt x="1024" y="4166"/>
                    <a:pt x="1024" y="4174"/>
                  </a:cubicBezTo>
                  <a:lnTo>
                    <a:pt x="1024" y="4184"/>
                  </a:lnTo>
                  <a:lnTo>
                    <a:pt x="1004" y="4204"/>
                  </a:lnTo>
                  <a:cubicBezTo>
                    <a:pt x="576" y="4449"/>
                    <a:pt x="229" y="4827"/>
                    <a:pt x="15" y="5265"/>
                  </a:cubicBezTo>
                  <a:cubicBezTo>
                    <a:pt x="0" y="5287"/>
                    <a:pt x="21" y="5308"/>
                    <a:pt x="39" y="5308"/>
                  </a:cubicBezTo>
                  <a:cubicBezTo>
                    <a:pt x="46" y="5308"/>
                    <a:pt x="52" y="5305"/>
                    <a:pt x="55" y="5296"/>
                  </a:cubicBezTo>
                  <a:cubicBezTo>
                    <a:pt x="249" y="4888"/>
                    <a:pt x="555" y="4551"/>
                    <a:pt x="933" y="4317"/>
                  </a:cubicBezTo>
                  <a:lnTo>
                    <a:pt x="933" y="4317"/>
                  </a:lnTo>
                  <a:cubicBezTo>
                    <a:pt x="678" y="4694"/>
                    <a:pt x="433" y="5092"/>
                    <a:pt x="178" y="5459"/>
                  </a:cubicBezTo>
                  <a:cubicBezTo>
                    <a:pt x="171" y="5481"/>
                    <a:pt x="189" y="5502"/>
                    <a:pt x="207" y="5502"/>
                  </a:cubicBezTo>
                  <a:cubicBezTo>
                    <a:pt x="215" y="5502"/>
                    <a:pt x="223" y="5499"/>
                    <a:pt x="229" y="5490"/>
                  </a:cubicBezTo>
                  <a:cubicBezTo>
                    <a:pt x="494" y="5092"/>
                    <a:pt x="759" y="4684"/>
                    <a:pt x="1024" y="4276"/>
                  </a:cubicBezTo>
                  <a:lnTo>
                    <a:pt x="1024" y="4276"/>
                  </a:lnTo>
                  <a:cubicBezTo>
                    <a:pt x="1035" y="4816"/>
                    <a:pt x="933" y="5347"/>
                    <a:pt x="729" y="5847"/>
                  </a:cubicBezTo>
                  <a:cubicBezTo>
                    <a:pt x="723" y="5864"/>
                    <a:pt x="737" y="5875"/>
                    <a:pt x="753" y="5875"/>
                  </a:cubicBezTo>
                  <a:cubicBezTo>
                    <a:pt x="764" y="5875"/>
                    <a:pt x="775" y="5870"/>
                    <a:pt x="780" y="5857"/>
                  </a:cubicBezTo>
                  <a:cubicBezTo>
                    <a:pt x="1004" y="5337"/>
                    <a:pt x="1096" y="4765"/>
                    <a:pt x="1075" y="4204"/>
                  </a:cubicBezTo>
                  <a:cubicBezTo>
                    <a:pt x="1412" y="3684"/>
                    <a:pt x="1779" y="3184"/>
                    <a:pt x="2177" y="2715"/>
                  </a:cubicBezTo>
                  <a:cubicBezTo>
                    <a:pt x="2228" y="2654"/>
                    <a:pt x="2289" y="2593"/>
                    <a:pt x="2340" y="2542"/>
                  </a:cubicBezTo>
                  <a:lnTo>
                    <a:pt x="2340" y="2542"/>
                  </a:lnTo>
                  <a:cubicBezTo>
                    <a:pt x="2381" y="3052"/>
                    <a:pt x="2320" y="3572"/>
                    <a:pt x="2177" y="4072"/>
                  </a:cubicBezTo>
                  <a:cubicBezTo>
                    <a:pt x="2177" y="4085"/>
                    <a:pt x="2193" y="4098"/>
                    <a:pt x="2208" y="4098"/>
                  </a:cubicBezTo>
                  <a:cubicBezTo>
                    <a:pt x="2216" y="4098"/>
                    <a:pt x="2224" y="4093"/>
                    <a:pt x="2228" y="4082"/>
                  </a:cubicBezTo>
                  <a:cubicBezTo>
                    <a:pt x="2371" y="3613"/>
                    <a:pt x="2422" y="3123"/>
                    <a:pt x="2401" y="2634"/>
                  </a:cubicBezTo>
                  <a:lnTo>
                    <a:pt x="2401" y="2634"/>
                  </a:lnTo>
                  <a:cubicBezTo>
                    <a:pt x="2870" y="3246"/>
                    <a:pt x="3064" y="4021"/>
                    <a:pt x="2952" y="4776"/>
                  </a:cubicBezTo>
                  <a:cubicBezTo>
                    <a:pt x="2952" y="4794"/>
                    <a:pt x="2967" y="4809"/>
                    <a:pt x="2981" y="4809"/>
                  </a:cubicBezTo>
                  <a:cubicBezTo>
                    <a:pt x="2990" y="4809"/>
                    <a:pt x="2999" y="4802"/>
                    <a:pt x="3003" y="4786"/>
                  </a:cubicBezTo>
                  <a:cubicBezTo>
                    <a:pt x="3125" y="3990"/>
                    <a:pt x="2911" y="3174"/>
                    <a:pt x="2401" y="2552"/>
                  </a:cubicBezTo>
                  <a:lnTo>
                    <a:pt x="2401" y="2491"/>
                  </a:lnTo>
                  <a:cubicBezTo>
                    <a:pt x="2748" y="2134"/>
                    <a:pt x="3156" y="1828"/>
                    <a:pt x="3595" y="1573"/>
                  </a:cubicBezTo>
                  <a:cubicBezTo>
                    <a:pt x="3941" y="2440"/>
                    <a:pt x="4166" y="3358"/>
                    <a:pt x="4278" y="4286"/>
                  </a:cubicBezTo>
                  <a:cubicBezTo>
                    <a:pt x="4278" y="4301"/>
                    <a:pt x="4291" y="4309"/>
                    <a:pt x="4303" y="4309"/>
                  </a:cubicBezTo>
                  <a:cubicBezTo>
                    <a:pt x="4316" y="4309"/>
                    <a:pt x="4329" y="4301"/>
                    <a:pt x="4329" y="4286"/>
                  </a:cubicBezTo>
                  <a:cubicBezTo>
                    <a:pt x="4217" y="3348"/>
                    <a:pt x="3992" y="2430"/>
                    <a:pt x="3646" y="1553"/>
                  </a:cubicBezTo>
                  <a:cubicBezTo>
                    <a:pt x="3860" y="1430"/>
                    <a:pt x="4074" y="1328"/>
                    <a:pt x="4298" y="1236"/>
                  </a:cubicBezTo>
                  <a:cubicBezTo>
                    <a:pt x="4309" y="1247"/>
                    <a:pt x="4319" y="1257"/>
                    <a:pt x="4339" y="1257"/>
                  </a:cubicBezTo>
                  <a:cubicBezTo>
                    <a:pt x="4584" y="2001"/>
                    <a:pt x="4696" y="2787"/>
                    <a:pt x="4696" y="3572"/>
                  </a:cubicBezTo>
                  <a:cubicBezTo>
                    <a:pt x="4696" y="3592"/>
                    <a:pt x="4709" y="3603"/>
                    <a:pt x="4722" y="3603"/>
                  </a:cubicBezTo>
                  <a:cubicBezTo>
                    <a:pt x="4734" y="3603"/>
                    <a:pt x="4747" y="3592"/>
                    <a:pt x="4747" y="3572"/>
                  </a:cubicBezTo>
                  <a:cubicBezTo>
                    <a:pt x="4757" y="2787"/>
                    <a:pt x="4635" y="2001"/>
                    <a:pt x="4390" y="1247"/>
                  </a:cubicBezTo>
                  <a:cubicBezTo>
                    <a:pt x="4380" y="1236"/>
                    <a:pt x="4370" y="1226"/>
                    <a:pt x="4349" y="1226"/>
                  </a:cubicBezTo>
                  <a:cubicBezTo>
                    <a:pt x="4360" y="1226"/>
                    <a:pt x="4360" y="1226"/>
                    <a:pt x="4349" y="1216"/>
                  </a:cubicBezTo>
                  <a:cubicBezTo>
                    <a:pt x="4451" y="1175"/>
                    <a:pt x="4553" y="1134"/>
                    <a:pt x="4645" y="1104"/>
                  </a:cubicBezTo>
                  <a:cubicBezTo>
                    <a:pt x="4655" y="1114"/>
                    <a:pt x="4655" y="1124"/>
                    <a:pt x="4666" y="1124"/>
                  </a:cubicBezTo>
                  <a:cubicBezTo>
                    <a:pt x="5502" y="1695"/>
                    <a:pt x="6093" y="2552"/>
                    <a:pt x="6328" y="3541"/>
                  </a:cubicBezTo>
                  <a:cubicBezTo>
                    <a:pt x="6328" y="3554"/>
                    <a:pt x="6336" y="3559"/>
                    <a:pt x="6346" y="3559"/>
                  </a:cubicBezTo>
                  <a:cubicBezTo>
                    <a:pt x="6360" y="3559"/>
                    <a:pt x="6379" y="3546"/>
                    <a:pt x="6379" y="3521"/>
                  </a:cubicBezTo>
                  <a:cubicBezTo>
                    <a:pt x="6134" y="2532"/>
                    <a:pt x="5533" y="1665"/>
                    <a:pt x="4696" y="1094"/>
                  </a:cubicBezTo>
                  <a:cubicBezTo>
                    <a:pt x="4747" y="1073"/>
                    <a:pt x="4808" y="1053"/>
                    <a:pt x="4870" y="1032"/>
                  </a:cubicBezTo>
                  <a:cubicBezTo>
                    <a:pt x="4900" y="1022"/>
                    <a:pt x="4890" y="981"/>
                    <a:pt x="4859" y="981"/>
                  </a:cubicBezTo>
                  <a:cubicBezTo>
                    <a:pt x="4676" y="1032"/>
                    <a:pt x="4502" y="1094"/>
                    <a:pt x="4329" y="1165"/>
                  </a:cubicBezTo>
                  <a:cubicBezTo>
                    <a:pt x="4156" y="492"/>
                    <a:pt x="3278" y="206"/>
                    <a:pt x="2687" y="2"/>
                  </a:cubicBezTo>
                  <a:cubicBezTo>
                    <a:pt x="2684" y="1"/>
                    <a:pt x="2681" y="1"/>
                    <a:pt x="2679" y="1"/>
                  </a:cubicBezTo>
                  <a:close/>
                </a:path>
              </a:pathLst>
            </a:custGeom>
            <a:solidFill>
              <a:srgbClr val="78B4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3488;p74">
              <a:extLst>
                <a:ext uri="{FF2B5EF4-FFF2-40B4-BE49-F238E27FC236}">
                  <a16:creationId xmlns:a16="http://schemas.microsoft.com/office/drawing/2014/main" id="{C130B23A-EE46-4229-AD06-02C25E00928F}"/>
                </a:ext>
              </a:extLst>
            </p:cNvPr>
            <p:cNvSpPr/>
            <p:nvPr/>
          </p:nvSpPr>
          <p:spPr>
            <a:xfrm>
              <a:off x="7395415" y="3092074"/>
              <a:ext cx="79524" cy="24513"/>
            </a:xfrm>
            <a:custGeom>
              <a:avLst/>
              <a:gdLst/>
              <a:ahLst/>
              <a:cxnLst/>
              <a:rect l="l" t="t" r="r" b="b"/>
              <a:pathLst>
                <a:path w="1382" h="426" extrusionOk="0">
                  <a:moveTo>
                    <a:pt x="241" y="0"/>
                  </a:moveTo>
                  <a:cubicBezTo>
                    <a:pt x="171" y="0"/>
                    <a:pt x="101" y="4"/>
                    <a:pt x="30" y="12"/>
                  </a:cubicBezTo>
                  <a:cubicBezTo>
                    <a:pt x="2" y="12"/>
                    <a:pt x="0" y="64"/>
                    <a:pt x="24" y="64"/>
                  </a:cubicBezTo>
                  <a:cubicBezTo>
                    <a:pt x="26" y="64"/>
                    <a:pt x="28" y="63"/>
                    <a:pt x="30" y="63"/>
                  </a:cubicBezTo>
                  <a:cubicBezTo>
                    <a:pt x="100" y="55"/>
                    <a:pt x="169" y="51"/>
                    <a:pt x="237" y="51"/>
                  </a:cubicBezTo>
                  <a:cubicBezTo>
                    <a:pt x="633" y="51"/>
                    <a:pt x="1014" y="176"/>
                    <a:pt x="1336" y="420"/>
                  </a:cubicBezTo>
                  <a:cubicBezTo>
                    <a:pt x="1340" y="423"/>
                    <a:pt x="1344" y="425"/>
                    <a:pt x="1348" y="425"/>
                  </a:cubicBezTo>
                  <a:cubicBezTo>
                    <a:pt x="1366" y="425"/>
                    <a:pt x="1381" y="395"/>
                    <a:pt x="1356" y="379"/>
                  </a:cubicBezTo>
                  <a:cubicBezTo>
                    <a:pt x="1035" y="127"/>
                    <a:pt x="646" y="0"/>
                    <a:pt x="241" y="0"/>
                  </a:cubicBezTo>
                  <a:close/>
                </a:path>
              </a:pathLst>
            </a:custGeom>
            <a:solidFill>
              <a:srgbClr val="78B4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3489;p74">
              <a:extLst>
                <a:ext uri="{FF2B5EF4-FFF2-40B4-BE49-F238E27FC236}">
                  <a16:creationId xmlns:a16="http://schemas.microsoft.com/office/drawing/2014/main" id="{B84C1C6D-6D2A-4035-B6C8-91F3E9CE38D5}"/>
                </a:ext>
              </a:extLst>
            </p:cNvPr>
            <p:cNvSpPr/>
            <p:nvPr/>
          </p:nvSpPr>
          <p:spPr>
            <a:xfrm>
              <a:off x="7278778" y="2976070"/>
              <a:ext cx="152660" cy="226027"/>
            </a:xfrm>
            <a:custGeom>
              <a:avLst/>
              <a:gdLst/>
              <a:ahLst/>
              <a:cxnLst/>
              <a:rect l="l" t="t" r="r" b="b"/>
              <a:pathLst>
                <a:path w="2653" h="3928" extrusionOk="0">
                  <a:moveTo>
                    <a:pt x="2290" y="0"/>
                  </a:moveTo>
                  <a:cubicBezTo>
                    <a:pt x="2198" y="0"/>
                    <a:pt x="2097" y="43"/>
                    <a:pt x="2006" y="80"/>
                  </a:cubicBezTo>
                  <a:cubicBezTo>
                    <a:pt x="1802" y="161"/>
                    <a:pt x="1619" y="273"/>
                    <a:pt x="1456" y="426"/>
                  </a:cubicBezTo>
                  <a:cubicBezTo>
                    <a:pt x="1435" y="355"/>
                    <a:pt x="1415" y="294"/>
                    <a:pt x="1395" y="232"/>
                  </a:cubicBezTo>
                  <a:cubicBezTo>
                    <a:pt x="1391" y="222"/>
                    <a:pt x="1382" y="217"/>
                    <a:pt x="1373" y="217"/>
                  </a:cubicBezTo>
                  <a:cubicBezTo>
                    <a:pt x="1356" y="217"/>
                    <a:pt x="1337" y="233"/>
                    <a:pt x="1344" y="253"/>
                  </a:cubicBezTo>
                  <a:cubicBezTo>
                    <a:pt x="1364" y="324"/>
                    <a:pt x="1384" y="385"/>
                    <a:pt x="1415" y="457"/>
                  </a:cubicBezTo>
                  <a:cubicBezTo>
                    <a:pt x="1405" y="447"/>
                    <a:pt x="1395" y="436"/>
                    <a:pt x="1384" y="436"/>
                  </a:cubicBezTo>
                  <a:cubicBezTo>
                    <a:pt x="1335" y="448"/>
                    <a:pt x="1285" y="453"/>
                    <a:pt x="1235" y="453"/>
                  </a:cubicBezTo>
                  <a:cubicBezTo>
                    <a:pt x="1049" y="453"/>
                    <a:pt x="854" y="391"/>
                    <a:pt x="671" y="391"/>
                  </a:cubicBezTo>
                  <a:cubicBezTo>
                    <a:pt x="643" y="391"/>
                    <a:pt x="616" y="392"/>
                    <a:pt x="589" y="396"/>
                  </a:cubicBezTo>
                  <a:cubicBezTo>
                    <a:pt x="385" y="416"/>
                    <a:pt x="201" y="477"/>
                    <a:pt x="28" y="589"/>
                  </a:cubicBezTo>
                  <a:cubicBezTo>
                    <a:pt x="1" y="599"/>
                    <a:pt x="22" y="632"/>
                    <a:pt x="41" y="632"/>
                  </a:cubicBezTo>
                  <a:cubicBezTo>
                    <a:pt x="44" y="632"/>
                    <a:pt x="46" y="631"/>
                    <a:pt x="48" y="630"/>
                  </a:cubicBezTo>
                  <a:cubicBezTo>
                    <a:pt x="258" y="506"/>
                    <a:pt x="504" y="436"/>
                    <a:pt x="753" y="436"/>
                  </a:cubicBezTo>
                  <a:cubicBezTo>
                    <a:pt x="770" y="436"/>
                    <a:pt x="786" y="436"/>
                    <a:pt x="803" y="436"/>
                  </a:cubicBezTo>
                  <a:cubicBezTo>
                    <a:pt x="963" y="444"/>
                    <a:pt x="1111" y="503"/>
                    <a:pt x="1265" y="503"/>
                  </a:cubicBezTo>
                  <a:cubicBezTo>
                    <a:pt x="1308" y="503"/>
                    <a:pt x="1351" y="498"/>
                    <a:pt x="1395" y="487"/>
                  </a:cubicBezTo>
                  <a:cubicBezTo>
                    <a:pt x="1415" y="487"/>
                    <a:pt x="1415" y="477"/>
                    <a:pt x="1415" y="467"/>
                  </a:cubicBezTo>
                  <a:cubicBezTo>
                    <a:pt x="1435" y="518"/>
                    <a:pt x="1456" y="579"/>
                    <a:pt x="1476" y="640"/>
                  </a:cubicBezTo>
                  <a:cubicBezTo>
                    <a:pt x="1078" y="702"/>
                    <a:pt x="711" y="885"/>
                    <a:pt x="426" y="1171"/>
                  </a:cubicBezTo>
                  <a:cubicBezTo>
                    <a:pt x="417" y="1196"/>
                    <a:pt x="436" y="1214"/>
                    <a:pt x="455" y="1214"/>
                  </a:cubicBezTo>
                  <a:cubicBezTo>
                    <a:pt x="459" y="1214"/>
                    <a:pt x="463" y="1213"/>
                    <a:pt x="466" y="1212"/>
                  </a:cubicBezTo>
                  <a:cubicBezTo>
                    <a:pt x="742" y="926"/>
                    <a:pt x="1099" y="753"/>
                    <a:pt x="1486" y="691"/>
                  </a:cubicBezTo>
                  <a:lnTo>
                    <a:pt x="1568" y="936"/>
                  </a:lnTo>
                  <a:cubicBezTo>
                    <a:pt x="1568" y="946"/>
                    <a:pt x="1568" y="946"/>
                    <a:pt x="1568" y="946"/>
                  </a:cubicBezTo>
                  <a:cubicBezTo>
                    <a:pt x="1568" y="987"/>
                    <a:pt x="1568" y="1028"/>
                    <a:pt x="1568" y="1069"/>
                  </a:cubicBezTo>
                  <a:cubicBezTo>
                    <a:pt x="1563" y="1064"/>
                    <a:pt x="1555" y="1061"/>
                    <a:pt x="1547" y="1061"/>
                  </a:cubicBezTo>
                  <a:cubicBezTo>
                    <a:pt x="1540" y="1061"/>
                    <a:pt x="1532" y="1064"/>
                    <a:pt x="1527" y="1069"/>
                  </a:cubicBezTo>
                  <a:cubicBezTo>
                    <a:pt x="1374" y="1232"/>
                    <a:pt x="1242" y="1436"/>
                    <a:pt x="1150" y="1650"/>
                  </a:cubicBezTo>
                  <a:cubicBezTo>
                    <a:pt x="1136" y="1670"/>
                    <a:pt x="1153" y="1686"/>
                    <a:pt x="1170" y="1686"/>
                  </a:cubicBezTo>
                  <a:cubicBezTo>
                    <a:pt x="1178" y="1686"/>
                    <a:pt x="1187" y="1681"/>
                    <a:pt x="1191" y="1671"/>
                  </a:cubicBezTo>
                  <a:cubicBezTo>
                    <a:pt x="1282" y="1467"/>
                    <a:pt x="1405" y="1273"/>
                    <a:pt x="1568" y="1110"/>
                  </a:cubicBezTo>
                  <a:lnTo>
                    <a:pt x="1568" y="1110"/>
                  </a:lnTo>
                  <a:cubicBezTo>
                    <a:pt x="1547" y="1405"/>
                    <a:pt x="1496" y="1691"/>
                    <a:pt x="1425" y="1977"/>
                  </a:cubicBezTo>
                  <a:cubicBezTo>
                    <a:pt x="1425" y="1994"/>
                    <a:pt x="1439" y="2005"/>
                    <a:pt x="1452" y="2005"/>
                  </a:cubicBezTo>
                  <a:cubicBezTo>
                    <a:pt x="1462" y="2005"/>
                    <a:pt x="1472" y="2000"/>
                    <a:pt x="1476" y="1987"/>
                  </a:cubicBezTo>
                  <a:cubicBezTo>
                    <a:pt x="1558" y="1681"/>
                    <a:pt x="1598" y="1375"/>
                    <a:pt x="1619" y="1059"/>
                  </a:cubicBezTo>
                  <a:cubicBezTo>
                    <a:pt x="1711" y="1314"/>
                    <a:pt x="1792" y="1558"/>
                    <a:pt x="1874" y="1813"/>
                  </a:cubicBezTo>
                  <a:cubicBezTo>
                    <a:pt x="1864" y="1813"/>
                    <a:pt x="1853" y="1813"/>
                    <a:pt x="1853" y="1824"/>
                  </a:cubicBezTo>
                  <a:cubicBezTo>
                    <a:pt x="1619" y="2160"/>
                    <a:pt x="1405" y="2527"/>
                    <a:pt x="1211" y="2895"/>
                  </a:cubicBezTo>
                  <a:cubicBezTo>
                    <a:pt x="1204" y="2916"/>
                    <a:pt x="1222" y="2938"/>
                    <a:pt x="1241" y="2938"/>
                  </a:cubicBezTo>
                  <a:cubicBezTo>
                    <a:pt x="1248" y="2938"/>
                    <a:pt x="1256" y="2934"/>
                    <a:pt x="1262" y="2925"/>
                  </a:cubicBezTo>
                  <a:cubicBezTo>
                    <a:pt x="1446" y="2558"/>
                    <a:pt x="1660" y="2201"/>
                    <a:pt x="1884" y="1864"/>
                  </a:cubicBezTo>
                  <a:cubicBezTo>
                    <a:pt x="2098" y="2538"/>
                    <a:pt x="2272" y="3221"/>
                    <a:pt x="2241" y="3904"/>
                  </a:cubicBezTo>
                  <a:cubicBezTo>
                    <a:pt x="2241" y="3920"/>
                    <a:pt x="2254" y="3927"/>
                    <a:pt x="2267" y="3927"/>
                  </a:cubicBezTo>
                  <a:cubicBezTo>
                    <a:pt x="2279" y="3927"/>
                    <a:pt x="2292" y="3920"/>
                    <a:pt x="2292" y="3904"/>
                  </a:cubicBezTo>
                  <a:cubicBezTo>
                    <a:pt x="2323" y="2915"/>
                    <a:pt x="1976" y="1926"/>
                    <a:pt x="1639" y="977"/>
                  </a:cubicBezTo>
                  <a:lnTo>
                    <a:pt x="1639" y="977"/>
                  </a:lnTo>
                  <a:cubicBezTo>
                    <a:pt x="1864" y="1099"/>
                    <a:pt x="2068" y="1252"/>
                    <a:pt x="2251" y="1436"/>
                  </a:cubicBezTo>
                  <a:cubicBezTo>
                    <a:pt x="2255" y="1440"/>
                    <a:pt x="2260" y="1442"/>
                    <a:pt x="2265" y="1442"/>
                  </a:cubicBezTo>
                  <a:cubicBezTo>
                    <a:pt x="2285" y="1442"/>
                    <a:pt x="2307" y="1412"/>
                    <a:pt x="2282" y="1395"/>
                  </a:cubicBezTo>
                  <a:cubicBezTo>
                    <a:pt x="2098" y="1201"/>
                    <a:pt x="1884" y="1038"/>
                    <a:pt x="1649" y="916"/>
                  </a:cubicBezTo>
                  <a:lnTo>
                    <a:pt x="1619" y="916"/>
                  </a:lnTo>
                  <a:lnTo>
                    <a:pt x="1507" y="600"/>
                  </a:lnTo>
                  <a:lnTo>
                    <a:pt x="1558" y="600"/>
                  </a:lnTo>
                  <a:lnTo>
                    <a:pt x="2108" y="1008"/>
                  </a:lnTo>
                  <a:cubicBezTo>
                    <a:pt x="2113" y="1011"/>
                    <a:pt x="2118" y="1012"/>
                    <a:pt x="2122" y="1012"/>
                  </a:cubicBezTo>
                  <a:cubicBezTo>
                    <a:pt x="2145" y="1012"/>
                    <a:pt x="2156" y="974"/>
                    <a:pt x="2139" y="957"/>
                  </a:cubicBezTo>
                  <a:lnTo>
                    <a:pt x="1639" y="589"/>
                  </a:lnTo>
                  <a:cubicBezTo>
                    <a:pt x="1741" y="569"/>
                    <a:pt x="1843" y="528"/>
                    <a:pt x="1945" y="518"/>
                  </a:cubicBezTo>
                  <a:cubicBezTo>
                    <a:pt x="1978" y="515"/>
                    <a:pt x="2010" y="514"/>
                    <a:pt x="2043" y="514"/>
                  </a:cubicBezTo>
                  <a:cubicBezTo>
                    <a:pt x="2237" y="514"/>
                    <a:pt x="2432" y="565"/>
                    <a:pt x="2598" y="661"/>
                  </a:cubicBezTo>
                  <a:cubicBezTo>
                    <a:pt x="2605" y="668"/>
                    <a:pt x="2612" y="671"/>
                    <a:pt x="2618" y="671"/>
                  </a:cubicBezTo>
                  <a:cubicBezTo>
                    <a:pt x="2639" y="671"/>
                    <a:pt x="2652" y="638"/>
                    <a:pt x="2629" y="630"/>
                  </a:cubicBezTo>
                  <a:cubicBezTo>
                    <a:pt x="2476" y="538"/>
                    <a:pt x="2302" y="477"/>
                    <a:pt x="2119" y="467"/>
                  </a:cubicBezTo>
                  <a:cubicBezTo>
                    <a:pt x="2095" y="464"/>
                    <a:pt x="2071" y="463"/>
                    <a:pt x="2047" y="463"/>
                  </a:cubicBezTo>
                  <a:cubicBezTo>
                    <a:pt x="1988" y="463"/>
                    <a:pt x="1929" y="470"/>
                    <a:pt x="1864" y="477"/>
                  </a:cubicBezTo>
                  <a:cubicBezTo>
                    <a:pt x="1772" y="508"/>
                    <a:pt x="1680" y="538"/>
                    <a:pt x="1578" y="549"/>
                  </a:cubicBezTo>
                  <a:lnTo>
                    <a:pt x="1568" y="549"/>
                  </a:lnTo>
                  <a:cubicBezTo>
                    <a:pt x="1563" y="544"/>
                    <a:pt x="1558" y="541"/>
                    <a:pt x="1553" y="541"/>
                  </a:cubicBezTo>
                  <a:cubicBezTo>
                    <a:pt x="1547" y="541"/>
                    <a:pt x="1542" y="544"/>
                    <a:pt x="1537" y="549"/>
                  </a:cubicBezTo>
                  <a:lnTo>
                    <a:pt x="1496" y="549"/>
                  </a:lnTo>
                  <a:lnTo>
                    <a:pt x="1476" y="477"/>
                  </a:lnTo>
                  <a:cubicBezTo>
                    <a:pt x="1598" y="364"/>
                    <a:pt x="1997" y="50"/>
                    <a:pt x="2263" y="50"/>
                  </a:cubicBezTo>
                  <a:cubicBezTo>
                    <a:pt x="2332" y="50"/>
                    <a:pt x="2391" y="70"/>
                    <a:pt x="2435" y="120"/>
                  </a:cubicBezTo>
                  <a:cubicBezTo>
                    <a:pt x="2439" y="124"/>
                    <a:pt x="2443" y="126"/>
                    <a:pt x="2448" y="126"/>
                  </a:cubicBezTo>
                  <a:cubicBezTo>
                    <a:pt x="2468" y="126"/>
                    <a:pt x="2490" y="96"/>
                    <a:pt x="2465" y="80"/>
                  </a:cubicBezTo>
                  <a:cubicBezTo>
                    <a:pt x="2415" y="21"/>
                    <a:pt x="2355" y="0"/>
                    <a:pt x="2290" y="0"/>
                  </a:cubicBezTo>
                  <a:close/>
                </a:path>
              </a:pathLst>
            </a:custGeom>
            <a:solidFill>
              <a:srgbClr val="78B4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3490;p74">
              <a:extLst>
                <a:ext uri="{FF2B5EF4-FFF2-40B4-BE49-F238E27FC236}">
                  <a16:creationId xmlns:a16="http://schemas.microsoft.com/office/drawing/2014/main" id="{CD58662E-F195-4C29-A875-B84D43AF2822}"/>
                </a:ext>
              </a:extLst>
            </p:cNvPr>
            <p:cNvSpPr/>
            <p:nvPr/>
          </p:nvSpPr>
          <p:spPr>
            <a:xfrm>
              <a:off x="6693464" y="2242243"/>
              <a:ext cx="274132" cy="263775"/>
            </a:xfrm>
            <a:custGeom>
              <a:avLst/>
              <a:gdLst/>
              <a:ahLst/>
              <a:cxnLst/>
              <a:rect l="l" t="t" r="r" b="b"/>
              <a:pathLst>
                <a:path w="4764" h="4584" extrusionOk="0">
                  <a:moveTo>
                    <a:pt x="4479" y="1"/>
                  </a:moveTo>
                  <a:cubicBezTo>
                    <a:pt x="4126" y="1"/>
                    <a:pt x="3783" y="72"/>
                    <a:pt x="3458" y="216"/>
                  </a:cubicBezTo>
                  <a:cubicBezTo>
                    <a:pt x="3450" y="208"/>
                    <a:pt x="3441" y="205"/>
                    <a:pt x="3432" y="205"/>
                  </a:cubicBezTo>
                  <a:cubicBezTo>
                    <a:pt x="3419" y="205"/>
                    <a:pt x="3407" y="213"/>
                    <a:pt x="3407" y="226"/>
                  </a:cubicBezTo>
                  <a:cubicBezTo>
                    <a:pt x="2938" y="430"/>
                    <a:pt x="2479" y="695"/>
                    <a:pt x="2061" y="991"/>
                  </a:cubicBezTo>
                  <a:cubicBezTo>
                    <a:pt x="2053" y="984"/>
                    <a:pt x="2045" y="980"/>
                    <a:pt x="2037" y="980"/>
                  </a:cubicBezTo>
                  <a:cubicBezTo>
                    <a:pt x="2022" y="980"/>
                    <a:pt x="2010" y="992"/>
                    <a:pt x="2010" y="1011"/>
                  </a:cubicBezTo>
                  <a:lnTo>
                    <a:pt x="2010" y="1022"/>
                  </a:lnTo>
                  <a:lnTo>
                    <a:pt x="1887" y="1113"/>
                  </a:lnTo>
                  <a:cubicBezTo>
                    <a:pt x="1489" y="1378"/>
                    <a:pt x="1153" y="1725"/>
                    <a:pt x="877" y="2123"/>
                  </a:cubicBezTo>
                  <a:cubicBezTo>
                    <a:pt x="867" y="2123"/>
                    <a:pt x="867" y="2133"/>
                    <a:pt x="867" y="2133"/>
                  </a:cubicBezTo>
                  <a:cubicBezTo>
                    <a:pt x="663" y="2449"/>
                    <a:pt x="520" y="2796"/>
                    <a:pt x="469" y="3163"/>
                  </a:cubicBezTo>
                  <a:cubicBezTo>
                    <a:pt x="459" y="3174"/>
                    <a:pt x="469" y="3184"/>
                    <a:pt x="469" y="3184"/>
                  </a:cubicBezTo>
                  <a:cubicBezTo>
                    <a:pt x="163" y="3582"/>
                    <a:pt x="0" y="4061"/>
                    <a:pt x="10" y="4561"/>
                  </a:cubicBezTo>
                  <a:cubicBezTo>
                    <a:pt x="10" y="4576"/>
                    <a:pt x="23" y="4584"/>
                    <a:pt x="36" y="4584"/>
                  </a:cubicBezTo>
                  <a:cubicBezTo>
                    <a:pt x="49" y="4584"/>
                    <a:pt x="61" y="4576"/>
                    <a:pt x="61" y="4561"/>
                  </a:cubicBezTo>
                  <a:cubicBezTo>
                    <a:pt x="51" y="4102"/>
                    <a:pt x="194" y="3653"/>
                    <a:pt x="469" y="3286"/>
                  </a:cubicBezTo>
                  <a:lnTo>
                    <a:pt x="469" y="3286"/>
                  </a:lnTo>
                  <a:lnTo>
                    <a:pt x="143" y="4551"/>
                  </a:lnTo>
                  <a:cubicBezTo>
                    <a:pt x="143" y="4570"/>
                    <a:pt x="160" y="4582"/>
                    <a:pt x="175" y="4582"/>
                  </a:cubicBezTo>
                  <a:cubicBezTo>
                    <a:pt x="183" y="4582"/>
                    <a:pt x="190" y="4578"/>
                    <a:pt x="194" y="4571"/>
                  </a:cubicBezTo>
                  <a:cubicBezTo>
                    <a:pt x="306" y="4143"/>
                    <a:pt x="418" y="3714"/>
                    <a:pt x="520" y="3296"/>
                  </a:cubicBezTo>
                  <a:cubicBezTo>
                    <a:pt x="520" y="3279"/>
                    <a:pt x="514" y="3263"/>
                    <a:pt x="500" y="3263"/>
                  </a:cubicBezTo>
                  <a:cubicBezTo>
                    <a:pt x="497" y="3263"/>
                    <a:pt x="494" y="3264"/>
                    <a:pt x="490" y="3265"/>
                  </a:cubicBezTo>
                  <a:cubicBezTo>
                    <a:pt x="500" y="3245"/>
                    <a:pt x="520" y="3225"/>
                    <a:pt x="531" y="3214"/>
                  </a:cubicBezTo>
                  <a:cubicBezTo>
                    <a:pt x="541" y="3194"/>
                    <a:pt x="541" y="3174"/>
                    <a:pt x="520" y="3174"/>
                  </a:cubicBezTo>
                  <a:cubicBezTo>
                    <a:pt x="571" y="2847"/>
                    <a:pt x="694" y="2541"/>
                    <a:pt x="857" y="2266"/>
                  </a:cubicBezTo>
                  <a:lnTo>
                    <a:pt x="857" y="2266"/>
                  </a:lnTo>
                  <a:cubicBezTo>
                    <a:pt x="837" y="2694"/>
                    <a:pt x="775" y="3133"/>
                    <a:pt x="673" y="3561"/>
                  </a:cubicBezTo>
                  <a:cubicBezTo>
                    <a:pt x="667" y="3580"/>
                    <a:pt x="683" y="3594"/>
                    <a:pt x="699" y="3594"/>
                  </a:cubicBezTo>
                  <a:cubicBezTo>
                    <a:pt x="710" y="3594"/>
                    <a:pt x="720" y="3588"/>
                    <a:pt x="724" y="3571"/>
                  </a:cubicBezTo>
                  <a:cubicBezTo>
                    <a:pt x="837" y="3112"/>
                    <a:pt x="898" y="2643"/>
                    <a:pt x="918" y="2174"/>
                  </a:cubicBezTo>
                  <a:cubicBezTo>
                    <a:pt x="979" y="2072"/>
                    <a:pt x="1051" y="1980"/>
                    <a:pt x="1122" y="1899"/>
                  </a:cubicBezTo>
                  <a:cubicBezTo>
                    <a:pt x="1122" y="2154"/>
                    <a:pt x="1132" y="2398"/>
                    <a:pt x="1132" y="2653"/>
                  </a:cubicBezTo>
                  <a:cubicBezTo>
                    <a:pt x="1132" y="2669"/>
                    <a:pt x="1145" y="2676"/>
                    <a:pt x="1158" y="2676"/>
                  </a:cubicBezTo>
                  <a:cubicBezTo>
                    <a:pt x="1171" y="2676"/>
                    <a:pt x="1183" y="2669"/>
                    <a:pt x="1183" y="2653"/>
                  </a:cubicBezTo>
                  <a:lnTo>
                    <a:pt x="1173" y="1837"/>
                  </a:lnTo>
                  <a:cubicBezTo>
                    <a:pt x="1357" y="1623"/>
                    <a:pt x="1561" y="1440"/>
                    <a:pt x="1775" y="1276"/>
                  </a:cubicBezTo>
                  <a:lnTo>
                    <a:pt x="1775" y="1276"/>
                  </a:lnTo>
                  <a:cubicBezTo>
                    <a:pt x="1795" y="1654"/>
                    <a:pt x="1785" y="2031"/>
                    <a:pt x="1755" y="2398"/>
                  </a:cubicBezTo>
                  <a:cubicBezTo>
                    <a:pt x="1755" y="2419"/>
                    <a:pt x="1767" y="2429"/>
                    <a:pt x="1780" y="2429"/>
                  </a:cubicBezTo>
                  <a:cubicBezTo>
                    <a:pt x="1793" y="2429"/>
                    <a:pt x="1806" y="2419"/>
                    <a:pt x="1806" y="2398"/>
                  </a:cubicBezTo>
                  <a:cubicBezTo>
                    <a:pt x="1846" y="2021"/>
                    <a:pt x="1846" y="1644"/>
                    <a:pt x="1836" y="1266"/>
                  </a:cubicBezTo>
                  <a:cubicBezTo>
                    <a:pt x="1836" y="1256"/>
                    <a:pt x="1826" y="1246"/>
                    <a:pt x="1816" y="1246"/>
                  </a:cubicBezTo>
                  <a:cubicBezTo>
                    <a:pt x="1887" y="1195"/>
                    <a:pt x="1948" y="1144"/>
                    <a:pt x="2020" y="1103"/>
                  </a:cubicBezTo>
                  <a:cubicBezTo>
                    <a:pt x="2163" y="1848"/>
                    <a:pt x="2173" y="2613"/>
                    <a:pt x="2040" y="3357"/>
                  </a:cubicBezTo>
                  <a:cubicBezTo>
                    <a:pt x="2040" y="3376"/>
                    <a:pt x="2059" y="3390"/>
                    <a:pt x="2073" y="3390"/>
                  </a:cubicBezTo>
                  <a:cubicBezTo>
                    <a:pt x="2083" y="3390"/>
                    <a:pt x="2091" y="3384"/>
                    <a:pt x="2091" y="3367"/>
                  </a:cubicBezTo>
                  <a:cubicBezTo>
                    <a:pt x="2224" y="2602"/>
                    <a:pt x="2214" y="1827"/>
                    <a:pt x="2071" y="1062"/>
                  </a:cubicBezTo>
                  <a:lnTo>
                    <a:pt x="2326" y="899"/>
                  </a:lnTo>
                  <a:cubicBezTo>
                    <a:pt x="2356" y="1164"/>
                    <a:pt x="2377" y="1429"/>
                    <a:pt x="2356" y="1695"/>
                  </a:cubicBezTo>
                  <a:cubicBezTo>
                    <a:pt x="2356" y="1710"/>
                    <a:pt x="2369" y="1718"/>
                    <a:pt x="2382" y="1718"/>
                  </a:cubicBezTo>
                  <a:cubicBezTo>
                    <a:pt x="2395" y="1718"/>
                    <a:pt x="2407" y="1710"/>
                    <a:pt x="2407" y="1695"/>
                  </a:cubicBezTo>
                  <a:cubicBezTo>
                    <a:pt x="2428" y="1419"/>
                    <a:pt x="2418" y="1144"/>
                    <a:pt x="2377" y="869"/>
                  </a:cubicBezTo>
                  <a:cubicBezTo>
                    <a:pt x="2713" y="654"/>
                    <a:pt x="3060" y="461"/>
                    <a:pt x="3427" y="297"/>
                  </a:cubicBezTo>
                  <a:cubicBezTo>
                    <a:pt x="3652" y="950"/>
                    <a:pt x="3733" y="1644"/>
                    <a:pt x="3662" y="2337"/>
                  </a:cubicBezTo>
                  <a:cubicBezTo>
                    <a:pt x="3662" y="2353"/>
                    <a:pt x="3675" y="2360"/>
                    <a:pt x="3689" y="2360"/>
                  </a:cubicBezTo>
                  <a:cubicBezTo>
                    <a:pt x="3703" y="2360"/>
                    <a:pt x="3718" y="2353"/>
                    <a:pt x="3723" y="2337"/>
                  </a:cubicBezTo>
                  <a:cubicBezTo>
                    <a:pt x="3794" y="1633"/>
                    <a:pt x="3713" y="940"/>
                    <a:pt x="3478" y="277"/>
                  </a:cubicBezTo>
                  <a:cubicBezTo>
                    <a:pt x="3550" y="246"/>
                    <a:pt x="3631" y="216"/>
                    <a:pt x="3703" y="195"/>
                  </a:cubicBezTo>
                  <a:cubicBezTo>
                    <a:pt x="3764" y="491"/>
                    <a:pt x="3835" y="797"/>
                    <a:pt x="3927" y="1083"/>
                  </a:cubicBezTo>
                  <a:cubicBezTo>
                    <a:pt x="3931" y="1096"/>
                    <a:pt x="3943" y="1101"/>
                    <a:pt x="3954" y="1101"/>
                  </a:cubicBezTo>
                  <a:cubicBezTo>
                    <a:pt x="3969" y="1101"/>
                    <a:pt x="3984" y="1090"/>
                    <a:pt x="3978" y="1073"/>
                  </a:cubicBezTo>
                  <a:cubicBezTo>
                    <a:pt x="3886" y="777"/>
                    <a:pt x="3815" y="471"/>
                    <a:pt x="3754" y="175"/>
                  </a:cubicBezTo>
                  <a:cubicBezTo>
                    <a:pt x="3835" y="144"/>
                    <a:pt x="3907" y="124"/>
                    <a:pt x="3988" y="114"/>
                  </a:cubicBezTo>
                  <a:lnTo>
                    <a:pt x="3988" y="114"/>
                  </a:lnTo>
                  <a:cubicBezTo>
                    <a:pt x="3978" y="124"/>
                    <a:pt x="3988" y="134"/>
                    <a:pt x="3998" y="134"/>
                  </a:cubicBezTo>
                  <a:cubicBezTo>
                    <a:pt x="4519" y="236"/>
                    <a:pt x="4692" y="756"/>
                    <a:pt x="4712" y="1225"/>
                  </a:cubicBezTo>
                  <a:cubicBezTo>
                    <a:pt x="4712" y="1241"/>
                    <a:pt x="4725" y="1248"/>
                    <a:pt x="4738" y="1248"/>
                  </a:cubicBezTo>
                  <a:cubicBezTo>
                    <a:pt x="4751" y="1248"/>
                    <a:pt x="4763" y="1241"/>
                    <a:pt x="4763" y="1225"/>
                  </a:cubicBezTo>
                  <a:cubicBezTo>
                    <a:pt x="4743" y="746"/>
                    <a:pt x="4559" y="216"/>
                    <a:pt x="4060" y="93"/>
                  </a:cubicBezTo>
                  <a:cubicBezTo>
                    <a:pt x="4223" y="63"/>
                    <a:pt x="4386" y="53"/>
                    <a:pt x="4549" y="53"/>
                  </a:cubicBezTo>
                  <a:cubicBezTo>
                    <a:pt x="4580" y="53"/>
                    <a:pt x="4580" y="2"/>
                    <a:pt x="4549" y="2"/>
                  </a:cubicBezTo>
                  <a:cubicBezTo>
                    <a:pt x="4526" y="1"/>
                    <a:pt x="4502" y="1"/>
                    <a:pt x="44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3491;p74">
              <a:extLst>
                <a:ext uri="{FF2B5EF4-FFF2-40B4-BE49-F238E27FC236}">
                  <a16:creationId xmlns:a16="http://schemas.microsoft.com/office/drawing/2014/main" id="{090AFE5D-9CD4-4B39-B195-76E9A1E82105}"/>
                </a:ext>
              </a:extLst>
            </p:cNvPr>
            <p:cNvSpPr/>
            <p:nvPr/>
          </p:nvSpPr>
          <p:spPr>
            <a:xfrm>
              <a:off x="6863270" y="2267964"/>
              <a:ext cx="12774" cy="54147"/>
            </a:xfrm>
            <a:custGeom>
              <a:avLst/>
              <a:gdLst/>
              <a:ahLst/>
              <a:cxnLst/>
              <a:rect l="l" t="t" r="r" b="b"/>
              <a:pathLst>
                <a:path w="222" h="941" extrusionOk="0">
                  <a:moveTo>
                    <a:pt x="160" y="1"/>
                  </a:moveTo>
                  <a:cubicBezTo>
                    <a:pt x="145" y="1"/>
                    <a:pt x="129" y="8"/>
                    <a:pt x="129" y="24"/>
                  </a:cubicBezTo>
                  <a:cubicBezTo>
                    <a:pt x="170" y="320"/>
                    <a:pt x="119" y="626"/>
                    <a:pt x="7" y="901"/>
                  </a:cubicBezTo>
                  <a:cubicBezTo>
                    <a:pt x="0" y="921"/>
                    <a:pt x="16" y="941"/>
                    <a:pt x="30" y="941"/>
                  </a:cubicBezTo>
                  <a:cubicBezTo>
                    <a:pt x="37" y="941"/>
                    <a:pt x="44" y="935"/>
                    <a:pt x="48" y="921"/>
                  </a:cubicBezTo>
                  <a:cubicBezTo>
                    <a:pt x="170" y="646"/>
                    <a:pt x="221" y="330"/>
                    <a:pt x="191" y="24"/>
                  </a:cubicBezTo>
                  <a:cubicBezTo>
                    <a:pt x="191" y="8"/>
                    <a:pt x="175" y="1"/>
                    <a:pt x="160" y="1"/>
                  </a:cubicBezTo>
                  <a:close/>
                </a:path>
              </a:pathLst>
            </a:custGeom>
            <a:solidFill>
              <a:srgbClr val="78B4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3492;p74">
              <a:extLst>
                <a:ext uri="{FF2B5EF4-FFF2-40B4-BE49-F238E27FC236}">
                  <a16:creationId xmlns:a16="http://schemas.microsoft.com/office/drawing/2014/main" id="{387D4C56-81C1-4E07-93D8-5A2FAF7E22E3}"/>
                </a:ext>
              </a:extLst>
            </p:cNvPr>
            <p:cNvSpPr/>
            <p:nvPr/>
          </p:nvSpPr>
          <p:spPr>
            <a:xfrm>
              <a:off x="6939052" y="2246156"/>
              <a:ext cx="47300" cy="71928"/>
            </a:xfrm>
            <a:custGeom>
              <a:avLst/>
              <a:gdLst/>
              <a:ahLst/>
              <a:cxnLst/>
              <a:rect l="l" t="t" r="r" b="b"/>
              <a:pathLst>
                <a:path w="822" h="1250" extrusionOk="0">
                  <a:moveTo>
                    <a:pt x="42" y="0"/>
                  </a:moveTo>
                  <a:cubicBezTo>
                    <a:pt x="18" y="0"/>
                    <a:pt x="1" y="37"/>
                    <a:pt x="26" y="46"/>
                  </a:cubicBezTo>
                  <a:cubicBezTo>
                    <a:pt x="485" y="260"/>
                    <a:pt x="761" y="719"/>
                    <a:pt x="740" y="1219"/>
                  </a:cubicBezTo>
                  <a:cubicBezTo>
                    <a:pt x="740" y="1239"/>
                    <a:pt x="753" y="1249"/>
                    <a:pt x="766" y="1249"/>
                  </a:cubicBezTo>
                  <a:cubicBezTo>
                    <a:pt x="778" y="1249"/>
                    <a:pt x="791" y="1239"/>
                    <a:pt x="791" y="1219"/>
                  </a:cubicBezTo>
                  <a:cubicBezTo>
                    <a:pt x="822" y="699"/>
                    <a:pt x="526" y="219"/>
                    <a:pt x="57" y="5"/>
                  </a:cubicBezTo>
                  <a:cubicBezTo>
                    <a:pt x="52" y="2"/>
                    <a:pt x="47" y="0"/>
                    <a:pt x="42" y="0"/>
                  </a:cubicBezTo>
                  <a:close/>
                </a:path>
              </a:pathLst>
            </a:custGeom>
            <a:solidFill>
              <a:srgbClr val="78B4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3493;p74">
              <a:extLst>
                <a:ext uri="{FF2B5EF4-FFF2-40B4-BE49-F238E27FC236}">
                  <a16:creationId xmlns:a16="http://schemas.microsoft.com/office/drawing/2014/main" id="{24FCDE1D-C9E9-400C-88D7-8491A3105608}"/>
                </a:ext>
              </a:extLst>
            </p:cNvPr>
            <p:cNvSpPr/>
            <p:nvPr/>
          </p:nvSpPr>
          <p:spPr>
            <a:xfrm>
              <a:off x="7025019" y="2544509"/>
              <a:ext cx="379205" cy="381564"/>
            </a:xfrm>
            <a:custGeom>
              <a:avLst/>
              <a:gdLst/>
              <a:ahLst/>
              <a:cxnLst/>
              <a:rect l="l" t="t" r="r" b="b"/>
              <a:pathLst>
                <a:path w="6590" h="6631" extrusionOk="0">
                  <a:moveTo>
                    <a:pt x="4587" y="1"/>
                  </a:moveTo>
                  <a:cubicBezTo>
                    <a:pt x="4396" y="1"/>
                    <a:pt x="4205" y="31"/>
                    <a:pt x="4020" y="93"/>
                  </a:cubicBezTo>
                  <a:cubicBezTo>
                    <a:pt x="3612" y="215"/>
                    <a:pt x="3418" y="603"/>
                    <a:pt x="3306" y="1001"/>
                  </a:cubicBezTo>
                  <a:lnTo>
                    <a:pt x="3326" y="756"/>
                  </a:lnTo>
                  <a:cubicBezTo>
                    <a:pt x="3234" y="756"/>
                    <a:pt x="3071" y="542"/>
                    <a:pt x="2959" y="470"/>
                  </a:cubicBezTo>
                  <a:cubicBezTo>
                    <a:pt x="2806" y="389"/>
                    <a:pt x="2643" y="328"/>
                    <a:pt x="2469" y="297"/>
                  </a:cubicBezTo>
                  <a:cubicBezTo>
                    <a:pt x="2270" y="250"/>
                    <a:pt x="2068" y="227"/>
                    <a:pt x="1865" y="227"/>
                  </a:cubicBezTo>
                  <a:cubicBezTo>
                    <a:pt x="1675" y="227"/>
                    <a:pt x="1484" y="247"/>
                    <a:pt x="1296" y="287"/>
                  </a:cubicBezTo>
                  <a:cubicBezTo>
                    <a:pt x="409" y="511"/>
                    <a:pt x="1" y="1480"/>
                    <a:pt x="103" y="2306"/>
                  </a:cubicBezTo>
                  <a:cubicBezTo>
                    <a:pt x="185" y="2796"/>
                    <a:pt x="378" y="3265"/>
                    <a:pt x="674" y="3673"/>
                  </a:cubicBezTo>
                  <a:cubicBezTo>
                    <a:pt x="746" y="3367"/>
                    <a:pt x="674" y="3051"/>
                    <a:pt x="797" y="2755"/>
                  </a:cubicBezTo>
                  <a:cubicBezTo>
                    <a:pt x="851" y="2599"/>
                    <a:pt x="1229" y="2119"/>
                    <a:pt x="1481" y="2119"/>
                  </a:cubicBezTo>
                  <a:cubicBezTo>
                    <a:pt x="1558" y="2119"/>
                    <a:pt x="1623" y="2164"/>
                    <a:pt x="1663" y="2276"/>
                  </a:cubicBezTo>
                  <a:cubicBezTo>
                    <a:pt x="1725" y="2408"/>
                    <a:pt x="1500" y="2521"/>
                    <a:pt x="1409" y="2653"/>
                  </a:cubicBezTo>
                  <a:cubicBezTo>
                    <a:pt x="1337" y="2796"/>
                    <a:pt x="1276" y="2949"/>
                    <a:pt x="1235" y="3112"/>
                  </a:cubicBezTo>
                  <a:cubicBezTo>
                    <a:pt x="1123" y="3439"/>
                    <a:pt x="1072" y="3785"/>
                    <a:pt x="1092" y="4132"/>
                  </a:cubicBezTo>
                  <a:cubicBezTo>
                    <a:pt x="1123" y="4622"/>
                    <a:pt x="1541" y="4815"/>
                    <a:pt x="1898" y="5081"/>
                  </a:cubicBezTo>
                  <a:cubicBezTo>
                    <a:pt x="1918" y="4734"/>
                    <a:pt x="1806" y="4377"/>
                    <a:pt x="1949" y="4030"/>
                  </a:cubicBezTo>
                  <a:cubicBezTo>
                    <a:pt x="2037" y="3809"/>
                    <a:pt x="2243" y="3551"/>
                    <a:pt x="2465" y="3551"/>
                  </a:cubicBezTo>
                  <a:cubicBezTo>
                    <a:pt x="2551" y="3551"/>
                    <a:pt x="2639" y="3590"/>
                    <a:pt x="2724" y="3683"/>
                  </a:cubicBezTo>
                  <a:cubicBezTo>
                    <a:pt x="2337" y="3918"/>
                    <a:pt x="2265" y="4601"/>
                    <a:pt x="2316" y="5009"/>
                  </a:cubicBezTo>
                  <a:cubicBezTo>
                    <a:pt x="2388" y="5550"/>
                    <a:pt x="2867" y="5713"/>
                    <a:pt x="3295" y="5937"/>
                  </a:cubicBezTo>
                  <a:cubicBezTo>
                    <a:pt x="3214" y="5540"/>
                    <a:pt x="3040" y="4693"/>
                    <a:pt x="3581" y="4571"/>
                  </a:cubicBezTo>
                  <a:cubicBezTo>
                    <a:pt x="3609" y="4564"/>
                    <a:pt x="3635" y="4561"/>
                    <a:pt x="3661" y="4561"/>
                  </a:cubicBezTo>
                  <a:cubicBezTo>
                    <a:pt x="4099" y="4561"/>
                    <a:pt x="4250" y="5509"/>
                    <a:pt x="4173" y="5856"/>
                  </a:cubicBezTo>
                  <a:cubicBezTo>
                    <a:pt x="4581" y="6019"/>
                    <a:pt x="4734" y="6325"/>
                    <a:pt x="5019" y="6631"/>
                  </a:cubicBezTo>
                  <a:cubicBezTo>
                    <a:pt x="5437" y="6315"/>
                    <a:pt x="6070" y="5417"/>
                    <a:pt x="5998" y="4866"/>
                  </a:cubicBezTo>
                  <a:cubicBezTo>
                    <a:pt x="5927" y="4254"/>
                    <a:pt x="5376" y="3765"/>
                    <a:pt x="5101" y="3245"/>
                  </a:cubicBezTo>
                  <a:cubicBezTo>
                    <a:pt x="5213" y="3138"/>
                    <a:pt x="5322" y="3094"/>
                    <a:pt x="5427" y="3094"/>
                  </a:cubicBezTo>
                  <a:cubicBezTo>
                    <a:pt x="5885" y="3094"/>
                    <a:pt x="6259" y="3951"/>
                    <a:pt x="6416" y="4275"/>
                  </a:cubicBezTo>
                  <a:cubicBezTo>
                    <a:pt x="6437" y="3673"/>
                    <a:pt x="6569" y="3092"/>
                    <a:pt x="6569" y="2470"/>
                  </a:cubicBezTo>
                  <a:cubicBezTo>
                    <a:pt x="6569" y="2011"/>
                    <a:pt x="6365" y="1919"/>
                    <a:pt x="5927" y="1766"/>
                  </a:cubicBezTo>
                  <a:cubicBezTo>
                    <a:pt x="5670" y="1683"/>
                    <a:pt x="5405" y="1642"/>
                    <a:pt x="5138" y="1642"/>
                  </a:cubicBezTo>
                  <a:cubicBezTo>
                    <a:pt x="5109" y="1642"/>
                    <a:pt x="5079" y="1642"/>
                    <a:pt x="5050" y="1643"/>
                  </a:cubicBezTo>
                  <a:cubicBezTo>
                    <a:pt x="5154" y="1459"/>
                    <a:pt x="5366" y="1389"/>
                    <a:pt x="5604" y="1389"/>
                  </a:cubicBezTo>
                  <a:cubicBezTo>
                    <a:pt x="5970" y="1389"/>
                    <a:pt x="6398" y="1554"/>
                    <a:pt x="6590" y="1715"/>
                  </a:cubicBezTo>
                  <a:cubicBezTo>
                    <a:pt x="6325" y="1429"/>
                    <a:pt x="6080" y="1123"/>
                    <a:pt x="5856" y="807"/>
                  </a:cubicBezTo>
                  <a:cubicBezTo>
                    <a:pt x="5621" y="450"/>
                    <a:pt x="5499" y="195"/>
                    <a:pt x="5050" y="62"/>
                  </a:cubicBezTo>
                  <a:cubicBezTo>
                    <a:pt x="4898" y="21"/>
                    <a:pt x="4743" y="1"/>
                    <a:pt x="45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3494;p74">
              <a:extLst>
                <a:ext uri="{FF2B5EF4-FFF2-40B4-BE49-F238E27FC236}">
                  <a16:creationId xmlns:a16="http://schemas.microsoft.com/office/drawing/2014/main" id="{1E93CAF8-7D9B-4A70-9DCD-1C383B2A6A86}"/>
                </a:ext>
              </a:extLst>
            </p:cNvPr>
            <p:cNvSpPr/>
            <p:nvPr/>
          </p:nvSpPr>
          <p:spPr>
            <a:xfrm>
              <a:off x="7091653" y="2594282"/>
              <a:ext cx="248411" cy="277643"/>
            </a:xfrm>
            <a:custGeom>
              <a:avLst/>
              <a:gdLst/>
              <a:ahLst/>
              <a:cxnLst/>
              <a:rect l="l" t="t" r="r" b="b"/>
              <a:pathLst>
                <a:path w="4317" h="4825" extrusionOk="0">
                  <a:moveTo>
                    <a:pt x="2133" y="1"/>
                  </a:moveTo>
                  <a:cubicBezTo>
                    <a:pt x="2117" y="1"/>
                    <a:pt x="2101" y="15"/>
                    <a:pt x="2107" y="34"/>
                  </a:cubicBezTo>
                  <a:cubicBezTo>
                    <a:pt x="2158" y="177"/>
                    <a:pt x="2219" y="319"/>
                    <a:pt x="2270" y="452"/>
                  </a:cubicBezTo>
                  <a:lnTo>
                    <a:pt x="2260" y="452"/>
                  </a:lnTo>
                  <a:cubicBezTo>
                    <a:pt x="1989" y="352"/>
                    <a:pt x="1661" y="292"/>
                    <a:pt x="1333" y="292"/>
                  </a:cubicBezTo>
                  <a:cubicBezTo>
                    <a:pt x="820" y="292"/>
                    <a:pt x="308" y="440"/>
                    <a:pt x="16" y="819"/>
                  </a:cubicBezTo>
                  <a:cubicBezTo>
                    <a:pt x="0" y="843"/>
                    <a:pt x="15" y="867"/>
                    <a:pt x="32" y="867"/>
                  </a:cubicBezTo>
                  <a:cubicBezTo>
                    <a:pt x="37" y="867"/>
                    <a:pt x="42" y="865"/>
                    <a:pt x="47" y="860"/>
                  </a:cubicBezTo>
                  <a:cubicBezTo>
                    <a:pt x="336" y="494"/>
                    <a:pt x="844" y="350"/>
                    <a:pt x="1351" y="350"/>
                  </a:cubicBezTo>
                  <a:cubicBezTo>
                    <a:pt x="1648" y="350"/>
                    <a:pt x="1946" y="400"/>
                    <a:pt x="2199" y="483"/>
                  </a:cubicBezTo>
                  <a:cubicBezTo>
                    <a:pt x="1811" y="676"/>
                    <a:pt x="1444" y="901"/>
                    <a:pt x="1107" y="1176"/>
                  </a:cubicBezTo>
                  <a:cubicBezTo>
                    <a:pt x="1085" y="1191"/>
                    <a:pt x="1101" y="1218"/>
                    <a:pt x="1124" y="1218"/>
                  </a:cubicBezTo>
                  <a:cubicBezTo>
                    <a:pt x="1132" y="1218"/>
                    <a:pt x="1140" y="1215"/>
                    <a:pt x="1148" y="1207"/>
                  </a:cubicBezTo>
                  <a:cubicBezTo>
                    <a:pt x="1485" y="931"/>
                    <a:pt x="1862" y="697"/>
                    <a:pt x="2260" y="513"/>
                  </a:cubicBezTo>
                  <a:lnTo>
                    <a:pt x="2301" y="523"/>
                  </a:lnTo>
                  <a:cubicBezTo>
                    <a:pt x="2382" y="738"/>
                    <a:pt x="2474" y="952"/>
                    <a:pt x="2576" y="1166"/>
                  </a:cubicBezTo>
                  <a:cubicBezTo>
                    <a:pt x="2392" y="1564"/>
                    <a:pt x="2239" y="1992"/>
                    <a:pt x="2127" y="2421"/>
                  </a:cubicBezTo>
                  <a:cubicBezTo>
                    <a:pt x="2127" y="2438"/>
                    <a:pt x="2141" y="2449"/>
                    <a:pt x="2155" y="2449"/>
                  </a:cubicBezTo>
                  <a:cubicBezTo>
                    <a:pt x="2164" y="2449"/>
                    <a:pt x="2174" y="2444"/>
                    <a:pt x="2178" y="2431"/>
                  </a:cubicBezTo>
                  <a:cubicBezTo>
                    <a:pt x="2280" y="2023"/>
                    <a:pt x="2423" y="1615"/>
                    <a:pt x="2596" y="1227"/>
                  </a:cubicBezTo>
                  <a:cubicBezTo>
                    <a:pt x="2668" y="1370"/>
                    <a:pt x="2729" y="1513"/>
                    <a:pt x="2800" y="1656"/>
                  </a:cubicBezTo>
                  <a:cubicBezTo>
                    <a:pt x="2800" y="1656"/>
                    <a:pt x="2800" y="1666"/>
                    <a:pt x="2811" y="1676"/>
                  </a:cubicBezTo>
                  <a:cubicBezTo>
                    <a:pt x="2882" y="1829"/>
                    <a:pt x="2953" y="1982"/>
                    <a:pt x="3035" y="2125"/>
                  </a:cubicBezTo>
                  <a:cubicBezTo>
                    <a:pt x="3086" y="2227"/>
                    <a:pt x="3147" y="2339"/>
                    <a:pt x="3208" y="2441"/>
                  </a:cubicBezTo>
                  <a:lnTo>
                    <a:pt x="3168" y="2441"/>
                  </a:lnTo>
                  <a:cubicBezTo>
                    <a:pt x="2749" y="2716"/>
                    <a:pt x="2372" y="3032"/>
                    <a:pt x="2025" y="3389"/>
                  </a:cubicBezTo>
                  <a:cubicBezTo>
                    <a:pt x="2008" y="3415"/>
                    <a:pt x="2026" y="3433"/>
                    <a:pt x="2044" y="3433"/>
                  </a:cubicBezTo>
                  <a:cubicBezTo>
                    <a:pt x="2048" y="3433"/>
                    <a:pt x="2052" y="3432"/>
                    <a:pt x="2056" y="3430"/>
                  </a:cubicBezTo>
                  <a:cubicBezTo>
                    <a:pt x="2403" y="3073"/>
                    <a:pt x="2780" y="2767"/>
                    <a:pt x="3188" y="2492"/>
                  </a:cubicBezTo>
                  <a:lnTo>
                    <a:pt x="3188" y="2492"/>
                  </a:lnTo>
                  <a:cubicBezTo>
                    <a:pt x="3198" y="2900"/>
                    <a:pt x="3198" y="3298"/>
                    <a:pt x="3168" y="3695"/>
                  </a:cubicBezTo>
                  <a:cubicBezTo>
                    <a:pt x="3168" y="3716"/>
                    <a:pt x="3180" y="3726"/>
                    <a:pt x="3193" y="3726"/>
                  </a:cubicBezTo>
                  <a:cubicBezTo>
                    <a:pt x="3206" y="3726"/>
                    <a:pt x="3219" y="3716"/>
                    <a:pt x="3219" y="3695"/>
                  </a:cubicBezTo>
                  <a:cubicBezTo>
                    <a:pt x="3249" y="3298"/>
                    <a:pt x="3259" y="2900"/>
                    <a:pt x="3239" y="2492"/>
                  </a:cubicBezTo>
                  <a:lnTo>
                    <a:pt x="3239" y="2492"/>
                  </a:lnTo>
                  <a:lnTo>
                    <a:pt x="3249" y="2502"/>
                  </a:lnTo>
                  <a:cubicBezTo>
                    <a:pt x="3647" y="3216"/>
                    <a:pt x="4055" y="3950"/>
                    <a:pt x="3800" y="4787"/>
                  </a:cubicBezTo>
                  <a:cubicBezTo>
                    <a:pt x="3794" y="4812"/>
                    <a:pt x="3810" y="4825"/>
                    <a:pt x="3826" y="4825"/>
                  </a:cubicBezTo>
                  <a:cubicBezTo>
                    <a:pt x="3837" y="4825"/>
                    <a:pt x="3847" y="4819"/>
                    <a:pt x="3851" y="4807"/>
                  </a:cubicBezTo>
                  <a:cubicBezTo>
                    <a:pt x="4075" y="4063"/>
                    <a:pt x="3790" y="3389"/>
                    <a:pt x="3443" y="2737"/>
                  </a:cubicBezTo>
                  <a:lnTo>
                    <a:pt x="3382" y="2635"/>
                  </a:lnTo>
                  <a:lnTo>
                    <a:pt x="3382" y="2635"/>
                  </a:lnTo>
                  <a:cubicBezTo>
                    <a:pt x="3729" y="2971"/>
                    <a:pt x="4024" y="3359"/>
                    <a:pt x="4269" y="3777"/>
                  </a:cubicBezTo>
                  <a:cubicBezTo>
                    <a:pt x="4273" y="3793"/>
                    <a:pt x="4282" y="3800"/>
                    <a:pt x="4291" y="3800"/>
                  </a:cubicBezTo>
                  <a:cubicBezTo>
                    <a:pt x="4304" y="3800"/>
                    <a:pt x="4316" y="3785"/>
                    <a:pt x="4310" y="3767"/>
                  </a:cubicBezTo>
                  <a:cubicBezTo>
                    <a:pt x="4035" y="3287"/>
                    <a:pt x="3698" y="2859"/>
                    <a:pt x="3300" y="2492"/>
                  </a:cubicBezTo>
                  <a:cubicBezTo>
                    <a:pt x="3157" y="2217"/>
                    <a:pt x="3015" y="1951"/>
                    <a:pt x="2882" y="1686"/>
                  </a:cubicBezTo>
                  <a:lnTo>
                    <a:pt x="2882" y="1686"/>
                  </a:lnTo>
                  <a:lnTo>
                    <a:pt x="3667" y="2074"/>
                  </a:lnTo>
                  <a:cubicBezTo>
                    <a:pt x="3672" y="2077"/>
                    <a:pt x="3677" y="2079"/>
                    <a:pt x="3682" y="2079"/>
                  </a:cubicBezTo>
                  <a:cubicBezTo>
                    <a:pt x="3706" y="2079"/>
                    <a:pt x="3724" y="2041"/>
                    <a:pt x="3698" y="2033"/>
                  </a:cubicBezTo>
                  <a:lnTo>
                    <a:pt x="2984" y="1676"/>
                  </a:lnTo>
                  <a:lnTo>
                    <a:pt x="4208" y="1625"/>
                  </a:lnTo>
                  <a:cubicBezTo>
                    <a:pt x="4239" y="1625"/>
                    <a:pt x="4239" y="1574"/>
                    <a:pt x="4208" y="1574"/>
                  </a:cubicBezTo>
                  <a:lnTo>
                    <a:pt x="2851" y="1625"/>
                  </a:lnTo>
                  <a:cubicBezTo>
                    <a:pt x="2790" y="1492"/>
                    <a:pt x="2729" y="1350"/>
                    <a:pt x="2668" y="1217"/>
                  </a:cubicBezTo>
                  <a:lnTo>
                    <a:pt x="3606" y="1115"/>
                  </a:lnTo>
                  <a:cubicBezTo>
                    <a:pt x="3634" y="1115"/>
                    <a:pt x="3637" y="1063"/>
                    <a:pt x="3613" y="1063"/>
                  </a:cubicBezTo>
                  <a:cubicBezTo>
                    <a:pt x="3611" y="1063"/>
                    <a:pt x="3609" y="1063"/>
                    <a:pt x="3606" y="1064"/>
                  </a:cubicBezTo>
                  <a:lnTo>
                    <a:pt x="2637" y="1166"/>
                  </a:lnTo>
                  <a:cubicBezTo>
                    <a:pt x="2545" y="962"/>
                    <a:pt x="2454" y="758"/>
                    <a:pt x="2372" y="544"/>
                  </a:cubicBezTo>
                  <a:cubicBezTo>
                    <a:pt x="2783" y="295"/>
                    <a:pt x="3252" y="162"/>
                    <a:pt x="3724" y="162"/>
                  </a:cubicBezTo>
                  <a:cubicBezTo>
                    <a:pt x="3814" y="162"/>
                    <a:pt x="3904" y="167"/>
                    <a:pt x="3994" y="177"/>
                  </a:cubicBezTo>
                  <a:cubicBezTo>
                    <a:pt x="4035" y="177"/>
                    <a:pt x="4035" y="126"/>
                    <a:pt x="3994" y="126"/>
                  </a:cubicBezTo>
                  <a:cubicBezTo>
                    <a:pt x="3903" y="116"/>
                    <a:pt x="3812" y="111"/>
                    <a:pt x="3721" y="111"/>
                  </a:cubicBezTo>
                  <a:cubicBezTo>
                    <a:pt x="3240" y="111"/>
                    <a:pt x="2763" y="246"/>
                    <a:pt x="2352" y="503"/>
                  </a:cubicBezTo>
                  <a:lnTo>
                    <a:pt x="2341" y="472"/>
                  </a:lnTo>
                  <a:cubicBezTo>
                    <a:pt x="2352" y="462"/>
                    <a:pt x="2341" y="442"/>
                    <a:pt x="2321" y="442"/>
                  </a:cubicBezTo>
                  <a:cubicBezTo>
                    <a:pt x="2270" y="299"/>
                    <a:pt x="2209" y="156"/>
                    <a:pt x="2158" y="24"/>
                  </a:cubicBezTo>
                  <a:cubicBezTo>
                    <a:pt x="2154" y="7"/>
                    <a:pt x="2143" y="1"/>
                    <a:pt x="2133" y="1"/>
                  </a:cubicBezTo>
                  <a:close/>
                </a:path>
              </a:pathLst>
            </a:custGeom>
            <a:solidFill>
              <a:srgbClr val="78B4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3495;p74">
              <a:extLst>
                <a:ext uri="{FF2B5EF4-FFF2-40B4-BE49-F238E27FC236}">
                  <a16:creationId xmlns:a16="http://schemas.microsoft.com/office/drawing/2014/main" id="{4AE8BEA8-AA93-4859-8BBC-C45F78B5C5D0}"/>
                </a:ext>
              </a:extLst>
            </p:cNvPr>
            <p:cNvSpPr/>
            <p:nvPr/>
          </p:nvSpPr>
          <p:spPr>
            <a:xfrm>
              <a:off x="7159207" y="2660685"/>
              <a:ext cx="81077" cy="55183"/>
            </a:xfrm>
            <a:custGeom>
              <a:avLst/>
              <a:gdLst/>
              <a:ahLst/>
              <a:cxnLst/>
              <a:rect l="l" t="t" r="r" b="b"/>
              <a:pathLst>
                <a:path w="1409" h="959" extrusionOk="0">
                  <a:moveTo>
                    <a:pt x="1369" y="0"/>
                  </a:moveTo>
                  <a:cubicBezTo>
                    <a:pt x="1367" y="0"/>
                    <a:pt x="1364" y="1"/>
                    <a:pt x="1361" y="2"/>
                  </a:cubicBezTo>
                  <a:cubicBezTo>
                    <a:pt x="821" y="134"/>
                    <a:pt x="341" y="461"/>
                    <a:pt x="15" y="920"/>
                  </a:cubicBezTo>
                  <a:cubicBezTo>
                    <a:pt x="0" y="942"/>
                    <a:pt x="23" y="959"/>
                    <a:pt x="44" y="959"/>
                  </a:cubicBezTo>
                  <a:cubicBezTo>
                    <a:pt x="52" y="959"/>
                    <a:pt x="60" y="956"/>
                    <a:pt x="66" y="950"/>
                  </a:cubicBezTo>
                  <a:cubicBezTo>
                    <a:pt x="382" y="502"/>
                    <a:pt x="841" y="185"/>
                    <a:pt x="1371" y="53"/>
                  </a:cubicBezTo>
                  <a:cubicBezTo>
                    <a:pt x="1409" y="44"/>
                    <a:pt x="1395" y="0"/>
                    <a:pt x="1369" y="0"/>
                  </a:cubicBezTo>
                  <a:close/>
                </a:path>
              </a:pathLst>
            </a:custGeom>
            <a:solidFill>
              <a:srgbClr val="78B4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3496;p74">
              <a:extLst>
                <a:ext uri="{FF2B5EF4-FFF2-40B4-BE49-F238E27FC236}">
                  <a16:creationId xmlns:a16="http://schemas.microsoft.com/office/drawing/2014/main" id="{8E7BDDB4-9E9C-4809-8690-64DC4F56BF3B}"/>
                </a:ext>
              </a:extLst>
            </p:cNvPr>
            <p:cNvSpPr/>
            <p:nvPr/>
          </p:nvSpPr>
          <p:spPr>
            <a:xfrm>
              <a:off x="7343743" y="2296735"/>
              <a:ext cx="373911" cy="347672"/>
            </a:xfrm>
            <a:custGeom>
              <a:avLst/>
              <a:gdLst/>
              <a:ahLst/>
              <a:cxnLst/>
              <a:rect l="l" t="t" r="r" b="b"/>
              <a:pathLst>
                <a:path w="6498" h="6042" extrusionOk="0">
                  <a:moveTo>
                    <a:pt x="1567" y="1"/>
                  </a:moveTo>
                  <a:cubicBezTo>
                    <a:pt x="1164" y="1"/>
                    <a:pt x="1309" y="415"/>
                    <a:pt x="1612" y="442"/>
                  </a:cubicBezTo>
                  <a:lnTo>
                    <a:pt x="1520" y="442"/>
                  </a:lnTo>
                  <a:cubicBezTo>
                    <a:pt x="1510" y="411"/>
                    <a:pt x="1416" y="400"/>
                    <a:pt x="1290" y="400"/>
                  </a:cubicBezTo>
                  <a:cubicBezTo>
                    <a:pt x="1037" y="400"/>
                    <a:pt x="656" y="445"/>
                    <a:pt x="561" y="472"/>
                  </a:cubicBezTo>
                  <a:cubicBezTo>
                    <a:pt x="72" y="635"/>
                    <a:pt x="0" y="941"/>
                    <a:pt x="21" y="1411"/>
                  </a:cubicBezTo>
                  <a:cubicBezTo>
                    <a:pt x="62" y="1808"/>
                    <a:pt x="194" y="2186"/>
                    <a:pt x="388" y="2533"/>
                  </a:cubicBezTo>
                  <a:cubicBezTo>
                    <a:pt x="541" y="2798"/>
                    <a:pt x="990" y="3338"/>
                    <a:pt x="1316" y="3369"/>
                  </a:cubicBezTo>
                  <a:cubicBezTo>
                    <a:pt x="1336" y="2930"/>
                    <a:pt x="796" y="2257"/>
                    <a:pt x="1183" y="1849"/>
                  </a:cubicBezTo>
                  <a:lnTo>
                    <a:pt x="1183" y="1849"/>
                  </a:lnTo>
                  <a:cubicBezTo>
                    <a:pt x="1795" y="2155"/>
                    <a:pt x="1846" y="2696"/>
                    <a:pt x="1948" y="3328"/>
                  </a:cubicBezTo>
                  <a:cubicBezTo>
                    <a:pt x="1969" y="3512"/>
                    <a:pt x="1928" y="3583"/>
                    <a:pt x="2071" y="3665"/>
                  </a:cubicBezTo>
                  <a:cubicBezTo>
                    <a:pt x="2214" y="3716"/>
                    <a:pt x="2356" y="3746"/>
                    <a:pt x="2509" y="3757"/>
                  </a:cubicBezTo>
                  <a:cubicBezTo>
                    <a:pt x="2554" y="3766"/>
                    <a:pt x="2592" y="3771"/>
                    <a:pt x="2626" y="3771"/>
                  </a:cubicBezTo>
                  <a:cubicBezTo>
                    <a:pt x="2880" y="3771"/>
                    <a:pt x="2855" y="3515"/>
                    <a:pt x="2846" y="3236"/>
                  </a:cubicBezTo>
                  <a:cubicBezTo>
                    <a:pt x="2846" y="2849"/>
                    <a:pt x="2724" y="2512"/>
                    <a:pt x="2683" y="2145"/>
                  </a:cubicBezTo>
                  <a:lnTo>
                    <a:pt x="2683" y="2145"/>
                  </a:lnTo>
                  <a:cubicBezTo>
                    <a:pt x="3030" y="2441"/>
                    <a:pt x="3295" y="2563"/>
                    <a:pt x="3417" y="3053"/>
                  </a:cubicBezTo>
                  <a:cubicBezTo>
                    <a:pt x="3499" y="3400"/>
                    <a:pt x="3519" y="3767"/>
                    <a:pt x="3478" y="4134"/>
                  </a:cubicBezTo>
                  <a:cubicBezTo>
                    <a:pt x="3805" y="4266"/>
                    <a:pt x="4121" y="4419"/>
                    <a:pt x="4427" y="4562"/>
                  </a:cubicBezTo>
                  <a:cubicBezTo>
                    <a:pt x="4570" y="4164"/>
                    <a:pt x="4427" y="3675"/>
                    <a:pt x="4570" y="3308"/>
                  </a:cubicBezTo>
                  <a:cubicBezTo>
                    <a:pt x="5110" y="3644"/>
                    <a:pt x="4988" y="4164"/>
                    <a:pt x="5110" y="4674"/>
                  </a:cubicBezTo>
                  <a:cubicBezTo>
                    <a:pt x="5171" y="4899"/>
                    <a:pt x="5437" y="5093"/>
                    <a:pt x="5620" y="5266"/>
                  </a:cubicBezTo>
                  <a:cubicBezTo>
                    <a:pt x="5875" y="5501"/>
                    <a:pt x="6008" y="5756"/>
                    <a:pt x="6212" y="6041"/>
                  </a:cubicBezTo>
                  <a:cubicBezTo>
                    <a:pt x="6457" y="5429"/>
                    <a:pt x="6497" y="4746"/>
                    <a:pt x="6344" y="4114"/>
                  </a:cubicBezTo>
                  <a:cubicBezTo>
                    <a:pt x="5957" y="2522"/>
                    <a:pt x="5141" y="1370"/>
                    <a:pt x="3693" y="686"/>
                  </a:cubicBezTo>
                  <a:cubicBezTo>
                    <a:pt x="3193" y="452"/>
                    <a:pt x="2173" y="44"/>
                    <a:pt x="1622" y="3"/>
                  </a:cubicBezTo>
                  <a:cubicBezTo>
                    <a:pt x="1603" y="2"/>
                    <a:pt x="1585" y="1"/>
                    <a:pt x="15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3497;p74">
              <a:extLst>
                <a:ext uri="{FF2B5EF4-FFF2-40B4-BE49-F238E27FC236}">
                  <a16:creationId xmlns:a16="http://schemas.microsoft.com/office/drawing/2014/main" id="{7D5545DC-9598-4635-9EF7-592CBB1689B3}"/>
                </a:ext>
              </a:extLst>
            </p:cNvPr>
            <p:cNvSpPr/>
            <p:nvPr/>
          </p:nvSpPr>
          <p:spPr>
            <a:xfrm>
              <a:off x="7428272" y="2321536"/>
              <a:ext cx="268263" cy="260783"/>
            </a:xfrm>
            <a:custGeom>
              <a:avLst/>
              <a:gdLst/>
              <a:ahLst/>
              <a:cxnLst/>
              <a:rect l="l" t="t" r="r" b="b"/>
              <a:pathLst>
                <a:path w="4662" h="4532" extrusionOk="0">
                  <a:moveTo>
                    <a:pt x="51" y="0"/>
                  </a:moveTo>
                  <a:cubicBezTo>
                    <a:pt x="20" y="0"/>
                    <a:pt x="10" y="21"/>
                    <a:pt x="20" y="41"/>
                  </a:cubicBezTo>
                  <a:cubicBezTo>
                    <a:pt x="10" y="51"/>
                    <a:pt x="0" y="62"/>
                    <a:pt x="10" y="72"/>
                  </a:cubicBezTo>
                  <a:cubicBezTo>
                    <a:pt x="388" y="847"/>
                    <a:pt x="602" y="1694"/>
                    <a:pt x="632" y="2550"/>
                  </a:cubicBezTo>
                  <a:cubicBezTo>
                    <a:pt x="632" y="2566"/>
                    <a:pt x="645" y="2573"/>
                    <a:pt x="658" y="2573"/>
                  </a:cubicBezTo>
                  <a:cubicBezTo>
                    <a:pt x="671" y="2573"/>
                    <a:pt x="683" y="2566"/>
                    <a:pt x="683" y="2550"/>
                  </a:cubicBezTo>
                  <a:cubicBezTo>
                    <a:pt x="653" y="1694"/>
                    <a:pt x="449" y="857"/>
                    <a:pt x="71" y="92"/>
                  </a:cubicBezTo>
                  <a:lnTo>
                    <a:pt x="71" y="92"/>
                  </a:lnTo>
                  <a:cubicBezTo>
                    <a:pt x="439" y="551"/>
                    <a:pt x="663" y="1112"/>
                    <a:pt x="724" y="1694"/>
                  </a:cubicBezTo>
                  <a:cubicBezTo>
                    <a:pt x="724" y="1710"/>
                    <a:pt x="742" y="1721"/>
                    <a:pt x="758" y="1721"/>
                  </a:cubicBezTo>
                  <a:cubicBezTo>
                    <a:pt x="772" y="1721"/>
                    <a:pt x="785" y="1713"/>
                    <a:pt x="785" y="1694"/>
                  </a:cubicBezTo>
                  <a:cubicBezTo>
                    <a:pt x="714" y="1102"/>
                    <a:pt x="490" y="541"/>
                    <a:pt x="122" y="72"/>
                  </a:cubicBezTo>
                  <a:lnTo>
                    <a:pt x="122" y="72"/>
                  </a:lnTo>
                  <a:cubicBezTo>
                    <a:pt x="816" y="500"/>
                    <a:pt x="1367" y="1133"/>
                    <a:pt x="1683" y="1877"/>
                  </a:cubicBezTo>
                  <a:cubicBezTo>
                    <a:pt x="1686" y="1890"/>
                    <a:pt x="1693" y="1895"/>
                    <a:pt x="1701" y="1895"/>
                  </a:cubicBezTo>
                  <a:cubicBezTo>
                    <a:pt x="1719" y="1895"/>
                    <a:pt x="1741" y="1871"/>
                    <a:pt x="1734" y="1857"/>
                  </a:cubicBezTo>
                  <a:cubicBezTo>
                    <a:pt x="1418" y="1133"/>
                    <a:pt x="908" y="521"/>
                    <a:pt x="245" y="92"/>
                  </a:cubicBezTo>
                  <a:lnTo>
                    <a:pt x="245" y="92"/>
                  </a:lnTo>
                  <a:cubicBezTo>
                    <a:pt x="959" y="215"/>
                    <a:pt x="1693" y="347"/>
                    <a:pt x="2346" y="684"/>
                  </a:cubicBezTo>
                  <a:cubicBezTo>
                    <a:pt x="2336" y="694"/>
                    <a:pt x="2336" y="704"/>
                    <a:pt x="2346" y="714"/>
                  </a:cubicBezTo>
                  <a:cubicBezTo>
                    <a:pt x="2356" y="745"/>
                    <a:pt x="2366" y="765"/>
                    <a:pt x="2377" y="786"/>
                  </a:cubicBezTo>
                  <a:cubicBezTo>
                    <a:pt x="2366" y="796"/>
                    <a:pt x="2366" y="796"/>
                    <a:pt x="2377" y="806"/>
                  </a:cubicBezTo>
                  <a:cubicBezTo>
                    <a:pt x="2377" y="806"/>
                    <a:pt x="2377" y="816"/>
                    <a:pt x="2387" y="816"/>
                  </a:cubicBezTo>
                  <a:cubicBezTo>
                    <a:pt x="2652" y="1500"/>
                    <a:pt x="2662" y="2255"/>
                    <a:pt x="2407" y="2938"/>
                  </a:cubicBezTo>
                  <a:cubicBezTo>
                    <a:pt x="2401" y="2956"/>
                    <a:pt x="2416" y="2967"/>
                    <a:pt x="2433" y="2967"/>
                  </a:cubicBezTo>
                  <a:cubicBezTo>
                    <a:pt x="2446" y="2967"/>
                    <a:pt x="2460" y="2961"/>
                    <a:pt x="2468" y="2948"/>
                  </a:cubicBezTo>
                  <a:cubicBezTo>
                    <a:pt x="2693" y="2326"/>
                    <a:pt x="2713" y="1653"/>
                    <a:pt x="2509" y="1020"/>
                  </a:cubicBezTo>
                  <a:lnTo>
                    <a:pt x="2509" y="1020"/>
                  </a:lnTo>
                  <a:cubicBezTo>
                    <a:pt x="2723" y="1357"/>
                    <a:pt x="2897" y="1714"/>
                    <a:pt x="3040" y="2091"/>
                  </a:cubicBezTo>
                  <a:cubicBezTo>
                    <a:pt x="3043" y="2102"/>
                    <a:pt x="3052" y="2107"/>
                    <a:pt x="3061" y="2107"/>
                  </a:cubicBezTo>
                  <a:cubicBezTo>
                    <a:pt x="3078" y="2107"/>
                    <a:pt x="3097" y="2091"/>
                    <a:pt x="3091" y="2071"/>
                  </a:cubicBezTo>
                  <a:cubicBezTo>
                    <a:pt x="2917" y="1622"/>
                    <a:pt x="2693" y="1194"/>
                    <a:pt x="2417" y="786"/>
                  </a:cubicBezTo>
                  <a:lnTo>
                    <a:pt x="2387" y="714"/>
                  </a:lnTo>
                  <a:lnTo>
                    <a:pt x="2387" y="714"/>
                  </a:lnTo>
                  <a:cubicBezTo>
                    <a:pt x="2458" y="755"/>
                    <a:pt x="2530" y="796"/>
                    <a:pt x="2601" y="847"/>
                  </a:cubicBezTo>
                  <a:cubicBezTo>
                    <a:pt x="3091" y="1173"/>
                    <a:pt x="3509" y="1581"/>
                    <a:pt x="3845" y="2071"/>
                  </a:cubicBezTo>
                  <a:cubicBezTo>
                    <a:pt x="3825" y="2071"/>
                    <a:pt x="3815" y="2091"/>
                    <a:pt x="3825" y="2102"/>
                  </a:cubicBezTo>
                  <a:cubicBezTo>
                    <a:pt x="4049" y="2826"/>
                    <a:pt x="4161" y="3570"/>
                    <a:pt x="4161" y="4325"/>
                  </a:cubicBezTo>
                  <a:cubicBezTo>
                    <a:pt x="4161" y="4345"/>
                    <a:pt x="4177" y="4356"/>
                    <a:pt x="4191" y="4356"/>
                  </a:cubicBezTo>
                  <a:cubicBezTo>
                    <a:pt x="4205" y="4356"/>
                    <a:pt x="4218" y="4345"/>
                    <a:pt x="4212" y="4325"/>
                  </a:cubicBezTo>
                  <a:cubicBezTo>
                    <a:pt x="4212" y="3581"/>
                    <a:pt x="4100" y="2846"/>
                    <a:pt x="3886" y="2132"/>
                  </a:cubicBezTo>
                  <a:lnTo>
                    <a:pt x="3886" y="2132"/>
                  </a:lnTo>
                  <a:lnTo>
                    <a:pt x="3896" y="2153"/>
                  </a:lnTo>
                  <a:cubicBezTo>
                    <a:pt x="3988" y="2520"/>
                    <a:pt x="4182" y="2846"/>
                    <a:pt x="4314" y="3203"/>
                  </a:cubicBezTo>
                  <a:cubicBezTo>
                    <a:pt x="4467" y="3621"/>
                    <a:pt x="4569" y="4060"/>
                    <a:pt x="4600" y="4509"/>
                  </a:cubicBezTo>
                  <a:cubicBezTo>
                    <a:pt x="4600" y="4524"/>
                    <a:pt x="4615" y="4532"/>
                    <a:pt x="4631" y="4532"/>
                  </a:cubicBezTo>
                  <a:cubicBezTo>
                    <a:pt x="4646" y="4532"/>
                    <a:pt x="4661" y="4524"/>
                    <a:pt x="4661" y="4509"/>
                  </a:cubicBezTo>
                  <a:cubicBezTo>
                    <a:pt x="4631" y="4111"/>
                    <a:pt x="4549" y="3713"/>
                    <a:pt x="4427" y="3336"/>
                  </a:cubicBezTo>
                  <a:cubicBezTo>
                    <a:pt x="4304" y="2979"/>
                    <a:pt x="4110" y="2652"/>
                    <a:pt x="3998" y="2295"/>
                  </a:cubicBezTo>
                  <a:lnTo>
                    <a:pt x="3998" y="2295"/>
                  </a:lnTo>
                  <a:cubicBezTo>
                    <a:pt x="4223" y="2632"/>
                    <a:pt x="4386" y="3009"/>
                    <a:pt x="4508" y="3397"/>
                  </a:cubicBezTo>
                  <a:cubicBezTo>
                    <a:pt x="4513" y="3410"/>
                    <a:pt x="4522" y="3415"/>
                    <a:pt x="4532" y="3415"/>
                  </a:cubicBezTo>
                  <a:cubicBezTo>
                    <a:pt x="4545" y="3415"/>
                    <a:pt x="4559" y="3404"/>
                    <a:pt x="4559" y="3387"/>
                  </a:cubicBezTo>
                  <a:cubicBezTo>
                    <a:pt x="4416" y="2938"/>
                    <a:pt x="4212" y="2520"/>
                    <a:pt x="3947" y="2132"/>
                  </a:cubicBezTo>
                  <a:lnTo>
                    <a:pt x="3947" y="2112"/>
                  </a:lnTo>
                  <a:cubicBezTo>
                    <a:pt x="3947" y="2102"/>
                    <a:pt x="3937" y="2091"/>
                    <a:pt x="3927" y="2091"/>
                  </a:cubicBezTo>
                  <a:cubicBezTo>
                    <a:pt x="3631" y="1653"/>
                    <a:pt x="3264" y="1255"/>
                    <a:pt x="2836" y="929"/>
                  </a:cubicBezTo>
                  <a:cubicBezTo>
                    <a:pt x="2060" y="347"/>
                    <a:pt x="1071" y="174"/>
                    <a:pt x="133" y="11"/>
                  </a:cubicBezTo>
                  <a:lnTo>
                    <a:pt x="112" y="11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78B4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3498;p74">
              <a:extLst>
                <a:ext uri="{FF2B5EF4-FFF2-40B4-BE49-F238E27FC236}">
                  <a16:creationId xmlns:a16="http://schemas.microsoft.com/office/drawing/2014/main" id="{5DFE2862-44D8-4A6E-8B61-35EC081F0B2D}"/>
                </a:ext>
              </a:extLst>
            </p:cNvPr>
            <p:cNvSpPr/>
            <p:nvPr/>
          </p:nvSpPr>
          <p:spPr>
            <a:xfrm>
              <a:off x="6851934" y="3322183"/>
              <a:ext cx="672614" cy="496592"/>
            </a:xfrm>
            <a:custGeom>
              <a:avLst/>
              <a:gdLst/>
              <a:ahLst/>
              <a:cxnLst/>
              <a:rect l="l" t="t" r="r" b="b"/>
              <a:pathLst>
                <a:path w="11689" h="8630" extrusionOk="0">
                  <a:moveTo>
                    <a:pt x="1795" y="1"/>
                  </a:moveTo>
                  <a:cubicBezTo>
                    <a:pt x="1632" y="174"/>
                    <a:pt x="1489" y="358"/>
                    <a:pt x="1357" y="562"/>
                  </a:cubicBezTo>
                  <a:cubicBezTo>
                    <a:pt x="0" y="2775"/>
                    <a:pt x="1418" y="6222"/>
                    <a:pt x="3244" y="8334"/>
                  </a:cubicBezTo>
                  <a:cubicBezTo>
                    <a:pt x="3427" y="8517"/>
                    <a:pt x="3682" y="8619"/>
                    <a:pt x="3947" y="8629"/>
                  </a:cubicBezTo>
                  <a:lnTo>
                    <a:pt x="7833" y="8629"/>
                  </a:lnTo>
                  <a:cubicBezTo>
                    <a:pt x="8119" y="8619"/>
                    <a:pt x="8384" y="8507"/>
                    <a:pt x="8578" y="8323"/>
                  </a:cubicBezTo>
                  <a:cubicBezTo>
                    <a:pt x="10455" y="6202"/>
                    <a:pt x="11689" y="2724"/>
                    <a:pt x="10189" y="521"/>
                  </a:cubicBezTo>
                  <a:cubicBezTo>
                    <a:pt x="10067" y="337"/>
                    <a:pt x="9924" y="164"/>
                    <a:pt x="9771" y="1"/>
                  </a:cubicBezTo>
                  <a:close/>
                </a:path>
              </a:pathLst>
            </a:custGeom>
            <a:solidFill>
              <a:srgbClr val="E3EA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3499;p74">
              <a:extLst>
                <a:ext uri="{FF2B5EF4-FFF2-40B4-BE49-F238E27FC236}">
                  <a16:creationId xmlns:a16="http://schemas.microsoft.com/office/drawing/2014/main" id="{86B0F9D6-56BD-4940-9341-A2D609859FF4}"/>
                </a:ext>
              </a:extLst>
            </p:cNvPr>
            <p:cNvSpPr/>
            <p:nvPr/>
          </p:nvSpPr>
          <p:spPr>
            <a:xfrm>
              <a:off x="7030313" y="3322183"/>
              <a:ext cx="493657" cy="496592"/>
            </a:xfrm>
            <a:custGeom>
              <a:avLst/>
              <a:gdLst/>
              <a:ahLst/>
              <a:cxnLst/>
              <a:rect l="l" t="t" r="r" b="b"/>
              <a:pathLst>
                <a:path w="8579" h="8630" extrusionOk="0">
                  <a:moveTo>
                    <a:pt x="6661" y="1"/>
                  </a:moveTo>
                  <a:lnTo>
                    <a:pt x="6661" y="1"/>
                  </a:lnTo>
                  <a:cubicBezTo>
                    <a:pt x="7008" y="878"/>
                    <a:pt x="7110" y="1826"/>
                    <a:pt x="6957" y="2754"/>
                  </a:cubicBezTo>
                  <a:cubicBezTo>
                    <a:pt x="6783" y="3734"/>
                    <a:pt x="6243" y="4580"/>
                    <a:pt x="5570" y="5294"/>
                  </a:cubicBezTo>
                  <a:cubicBezTo>
                    <a:pt x="4193" y="6753"/>
                    <a:pt x="2316" y="7885"/>
                    <a:pt x="307" y="8130"/>
                  </a:cubicBezTo>
                  <a:cubicBezTo>
                    <a:pt x="205" y="8150"/>
                    <a:pt x="103" y="8160"/>
                    <a:pt x="1" y="8160"/>
                  </a:cubicBezTo>
                  <a:lnTo>
                    <a:pt x="144" y="8334"/>
                  </a:lnTo>
                  <a:cubicBezTo>
                    <a:pt x="327" y="8517"/>
                    <a:pt x="582" y="8619"/>
                    <a:pt x="847" y="8629"/>
                  </a:cubicBezTo>
                  <a:lnTo>
                    <a:pt x="4733" y="8629"/>
                  </a:lnTo>
                  <a:cubicBezTo>
                    <a:pt x="5009" y="8619"/>
                    <a:pt x="5274" y="8507"/>
                    <a:pt x="5478" y="8323"/>
                  </a:cubicBezTo>
                  <a:cubicBezTo>
                    <a:pt x="7355" y="6202"/>
                    <a:pt x="8579" y="2724"/>
                    <a:pt x="7089" y="521"/>
                  </a:cubicBezTo>
                  <a:cubicBezTo>
                    <a:pt x="6957" y="337"/>
                    <a:pt x="6814" y="164"/>
                    <a:pt x="6661" y="1"/>
                  </a:cubicBezTo>
                  <a:close/>
                </a:path>
              </a:pathLst>
            </a:custGeom>
            <a:solidFill>
              <a:srgbClr val="E3EA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3500;p74">
              <a:extLst>
                <a:ext uri="{FF2B5EF4-FFF2-40B4-BE49-F238E27FC236}">
                  <a16:creationId xmlns:a16="http://schemas.microsoft.com/office/drawing/2014/main" id="{50BE2DE2-BF44-44CE-A05E-52CC4121D2D7}"/>
                </a:ext>
              </a:extLst>
            </p:cNvPr>
            <p:cNvSpPr/>
            <p:nvPr/>
          </p:nvSpPr>
          <p:spPr>
            <a:xfrm>
              <a:off x="6917646" y="3295771"/>
              <a:ext cx="534167" cy="58751"/>
            </a:xfrm>
            <a:custGeom>
              <a:avLst/>
              <a:gdLst/>
              <a:ahLst/>
              <a:cxnLst/>
              <a:rect l="l" t="t" r="r" b="b"/>
              <a:pathLst>
                <a:path w="9283" h="1021" extrusionOk="0">
                  <a:moveTo>
                    <a:pt x="337" y="1"/>
                  </a:moveTo>
                  <a:cubicBezTo>
                    <a:pt x="133" y="1"/>
                    <a:pt x="0" y="215"/>
                    <a:pt x="62" y="439"/>
                  </a:cubicBezTo>
                  <a:lnTo>
                    <a:pt x="215" y="1021"/>
                  </a:lnTo>
                  <a:cubicBezTo>
                    <a:pt x="287" y="915"/>
                    <a:pt x="2887" y="857"/>
                    <a:pt x="5247" y="857"/>
                  </a:cubicBezTo>
                  <a:cubicBezTo>
                    <a:pt x="7201" y="857"/>
                    <a:pt x="8992" y="897"/>
                    <a:pt x="9047" y="980"/>
                  </a:cubicBezTo>
                  <a:lnTo>
                    <a:pt x="9211" y="449"/>
                  </a:lnTo>
                  <a:cubicBezTo>
                    <a:pt x="9282" y="225"/>
                    <a:pt x="9149" y="1"/>
                    <a:pt x="8935" y="1"/>
                  </a:cubicBezTo>
                  <a:close/>
                </a:path>
              </a:pathLst>
            </a:custGeom>
            <a:solidFill>
              <a:srgbClr val="E3EA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3501;p74">
              <a:extLst>
                <a:ext uri="{FF2B5EF4-FFF2-40B4-BE49-F238E27FC236}">
                  <a16:creationId xmlns:a16="http://schemas.microsoft.com/office/drawing/2014/main" id="{5AE585F3-050C-4694-BE2A-DE32EFF2779F}"/>
                </a:ext>
              </a:extLst>
            </p:cNvPr>
            <p:cNvSpPr/>
            <p:nvPr/>
          </p:nvSpPr>
          <p:spPr>
            <a:xfrm>
              <a:off x="6925875" y="3319248"/>
              <a:ext cx="522371" cy="35274"/>
            </a:xfrm>
            <a:custGeom>
              <a:avLst/>
              <a:gdLst/>
              <a:ahLst/>
              <a:cxnLst/>
              <a:rect l="l" t="t" r="r" b="b"/>
              <a:pathLst>
                <a:path w="9078" h="613" extrusionOk="0">
                  <a:moveTo>
                    <a:pt x="9078" y="1"/>
                  </a:moveTo>
                  <a:cubicBezTo>
                    <a:pt x="8986" y="72"/>
                    <a:pt x="8874" y="123"/>
                    <a:pt x="8762" y="154"/>
                  </a:cubicBezTo>
                  <a:cubicBezTo>
                    <a:pt x="8435" y="235"/>
                    <a:pt x="214" y="296"/>
                    <a:pt x="0" y="317"/>
                  </a:cubicBezTo>
                  <a:lnTo>
                    <a:pt x="72" y="613"/>
                  </a:lnTo>
                  <a:cubicBezTo>
                    <a:pt x="139" y="507"/>
                    <a:pt x="2739" y="449"/>
                    <a:pt x="5100" y="449"/>
                  </a:cubicBezTo>
                  <a:cubicBezTo>
                    <a:pt x="7056" y="449"/>
                    <a:pt x="8849" y="489"/>
                    <a:pt x="8904" y="572"/>
                  </a:cubicBezTo>
                  <a:lnTo>
                    <a:pt x="9068" y="41"/>
                  </a:lnTo>
                  <a:cubicBezTo>
                    <a:pt x="9068" y="31"/>
                    <a:pt x="9078" y="11"/>
                    <a:pt x="9078" y="1"/>
                  </a:cubicBezTo>
                  <a:close/>
                </a:path>
              </a:pathLst>
            </a:custGeom>
            <a:solidFill>
              <a:srgbClr val="E3EA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3502;p74">
              <a:extLst>
                <a:ext uri="{FF2B5EF4-FFF2-40B4-BE49-F238E27FC236}">
                  <a16:creationId xmlns:a16="http://schemas.microsoft.com/office/drawing/2014/main" id="{9F42D1C7-D4B8-4584-A85F-A1B03827F366}"/>
                </a:ext>
              </a:extLst>
            </p:cNvPr>
            <p:cNvSpPr/>
            <p:nvPr/>
          </p:nvSpPr>
          <p:spPr>
            <a:xfrm>
              <a:off x="5836552" y="1387809"/>
              <a:ext cx="439682" cy="674398"/>
            </a:xfrm>
            <a:custGeom>
              <a:avLst/>
              <a:gdLst/>
              <a:ahLst/>
              <a:cxnLst/>
              <a:rect l="l" t="t" r="r" b="b"/>
              <a:pathLst>
                <a:path w="7641" h="11720" extrusionOk="0">
                  <a:moveTo>
                    <a:pt x="1" y="0"/>
                  </a:moveTo>
                  <a:lnTo>
                    <a:pt x="1" y="11719"/>
                  </a:lnTo>
                  <a:lnTo>
                    <a:pt x="7640" y="11719"/>
                  </a:lnTo>
                  <a:lnTo>
                    <a:pt x="7640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3503;p74">
              <a:extLst>
                <a:ext uri="{FF2B5EF4-FFF2-40B4-BE49-F238E27FC236}">
                  <a16:creationId xmlns:a16="http://schemas.microsoft.com/office/drawing/2014/main" id="{F0ECE998-F729-48B7-BA55-3F871D762DDE}"/>
                </a:ext>
              </a:extLst>
            </p:cNvPr>
            <p:cNvSpPr/>
            <p:nvPr/>
          </p:nvSpPr>
          <p:spPr>
            <a:xfrm>
              <a:off x="6276171" y="1384875"/>
              <a:ext cx="952616" cy="680843"/>
            </a:xfrm>
            <a:custGeom>
              <a:avLst/>
              <a:gdLst/>
              <a:ahLst/>
              <a:cxnLst/>
              <a:rect l="l" t="t" r="r" b="b"/>
              <a:pathLst>
                <a:path w="16555" h="11832" extrusionOk="0">
                  <a:moveTo>
                    <a:pt x="15789" y="765"/>
                  </a:moveTo>
                  <a:lnTo>
                    <a:pt x="15789" y="5763"/>
                  </a:lnTo>
                  <a:lnTo>
                    <a:pt x="765" y="5763"/>
                  </a:lnTo>
                  <a:lnTo>
                    <a:pt x="765" y="765"/>
                  </a:lnTo>
                  <a:close/>
                  <a:moveTo>
                    <a:pt x="15789" y="6528"/>
                  </a:moveTo>
                  <a:lnTo>
                    <a:pt x="15789" y="11067"/>
                  </a:lnTo>
                  <a:lnTo>
                    <a:pt x="765" y="11067"/>
                  </a:lnTo>
                  <a:lnTo>
                    <a:pt x="765" y="6528"/>
                  </a:lnTo>
                  <a:close/>
                  <a:moveTo>
                    <a:pt x="0" y="0"/>
                  </a:moveTo>
                  <a:lnTo>
                    <a:pt x="0" y="11832"/>
                  </a:lnTo>
                  <a:lnTo>
                    <a:pt x="16554" y="11832"/>
                  </a:lnTo>
                  <a:lnTo>
                    <a:pt x="165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3504;p74">
              <a:extLst>
                <a:ext uri="{FF2B5EF4-FFF2-40B4-BE49-F238E27FC236}">
                  <a16:creationId xmlns:a16="http://schemas.microsoft.com/office/drawing/2014/main" id="{0BCB31ED-7DF4-445E-B4AE-2F711C574DD2}"/>
                </a:ext>
              </a:extLst>
            </p:cNvPr>
            <p:cNvSpPr/>
            <p:nvPr/>
          </p:nvSpPr>
          <p:spPr>
            <a:xfrm>
              <a:off x="7228717" y="1387809"/>
              <a:ext cx="485429" cy="674398"/>
            </a:xfrm>
            <a:custGeom>
              <a:avLst/>
              <a:gdLst/>
              <a:ahLst/>
              <a:cxnLst/>
              <a:rect l="l" t="t" r="r" b="b"/>
              <a:pathLst>
                <a:path w="8436" h="11720" extrusionOk="0">
                  <a:moveTo>
                    <a:pt x="0" y="0"/>
                  </a:moveTo>
                  <a:lnTo>
                    <a:pt x="0" y="11719"/>
                  </a:lnTo>
                  <a:lnTo>
                    <a:pt x="8435" y="11719"/>
                  </a:lnTo>
                  <a:lnTo>
                    <a:pt x="8435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3505;p74">
              <a:extLst>
                <a:ext uri="{FF2B5EF4-FFF2-40B4-BE49-F238E27FC236}">
                  <a16:creationId xmlns:a16="http://schemas.microsoft.com/office/drawing/2014/main" id="{1A7A5FD2-237A-413E-BE37-703AC45D2C38}"/>
                </a:ext>
              </a:extLst>
            </p:cNvPr>
            <p:cNvSpPr/>
            <p:nvPr/>
          </p:nvSpPr>
          <p:spPr>
            <a:xfrm>
              <a:off x="7646010" y="1587248"/>
              <a:ext cx="16457" cy="306529"/>
            </a:xfrm>
            <a:custGeom>
              <a:avLst/>
              <a:gdLst/>
              <a:ahLst/>
              <a:cxnLst/>
              <a:rect l="l" t="t" r="r" b="b"/>
              <a:pathLst>
                <a:path w="286" h="5327" extrusionOk="0">
                  <a:moveTo>
                    <a:pt x="127" y="1"/>
                  </a:moveTo>
                  <a:cubicBezTo>
                    <a:pt x="54" y="1"/>
                    <a:pt x="0" y="68"/>
                    <a:pt x="0" y="135"/>
                  </a:cubicBezTo>
                  <a:lnTo>
                    <a:pt x="0" y="5193"/>
                  </a:lnTo>
                  <a:cubicBezTo>
                    <a:pt x="0" y="5265"/>
                    <a:pt x="61" y="5326"/>
                    <a:pt x="143" y="5326"/>
                  </a:cubicBezTo>
                  <a:cubicBezTo>
                    <a:pt x="224" y="5326"/>
                    <a:pt x="286" y="5265"/>
                    <a:pt x="286" y="5193"/>
                  </a:cubicBezTo>
                  <a:lnTo>
                    <a:pt x="286" y="135"/>
                  </a:lnTo>
                  <a:cubicBezTo>
                    <a:pt x="286" y="63"/>
                    <a:pt x="224" y="2"/>
                    <a:pt x="143" y="2"/>
                  </a:cubicBezTo>
                  <a:cubicBezTo>
                    <a:pt x="138" y="1"/>
                    <a:pt x="132" y="1"/>
                    <a:pt x="1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3506;p74">
              <a:extLst>
                <a:ext uri="{FF2B5EF4-FFF2-40B4-BE49-F238E27FC236}">
                  <a16:creationId xmlns:a16="http://schemas.microsoft.com/office/drawing/2014/main" id="{DA2A0AB8-D8B8-487C-B25E-FD14FD9A4C8F}"/>
                </a:ext>
              </a:extLst>
            </p:cNvPr>
            <p:cNvSpPr/>
            <p:nvPr/>
          </p:nvSpPr>
          <p:spPr>
            <a:xfrm>
              <a:off x="6216328" y="1587306"/>
              <a:ext cx="15882" cy="306471"/>
            </a:xfrm>
            <a:custGeom>
              <a:avLst/>
              <a:gdLst/>
              <a:ahLst/>
              <a:cxnLst/>
              <a:rect l="l" t="t" r="r" b="b"/>
              <a:pathLst>
                <a:path w="276" h="5326" extrusionOk="0">
                  <a:moveTo>
                    <a:pt x="143" y="1"/>
                  </a:moveTo>
                  <a:cubicBezTo>
                    <a:pt x="61" y="1"/>
                    <a:pt x="0" y="62"/>
                    <a:pt x="0" y="134"/>
                  </a:cubicBezTo>
                  <a:lnTo>
                    <a:pt x="0" y="5192"/>
                  </a:lnTo>
                  <a:cubicBezTo>
                    <a:pt x="0" y="5264"/>
                    <a:pt x="61" y="5325"/>
                    <a:pt x="143" y="5325"/>
                  </a:cubicBezTo>
                  <a:cubicBezTo>
                    <a:pt x="214" y="5325"/>
                    <a:pt x="275" y="5264"/>
                    <a:pt x="275" y="5192"/>
                  </a:cubicBezTo>
                  <a:lnTo>
                    <a:pt x="275" y="134"/>
                  </a:lnTo>
                  <a:cubicBezTo>
                    <a:pt x="275" y="62"/>
                    <a:pt x="214" y="1"/>
                    <a:pt x="1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3507;p74">
              <a:extLst>
                <a:ext uri="{FF2B5EF4-FFF2-40B4-BE49-F238E27FC236}">
                  <a16:creationId xmlns:a16="http://schemas.microsoft.com/office/drawing/2014/main" id="{5F607F54-4249-4F03-A54C-5D4D3F72F640}"/>
                </a:ext>
              </a:extLst>
            </p:cNvPr>
            <p:cNvSpPr/>
            <p:nvPr/>
          </p:nvSpPr>
          <p:spPr>
            <a:xfrm>
              <a:off x="6856595" y="1777481"/>
              <a:ext cx="78718" cy="243635"/>
            </a:xfrm>
            <a:custGeom>
              <a:avLst/>
              <a:gdLst/>
              <a:ahLst/>
              <a:cxnLst/>
              <a:rect l="l" t="t" r="r" b="b"/>
              <a:pathLst>
                <a:path w="1368" h="4234" extrusionOk="0">
                  <a:moveTo>
                    <a:pt x="72" y="1"/>
                  </a:moveTo>
                  <a:cubicBezTo>
                    <a:pt x="31" y="1"/>
                    <a:pt x="1" y="31"/>
                    <a:pt x="1" y="72"/>
                  </a:cubicBezTo>
                  <a:lnTo>
                    <a:pt x="1" y="4172"/>
                  </a:lnTo>
                  <a:cubicBezTo>
                    <a:pt x="1" y="4213"/>
                    <a:pt x="31" y="4233"/>
                    <a:pt x="72" y="4233"/>
                  </a:cubicBezTo>
                  <a:lnTo>
                    <a:pt x="1296" y="4233"/>
                  </a:lnTo>
                  <a:cubicBezTo>
                    <a:pt x="1337" y="4233"/>
                    <a:pt x="1367" y="4213"/>
                    <a:pt x="1367" y="4172"/>
                  </a:cubicBezTo>
                  <a:lnTo>
                    <a:pt x="1367" y="72"/>
                  </a:lnTo>
                  <a:cubicBezTo>
                    <a:pt x="1367" y="31"/>
                    <a:pt x="1337" y="1"/>
                    <a:pt x="12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3508;p74">
              <a:extLst>
                <a:ext uri="{FF2B5EF4-FFF2-40B4-BE49-F238E27FC236}">
                  <a16:creationId xmlns:a16="http://schemas.microsoft.com/office/drawing/2014/main" id="{E9FAD61E-A508-4874-9E0F-11DD28FE92BA}"/>
                </a:ext>
              </a:extLst>
            </p:cNvPr>
            <p:cNvSpPr/>
            <p:nvPr/>
          </p:nvSpPr>
          <p:spPr>
            <a:xfrm>
              <a:off x="6867758" y="1812696"/>
              <a:ext cx="55816" cy="137987"/>
            </a:xfrm>
            <a:custGeom>
              <a:avLst/>
              <a:gdLst/>
              <a:ahLst/>
              <a:cxnLst/>
              <a:rect l="l" t="t" r="r" b="b"/>
              <a:pathLst>
                <a:path w="970" h="2398" extrusionOk="0">
                  <a:moveTo>
                    <a:pt x="0" y="1"/>
                  </a:moveTo>
                  <a:lnTo>
                    <a:pt x="0" y="2397"/>
                  </a:lnTo>
                  <a:lnTo>
                    <a:pt x="969" y="2397"/>
                  </a:lnTo>
                  <a:lnTo>
                    <a:pt x="9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3509;p74">
              <a:extLst>
                <a:ext uri="{FF2B5EF4-FFF2-40B4-BE49-F238E27FC236}">
                  <a16:creationId xmlns:a16="http://schemas.microsoft.com/office/drawing/2014/main" id="{DF4294C8-5563-4C15-A95F-4F50256B762C}"/>
                </a:ext>
              </a:extLst>
            </p:cNvPr>
            <p:cNvSpPr/>
            <p:nvPr/>
          </p:nvSpPr>
          <p:spPr>
            <a:xfrm>
              <a:off x="6856595" y="1792729"/>
              <a:ext cx="78718" cy="12372"/>
            </a:xfrm>
            <a:custGeom>
              <a:avLst/>
              <a:gdLst/>
              <a:ahLst/>
              <a:cxnLst/>
              <a:rect l="l" t="t" r="r" b="b"/>
              <a:pathLst>
                <a:path w="1368" h="215" extrusionOk="0">
                  <a:moveTo>
                    <a:pt x="1" y="1"/>
                  </a:moveTo>
                  <a:lnTo>
                    <a:pt x="1" y="215"/>
                  </a:lnTo>
                  <a:lnTo>
                    <a:pt x="1367" y="215"/>
                  </a:lnTo>
                  <a:lnTo>
                    <a:pt x="13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3510;p74">
              <a:extLst>
                <a:ext uri="{FF2B5EF4-FFF2-40B4-BE49-F238E27FC236}">
                  <a16:creationId xmlns:a16="http://schemas.microsoft.com/office/drawing/2014/main" id="{DADEC711-C0C9-45ED-BB7F-3421BD309D54}"/>
                </a:ext>
              </a:extLst>
            </p:cNvPr>
            <p:cNvSpPr/>
            <p:nvPr/>
          </p:nvSpPr>
          <p:spPr>
            <a:xfrm>
              <a:off x="6879496" y="1964721"/>
              <a:ext cx="32339" cy="32339"/>
            </a:xfrm>
            <a:custGeom>
              <a:avLst/>
              <a:gdLst/>
              <a:ahLst/>
              <a:cxnLst/>
              <a:rect l="l" t="t" r="r" b="b"/>
              <a:pathLst>
                <a:path w="562" h="562" extrusionOk="0">
                  <a:moveTo>
                    <a:pt x="286" y="0"/>
                  </a:moveTo>
                  <a:cubicBezTo>
                    <a:pt x="133" y="0"/>
                    <a:pt x="0" y="133"/>
                    <a:pt x="0" y="286"/>
                  </a:cubicBezTo>
                  <a:cubicBezTo>
                    <a:pt x="0" y="439"/>
                    <a:pt x="133" y="561"/>
                    <a:pt x="286" y="561"/>
                  </a:cubicBezTo>
                  <a:cubicBezTo>
                    <a:pt x="439" y="561"/>
                    <a:pt x="561" y="439"/>
                    <a:pt x="561" y="286"/>
                  </a:cubicBezTo>
                  <a:cubicBezTo>
                    <a:pt x="561" y="133"/>
                    <a:pt x="439" y="0"/>
                    <a:pt x="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3511;p74">
              <a:extLst>
                <a:ext uri="{FF2B5EF4-FFF2-40B4-BE49-F238E27FC236}">
                  <a16:creationId xmlns:a16="http://schemas.microsoft.com/office/drawing/2014/main" id="{A7C0F42F-4407-45A9-AA52-19B387B49AF7}"/>
                </a:ext>
              </a:extLst>
            </p:cNvPr>
            <p:cNvSpPr/>
            <p:nvPr/>
          </p:nvSpPr>
          <p:spPr>
            <a:xfrm>
              <a:off x="6771490" y="1777481"/>
              <a:ext cx="78143" cy="243635"/>
            </a:xfrm>
            <a:custGeom>
              <a:avLst/>
              <a:gdLst/>
              <a:ahLst/>
              <a:cxnLst/>
              <a:rect l="l" t="t" r="r" b="b"/>
              <a:pathLst>
                <a:path w="1358" h="4234" extrusionOk="0">
                  <a:moveTo>
                    <a:pt x="62" y="1"/>
                  </a:moveTo>
                  <a:cubicBezTo>
                    <a:pt x="21" y="1"/>
                    <a:pt x="1" y="31"/>
                    <a:pt x="1" y="72"/>
                  </a:cubicBezTo>
                  <a:lnTo>
                    <a:pt x="1" y="4172"/>
                  </a:lnTo>
                  <a:cubicBezTo>
                    <a:pt x="1" y="4213"/>
                    <a:pt x="21" y="4233"/>
                    <a:pt x="62" y="4233"/>
                  </a:cubicBezTo>
                  <a:lnTo>
                    <a:pt x="1296" y="4233"/>
                  </a:lnTo>
                  <a:cubicBezTo>
                    <a:pt x="1327" y="4233"/>
                    <a:pt x="1357" y="4213"/>
                    <a:pt x="1357" y="4172"/>
                  </a:cubicBezTo>
                  <a:lnTo>
                    <a:pt x="1357" y="72"/>
                  </a:lnTo>
                  <a:cubicBezTo>
                    <a:pt x="1357" y="31"/>
                    <a:pt x="1327" y="1"/>
                    <a:pt x="12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3512;p74">
              <a:extLst>
                <a:ext uri="{FF2B5EF4-FFF2-40B4-BE49-F238E27FC236}">
                  <a16:creationId xmlns:a16="http://schemas.microsoft.com/office/drawing/2014/main" id="{5274F29C-19A7-403E-A125-08E452FF6D7D}"/>
                </a:ext>
              </a:extLst>
            </p:cNvPr>
            <p:cNvSpPr/>
            <p:nvPr/>
          </p:nvSpPr>
          <p:spPr>
            <a:xfrm>
              <a:off x="6782654" y="1812696"/>
              <a:ext cx="55241" cy="137987"/>
            </a:xfrm>
            <a:custGeom>
              <a:avLst/>
              <a:gdLst/>
              <a:ahLst/>
              <a:cxnLst/>
              <a:rect l="l" t="t" r="r" b="b"/>
              <a:pathLst>
                <a:path w="960" h="2398" extrusionOk="0">
                  <a:moveTo>
                    <a:pt x="1" y="1"/>
                  </a:moveTo>
                  <a:lnTo>
                    <a:pt x="1" y="2397"/>
                  </a:lnTo>
                  <a:lnTo>
                    <a:pt x="959" y="2397"/>
                  </a:lnTo>
                  <a:lnTo>
                    <a:pt x="9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3513;p74">
              <a:extLst>
                <a:ext uri="{FF2B5EF4-FFF2-40B4-BE49-F238E27FC236}">
                  <a16:creationId xmlns:a16="http://schemas.microsoft.com/office/drawing/2014/main" id="{92DB54FA-00CB-4845-8BAE-E91F16BDB0A0}"/>
                </a:ext>
              </a:extLst>
            </p:cNvPr>
            <p:cNvSpPr/>
            <p:nvPr/>
          </p:nvSpPr>
          <p:spPr>
            <a:xfrm>
              <a:off x="6771490" y="1792729"/>
              <a:ext cx="78143" cy="12372"/>
            </a:xfrm>
            <a:custGeom>
              <a:avLst/>
              <a:gdLst/>
              <a:ahLst/>
              <a:cxnLst/>
              <a:rect l="l" t="t" r="r" b="b"/>
              <a:pathLst>
                <a:path w="1358" h="215" extrusionOk="0">
                  <a:moveTo>
                    <a:pt x="1" y="1"/>
                  </a:moveTo>
                  <a:lnTo>
                    <a:pt x="1" y="215"/>
                  </a:lnTo>
                  <a:lnTo>
                    <a:pt x="1357" y="215"/>
                  </a:lnTo>
                  <a:lnTo>
                    <a:pt x="135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3514;p74">
              <a:extLst>
                <a:ext uri="{FF2B5EF4-FFF2-40B4-BE49-F238E27FC236}">
                  <a16:creationId xmlns:a16="http://schemas.microsoft.com/office/drawing/2014/main" id="{DB2E2943-9462-4FDF-B400-E58EF2E0ABD4}"/>
                </a:ext>
              </a:extLst>
            </p:cNvPr>
            <p:cNvSpPr/>
            <p:nvPr/>
          </p:nvSpPr>
          <p:spPr>
            <a:xfrm>
              <a:off x="6794392" y="1964721"/>
              <a:ext cx="32339" cy="32339"/>
            </a:xfrm>
            <a:custGeom>
              <a:avLst/>
              <a:gdLst/>
              <a:ahLst/>
              <a:cxnLst/>
              <a:rect l="l" t="t" r="r" b="b"/>
              <a:pathLst>
                <a:path w="562" h="562" extrusionOk="0">
                  <a:moveTo>
                    <a:pt x="276" y="0"/>
                  </a:moveTo>
                  <a:cubicBezTo>
                    <a:pt x="123" y="0"/>
                    <a:pt x="1" y="133"/>
                    <a:pt x="1" y="286"/>
                  </a:cubicBezTo>
                  <a:cubicBezTo>
                    <a:pt x="1" y="439"/>
                    <a:pt x="123" y="561"/>
                    <a:pt x="276" y="561"/>
                  </a:cubicBezTo>
                  <a:cubicBezTo>
                    <a:pt x="429" y="561"/>
                    <a:pt x="562" y="439"/>
                    <a:pt x="562" y="286"/>
                  </a:cubicBezTo>
                  <a:cubicBezTo>
                    <a:pt x="562" y="133"/>
                    <a:pt x="429" y="0"/>
                    <a:pt x="2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3515;p74">
              <a:extLst>
                <a:ext uri="{FF2B5EF4-FFF2-40B4-BE49-F238E27FC236}">
                  <a16:creationId xmlns:a16="http://schemas.microsoft.com/office/drawing/2014/main" id="{4445F855-D729-4058-B0C6-3277F7D4E8FC}"/>
                </a:ext>
              </a:extLst>
            </p:cNvPr>
            <p:cNvSpPr/>
            <p:nvPr/>
          </p:nvSpPr>
          <p:spPr>
            <a:xfrm>
              <a:off x="6496844" y="1777481"/>
              <a:ext cx="78085" cy="243635"/>
            </a:xfrm>
            <a:custGeom>
              <a:avLst/>
              <a:gdLst/>
              <a:ahLst/>
              <a:cxnLst/>
              <a:rect l="l" t="t" r="r" b="b"/>
              <a:pathLst>
                <a:path w="1357" h="4234" extrusionOk="0">
                  <a:moveTo>
                    <a:pt x="62" y="1"/>
                  </a:moveTo>
                  <a:cubicBezTo>
                    <a:pt x="31" y="1"/>
                    <a:pt x="0" y="31"/>
                    <a:pt x="0" y="72"/>
                  </a:cubicBezTo>
                  <a:lnTo>
                    <a:pt x="0" y="4172"/>
                  </a:lnTo>
                  <a:cubicBezTo>
                    <a:pt x="0" y="4213"/>
                    <a:pt x="31" y="4233"/>
                    <a:pt x="62" y="4233"/>
                  </a:cubicBezTo>
                  <a:lnTo>
                    <a:pt x="1296" y="4233"/>
                  </a:lnTo>
                  <a:cubicBezTo>
                    <a:pt x="1326" y="4233"/>
                    <a:pt x="1357" y="4213"/>
                    <a:pt x="1357" y="4172"/>
                  </a:cubicBezTo>
                  <a:lnTo>
                    <a:pt x="1357" y="72"/>
                  </a:lnTo>
                  <a:cubicBezTo>
                    <a:pt x="1357" y="31"/>
                    <a:pt x="1326" y="1"/>
                    <a:pt x="12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3516;p74">
              <a:extLst>
                <a:ext uri="{FF2B5EF4-FFF2-40B4-BE49-F238E27FC236}">
                  <a16:creationId xmlns:a16="http://schemas.microsoft.com/office/drawing/2014/main" id="{E638E529-8E92-41B8-BD31-9274ACC8FDAA}"/>
                </a:ext>
              </a:extLst>
            </p:cNvPr>
            <p:cNvSpPr/>
            <p:nvPr/>
          </p:nvSpPr>
          <p:spPr>
            <a:xfrm>
              <a:off x="6508007" y="1812696"/>
              <a:ext cx="55816" cy="137987"/>
            </a:xfrm>
            <a:custGeom>
              <a:avLst/>
              <a:gdLst/>
              <a:ahLst/>
              <a:cxnLst/>
              <a:rect l="l" t="t" r="r" b="b"/>
              <a:pathLst>
                <a:path w="970" h="2398" extrusionOk="0">
                  <a:moveTo>
                    <a:pt x="0" y="1"/>
                  </a:moveTo>
                  <a:lnTo>
                    <a:pt x="0" y="2397"/>
                  </a:lnTo>
                  <a:lnTo>
                    <a:pt x="969" y="2397"/>
                  </a:lnTo>
                  <a:lnTo>
                    <a:pt x="9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3517;p74">
              <a:extLst>
                <a:ext uri="{FF2B5EF4-FFF2-40B4-BE49-F238E27FC236}">
                  <a16:creationId xmlns:a16="http://schemas.microsoft.com/office/drawing/2014/main" id="{B17EFD9F-F859-4275-9FE8-0EB81B33AF80}"/>
                </a:ext>
              </a:extLst>
            </p:cNvPr>
            <p:cNvSpPr/>
            <p:nvPr/>
          </p:nvSpPr>
          <p:spPr>
            <a:xfrm>
              <a:off x="6496844" y="1792729"/>
              <a:ext cx="78085" cy="12372"/>
            </a:xfrm>
            <a:custGeom>
              <a:avLst/>
              <a:gdLst/>
              <a:ahLst/>
              <a:cxnLst/>
              <a:rect l="l" t="t" r="r" b="b"/>
              <a:pathLst>
                <a:path w="1357" h="215" extrusionOk="0">
                  <a:moveTo>
                    <a:pt x="0" y="1"/>
                  </a:moveTo>
                  <a:lnTo>
                    <a:pt x="0" y="215"/>
                  </a:lnTo>
                  <a:lnTo>
                    <a:pt x="1357" y="215"/>
                  </a:lnTo>
                  <a:lnTo>
                    <a:pt x="135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3518;p74">
              <a:extLst>
                <a:ext uri="{FF2B5EF4-FFF2-40B4-BE49-F238E27FC236}">
                  <a16:creationId xmlns:a16="http://schemas.microsoft.com/office/drawing/2014/main" id="{208046E4-80E9-4ACE-9B40-D6E8D39A76FD}"/>
                </a:ext>
              </a:extLst>
            </p:cNvPr>
            <p:cNvSpPr/>
            <p:nvPr/>
          </p:nvSpPr>
          <p:spPr>
            <a:xfrm>
              <a:off x="6519745" y="1964721"/>
              <a:ext cx="32339" cy="32339"/>
            </a:xfrm>
            <a:custGeom>
              <a:avLst/>
              <a:gdLst/>
              <a:ahLst/>
              <a:cxnLst/>
              <a:rect l="l" t="t" r="r" b="b"/>
              <a:pathLst>
                <a:path w="562" h="562" extrusionOk="0">
                  <a:moveTo>
                    <a:pt x="286" y="0"/>
                  </a:moveTo>
                  <a:cubicBezTo>
                    <a:pt x="123" y="0"/>
                    <a:pt x="0" y="133"/>
                    <a:pt x="0" y="286"/>
                  </a:cubicBezTo>
                  <a:cubicBezTo>
                    <a:pt x="0" y="439"/>
                    <a:pt x="123" y="561"/>
                    <a:pt x="286" y="561"/>
                  </a:cubicBezTo>
                  <a:cubicBezTo>
                    <a:pt x="439" y="561"/>
                    <a:pt x="561" y="439"/>
                    <a:pt x="561" y="286"/>
                  </a:cubicBezTo>
                  <a:cubicBezTo>
                    <a:pt x="561" y="133"/>
                    <a:pt x="439" y="0"/>
                    <a:pt x="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3519;p74">
              <a:extLst>
                <a:ext uri="{FF2B5EF4-FFF2-40B4-BE49-F238E27FC236}">
                  <a16:creationId xmlns:a16="http://schemas.microsoft.com/office/drawing/2014/main" id="{CD09AB11-686F-4A12-AEBE-0BBE8217C516}"/>
                </a:ext>
              </a:extLst>
            </p:cNvPr>
            <p:cNvSpPr/>
            <p:nvPr/>
          </p:nvSpPr>
          <p:spPr>
            <a:xfrm>
              <a:off x="6405295" y="1777481"/>
              <a:ext cx="78661" cy="243635"/>
            </a:xfrm>
            <a:custGeom>
              <a:avLst/>
              <a:gdLst/>
              <a:ahLst/>
              <a:cxnLst/>
              <a:rect l="l" t="t" r="r" b="b"/>
              <a:pathLst>
                <a:path w="1367" h="4234" extrusionOk="0">
                  <a:moveTo>
                    <a:pt x="72" y="1"/>
                  </a:moveTo>
                  <a:cubicBezTo>
                    <a:pt x="31" y="1"/>
                    <a:pt x="0" y="31"/>
                    <a:pt x="0" y="72"/>
                  </a:cubicBezTo>
                  <a:lnTo>
                    <a:pt x="0" y="4172"/>
                  </a:lnTo>
                  <a:cubicBezTo>
                    <a:pt x="0" y="4213"/>
                    <a:pt x="31" y="4233"/>
                    <a:pt x="72" y="4233"/>
                  </a:cubicBezTo>
                  <a:lnTo>
                    <a:pt x="1296" y="4233"/>
                  </a:lnTo>
                  <a:cubicBezTo>
                    <a:pt x="1336" y="4233"/>
                    <a:pt x="1367" y="4213"/>
                    <a:pt x="1367" y="4172"/>
                  </a:cubicBezTo>
                  <a:lnTo>
                    <a:pt x="1367" y="72"/>
                  </a:lnTo>
                  <a:cubicBezTo>
                    <a:pt x="1367" y="31"/>
                    <a:pt x="1336" y="1"/>
                    <a:pt x="12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3520;p74">
              <a:extLst>
                <a:ext uri="{FF2B5EF4-FFF2-40B4-BE49-F238E27FC236}">
                  <a16:creationId xmlns:a16="http://schemas.microsoft.com/office/drawing/2014/main" id="{ABB2E7BE-8371-4944-84D1-31F3C1E3A24B}"/>
                </a:ext>
              </a:extLst>
            </p:cNvPr>
            <p:cNvSpPr/>
            <p:nvPr/>
          </p:nvSpPr>
          <p:spPr>
            <a:xfrm>
              <a:off x="6417033" y="1812696"/>
              <a:ext cx="55816" cy="137987"/>
            </a:xfrm>
            <a:custGeom>
              <a:avLst/>
              <a:gdLst/>
              <a:ahLst/>
              <a:cxnLst/>
              <a:rect l="l" t="t" r="r" b="b"/>
              <a:pathLst>
                <a:path w="970" h="2398" extrusionOk="0">
                  <a:moveTo>
                    <a:pt x="0" y="1"/>
                  </a:moveTo>
                  <a:lnTo>
                    <a:pt x="0" y="2397"/>
                  </a:lnTo>
                  <a:lnTo>
                    <a:pt x="969" y="2397"/>
                  </a:lnTo>
                  <a:lnTo>
                    <a:pt x="9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3521;p74">
              <a:extLst>
                <a:ext uri="{FF2B5EF4-FFF2-40B4-BE49-F238E27FC236}">
                  <a16:creationId xmlns:a16="http://schemas.microsoft.com/office/drawing/2014/main" id="{D8F6E2A6-8D64-4430-909E-7C9CEF41F90C}"/>
                </a:ext>
              </a:extLst>
            </p:cNvPr>
            <p:cNvSpPr/>
            <p:nvPr/>
          </p:nvSpPr>
          <p:spPr>
            <a:xfrm>
              <a:off x="6405295" y="1792729"/>
              <a:ext cx="78661" cy="12372"/>
            </a:xfrm>
            <a:custGeom>
              <a:avLst/>
              <a:gdLst/>
              <a:ahLst/>
              <a:cxnLst/>
              <a:rect l="l" t="t" r="r" b="b"/>
              <a:pathLst>
                <a:path w="1367" h="215" extrusionOk="0">
                  <a:moveTo>
                    <a:pt x="0" y="1"/>
                  </a:moveTo>
                  <a:lnTo>
                    <a:pt x="0" y="215"/>
                  </a:lnTo>
                  <a:lnTo>
                    <a:pt x="1367" y="215"/>
                  </a:lnTo>
                  <a:lnTo>
                    <a:pt x="13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3522;p74">
              <a:extLst>
                <a:ext uri="{FF2B5EF4-FFF2-40B4-BE49-F238E27FC236}">
                  <a16:creationId xmlns:a16="http://schemas.microsoft.com/office/drawing/2014/main" id="{C76F47C3-66C8-482D-A2EE-11E2D34EEE6C}"/>
                </a:ext>
              </a:extLst>
            </p:cNvPr>
            <p:cNvSpPr/>
            <p:nvPr/>
          </p:nvSpPr>
          <p:spPr>
            <a:xfrm>
              <a:off x="6422903" y="1964721"/>
              <a:ext cx="38208" cy="32569"/>
            </a:xfrm>
            <a:custGeom>
              <a:avLst/>
              <a:gdLst/>
              <a:ahLst/>
              <a:cxnLst/>
              <a:rect l="l" t="t" r="r" b="b"/>
              <a:pathLst>
                <a:path w="664" h="566" extrusionOk="0">
                  <a:moveTo>
                    <a:pt x="378" y="0"/>
                  </a:moveTo>
                  <a:cubicBezTo>
                    <a:pt x="123" y="0"/>
                    <a:pt x="0" y="306"/>
                    <a:pt x="174" y="480"/>
                  </a:cubicBezTo>
                  <a:cubicBezTo>
                    <a:pt x="233" y="539"/>
                    <a:pt x="306" y="565"/>
                    <a:pt x="376" y="565"/>
                  </a:cubicBezTo>
                  <a:cubicBezTo>
                    <a:pt x="523" y="565"/>
                    <a:pt x="663" y="451"/>
                    <a:pt x="663" y="286"/>
                  </a:cubicBezTo>
                  <a:cubicBezTo>
                    <a:pt x="663" y="133"/>
                    <a:pt x="531" y="0"/>
                    <a:pt x="3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3523;p74">
              <a:extLst>
                <a:ext uri="{FF2B5EF4-FFF2-40B4-BE49-F238E27FC236}">
                  <a16:creationId xmlns:a16="http://schemas.microsoft.com/office/drawing/2014/main" id="{C819569A-05B4-4AAF-845A-25D36856CB26}"/>
                </a:ext>
              </a:extLst>
            </p:cNvPr>
            <p:cNvSpPr/>
            <p:nvPr/>
          </p:nvSpPr>
          <p:spPr>
            <a:xfrm>
              <a:off x="6942907" y="1777481"/>
              <a:ext cx="78085" cy="243635"/>
            </a:xfrm>
            <a:custGeom>
              <a:avLst/>
              <a:gdLst/>
              <a:ahLst/>
              <a:cxnLst/>
              <a:rect l="l" t="t" r="r" b="b"/>
              <a:pathLst>
                <a:path w="1357" h="4234" extrusionOk="0">
                  <a:moveTo>
                    <a:pt x="61" y="1"/>
                  </a:moveTo>
                  <a:cubicBezTo>
                    <a:pt x="31" y="1"/>
                    <a:pt x="0" y="31"/>
                    <a:pt x="0" y="72"/>
                  </a:cubicBezTo>
                  <a:lnTo>
                    <a:pt x="0" y="4172"/>
                  </a:lnTo>
                  <a:cubicBezTo>
                    <a:pt x="0" y="4213"/>
                    <a:pt x="31" y="4233"/>
                    <a:pt x="61" y="4233"/>
                  </a:cubicBezTo>
                  <a:lnTo>
                    <a:pt x="1295" y="4233"/>
                  </a:lnTo>
                  <a:cubicBezTo>
                    <a:pt x="1336" y="4233"/>
                    <a:pt x="1357" y="4213"/>
                    <a:pt x="1357" y="4172"/>
                  </a:cubicBezTo>
                  <a:lnTo>
                    <a:pt x="1357" y="72"/>
                  </a:lnTo>
                  <a:cubicBezTo>
                    <a:pt x="1357" y="31"/>
                    <a:pt x="1336" y="1"/>
                    <a:pt x="12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3524;p74">
              <a:extLst>
                <a:ext uri="{FF2B5EF4-FFF2-40B4-BE49-F238E27FC236}">
                  <a16:creationId xmlns:a16="http://schemas.microsoft.com/office/drawing/2014/main" id="{AF1D18BB-CC40-4DD7-BA18-B147EA5396AA}"/>
                </a:ext>
              </a:extLst>
            </p:cNvPr>
            <p:cNvSpPr/>
            <p:nvPr/>
          </p:nvSpPr>
          <p:spPr>
            <a:xfrm>
              <a:off x="6954013" y="1812696"/>
              <a:ext cx="55816" cy="137987"/>
            </a:xfrm>
            <a:custGeom>
              <a:avLst/>
              <a:gdLst/>
              <a:ahLst/>
              <a:cxnLst/>
              <a:rect l="l" t="t" r="r" b="b"/>
              <a:pathLst>
                <a:path w="970" h="2398" extrusionOk="0">
                  <a:moveTo>
                    <a:pt x="1" y="1"/>
                  </a:moveTo>
                  <a:lnTo>
                    <a:pt x="1" y="2397"/>
                  </a:lnTo>
                  <a:lnTo>
                    <a:pt x="970" y="2397"/>
                  </a:lnTo>
                  <a:lnTo>
                    <a:pt x="9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3525;p74">
              <a:extLst>
                <a:ext uri="{FF2B5EF4-FFF2-40B4-BE49-F238E27FC236}">
                  <a16:creationId xmlns:a16="http://schemas.microsoft.com/office/drawing/2014/main" id="{ACEBF916-2371-4B23-BD27-CBF095BAEEA8}"/>
                </a:ext>
              </a:extLst>
            </p:cNvPr>
            <p:cNvSpPr/>
            <p:nvPr/>
          </p:nvSpPr>
          <p:spPr>
            <a:xfrm>
              <a:off x="6942907" y="1792729"/>
              <a:ext cx="78085" cy="12372"/>
            </a:xfrm>
            <a:custGeom>
              <a:avLst/>
              <a:gdLst/>
              <a:ahLst/>
              <a:cxnLst/>
              <a:rect l="l" t="t" r="r" b="b"/>
              <a:pathLst>
                <a:path w="1357" h="215" extrusionOk="0">
                  <a:moveTo>
                    <a:pt x="0" y="1"/>
                  </a:moveTo>
                  <a:lnTo>
                    <a:pt x="0" y="215"/>
                  </a:lnTo>
                  <a:lnTo>
                    <a:pt x="1357" y="215"/>
                  </a:lnTo>
                  <a:lnTo>
                    <a:pt x="135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3526;p74">
              <a:extLst>
                <a:ext uri="{FF2B5EF4-FFF2-40B4-BE49-F238E27FC236}">
                  <a16:creationId xmlns:a16="http://schemas.microsoft.com/office/drawing/2014/main" id="{CBA81576-25C9-4B14-BCE9-4D071A0A6920}"/>
                </a:ext>
              </a:extLst>
            </p:cNvPr>
            <p:cNvSpPr/>
            <p:nvPr/>
          </p:nvSpPr>
          <p:spPr>
            <a:xfrm>
              <a:off x="6965751" y="1964721"/>
              <a:ext cx="32339" cy="32339"/>
            </a:xfrm>
            <a:custGeom>
              <a:avLst/>
              <a:gdLst/>
              <a:ahLst/>
              <a:cxnLst/>
              <a:rect l="l" t="t" r="r" b="b"/>
              <a:pathLst>
                <a:path w="562" h="562" extrusionOk="0">
                  <a:moveTo>
                    <a:pt x="286" y="0"/>
                  </a:moveTo>
                  <a:cubicBezTo>
                    <a:pt x="133" y="0"/>
                    <a:pt x="1" y="133"/>
                    <a:pt x="1" y="286"/>
                  </a:cubicBezTo>
                  <a:cubicBezTo>
                    <a:pt x="1" y="439"/>
                    <a:pt x="133" y="561"/>
                    <a:pt x="286" y="561"/>
                  </a:cubicBezTo>
                  <a:cubicBezTo>
                    <a:pt x="439" y="561"/>
                    <a:pt x="562" y="439"/>
                    <a:pt x="562" y="286"/>
                  </a:cubicBezTo>
                  <a:cubicBezTo>
                    <a:pt x="562" y="133"/>
                    <a:pt x="439" y="0"/>
                    <a:pt x="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3527;p74">
              <a:extLst>
                <a:ext uri="{FF2B5EF4-FFF2-40B4-BE49-F238E27FC236}">
                  <a16:creationId xmlns:a16="http://schemas.microsoft.com/office/drawing/2014/main" id="{03CC3623-E18D-42BD-8A05-778D16508141}"/>
                </a:ext>
              </a:extLst>
            </p:cNvPr>
            <p:cNvSpPr/>
            <p:nvPr/>
          </p:nvSpPr>
          <p:spPr>
            <a:xfrm>
              <a:off x="7029162" y="1777481"/>
              <a:ext cx="78085" cy="243635"/>
            </a:xfrm>
            <a:custGeom>
              <a:avLst/>
              <a:gdLst/>
              <a:ahLst/>
              <a:cxnLst/>
              <a:rect l="l" t="t" r="r" b="b"/>
              <a:pathLst>
                <a:path w="1357" h="4234" extrusionOk="0">
                  <a:moveTo>
                    <a:pt x="62" y="1"/>
                  </a:moveTo>
                  <a:cubicBezTo>
                    <a:pt x="31" y="1"/>
                    <a:pt x="0" y="31"/>
                    <a:pt x="0" y="72"/>
                  </a:cubicBezTo>
                  <a:lnTo>
                    <a:pt x="0" y="4172"/>
                  </a:lnTo>
                  <a:cubicBezTo>
                    <a:pt x="0" y="4213"/>
                    <a:pt x="31" y="4233"/>
                    <a:pt x="62" y="4233"/>
                  </a:cubicBezTo>
                  <a:lnTo>
                    <a:pt x="1296" y="4233"/>
                  </a:lnTo>
                  <a:cubicBezTo>
                    <a:pt x="1326" y="4233"/>
                    <a:pt x="1357" y="4213"/>
                    <a:pt x="1357" y="4172"/>
                  </a:cubicBezTo>
                  <a:lnTo>
                    <a:pt x="1357" y="72"/>
                  </a:lnTo>
                  <a:cubicBezTo>
                    <a:pt x="1357" y="31"/>
                    <a:pt x="1326" y="1"/>
                    <a:pt x="12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3528;p74">
              <a:extLst>
                <a:ext uri="{FF2B5EF4-FFF2-40B4-BE49-F238E27FC236}">
                  <a16:creationId xmlns:a16="http://schemas.microsoft.com/office/drawing/2014/main" id="{C5C3CDD5-7E16-4E66-89EC-62CD5B827D2A}"/>
                </a:ext>
              </a:extLst>
            </p:cNvPr>
            <p:cNvSpPr/>
            <p:nvPr/>
          </p:nvSpPr>
          <p:spPr>
            <a:xfrm>
              <a:off x="7040325" y="1812696"/>
              <a:ext cx="55816" cy="137987"/>
            </a:xfrm>
            <a:custGeom>
              <a:avLst/>
              <a:gdLst/>
              <a:ahLst/>
              <a:cxnLst/>
              <a:rect l="l" t="t" r="r" b="b"/>
              <a:pathLst>
                <a:path w="970" h="2398" extrusionOk="0">
                  <a:moveTo>
                    <a:pt x="0" y="1"/>
                  </a:moveTo>
                  <a:lnTo>
                    <a:pt x="0" y="2397"/>
                  </a:lnTo>
                  <a:lnTo>
                    <a:pt x="969" y="2397"/>
                  </a:lnTo>
                  <a:lnTo>
                    <a:pt x="9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3529;p74">
              <a:extLst>
                <a:ext uri="{FF2B5EF4-FFF2-40B4-BE49-F238E27FC236}">
                  <a16:creationId xmlns:a16="http://schemas.microsoft.com/office/drawing/2014/main" id="{E607FD32-138F-4978-B60B-FF5FE1A1FF4F}"/>
                </a:ext>
              </a:extLst>
            </p:cNvPr>
            <p:cNvSpPr/>
            <p:nvPr/>
          </p:nvSpPr>
          <p:spPr>
            <a:xfrm>
              <a:off x="7029162" y="1792729"/>
              <a:ext cx="78085" cy="12372"/>
            </a:xfrm>
            <a:custGeom>
              <a:avLst/>
              <a:gdLst/>
              <a:ahLst/>
              <a:cxnLst/>
              <a:rect l="l" t="t" r="r" b="b"/>
              <a:pathLst>
                <a:path w="1357" h="215" extrusionOk="0">
                  <a:moveTo>
                    <a:pt x="0" y="1"/>
                  </a:moveTo>
                  <a:lnTo>
                    <a:pt x="0" y="215"/>
                  </a:lnTo>
                  <a:lnTo>
                    <a:pt x="1357" y="215"/>
                  </a:lnTo>
                  <a:lnTo>
                    <a:pt x="135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3530;p74">
              <a:extLst>
                <a:ext uri="{FF2B5EF4-FFF2-40B4-BE49-F238E27FC236}">
                  <a16:creationId xmlns:a16="http://schemas.microsoft.com/office/drawing/2014/main" id="{6A073280-2408-4A4B-B7C1-A69690E232EC}"/>
                </a:ext>
              </a:extLst>
            </p:cNvPr>
            <p:cNvSpPr/>
            <p:nvPr/>
          </p:nvSpPr>
          <p:spPr>
            <a:xfrm>
              <a:off x="7052064" y="1964721"/>
              <a:ext cx="32339" cy="32339"/>
            </a:xfrm>
            <a:custGeom>
              <a:avLst/>
              <a:gdLst/>
              <a:ahLst/>
              <a:cxnLst/>
              <a:rect l="l" t="t" r="r" b="b"/>
              <a:pathLst>
                <a:path w="562" h="562" extrusionOk="0">
                  <a:moveTo>
                    <a:pt x="286" y="0"/>
                  </a:moveTo>
                  <a:cubicBezTo>
                    <a:pt x="123" y="0"/>
                    <a:pt x="0" y="133"/>
                    <a:pt x="0" y="286"/>
                  </a:cubicBezTo>
                  <a:cubicBezTo>
                    <a:pt x="0" y="439"/>
                    <a:pt x="123" y="561"/>
                    <a:pt x="286" y="561"/>
                  </a:cubicBezTo>
                  <a:cubicBezTo>
                    <a:pt x="439" y="561"/>
                    <a:pt x="561" y="439"/>
                    <a:pt x="561" y="286"/>
                  </a:cubicBezTo>
                  <a:cubicBezTo>
                    <a:pt x="561" y="133"/>
                    <a:pt x="439" y="0"/>
                    <a:pt x="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3531;p74">
              <a:extLst>
                <a:ext uri="{FF2B5EF4-FFF2-40B4-BE49-F238E27FC236}">
                  <a16:creationId xmlns:a16="http://schemas.microsoft.com/office/drawing/2014/main" id="{5BA49216-DDBD-4BA3-B2E1-EB9B08DB75DF}"/>
                </a:ext>
              </a:extLst>
            </p:cNvPr>
            <p:cNvSpPr/>
            <p:nvPr/>
          </p:nvSpPr>
          <p:spPr>
            <a:xfrm>
              <a:off x="6394132" y="1674194"/>
              <a:ext cx="409703" cy="43502"/>
            </a:xfrm>
            <a:custGeom>
              <a:avLst/>
              <a:gdLst/>
              <a:ahLst/>
              <a:cxnLst/>
              <a:rect l="l" t="t" r="r" b="b"/>
              <a:pathLst>
                <a:path w="7120" h="756" extrusionOk="0">
                  <a:moveTo>
                    <a:pt x="123" y="0"/>
                  </a:moveTo>
                  <a:cubicBezTo>
                    <a:pt x="51" y="0"/>
                    <a:pt x="0" y="62"/>
                    <a:pt x="0" y="133"/>
                  </a:cubicBezTo>
                  <a:lnTo>
                    <a:pt x="0" y="633"/>
                  </a:lnTo>
                  <a:cubicBezTo>
                    <a:pt x="0" y="704"/>
                    <a:pt x="51" y="755"/>
                    <a:pt x="123" y="755"/>
                  </a:cubicBezTo>
                  <a:lnTo>
                    <a:pt x="6987" y="755"/>
                  </a:lnTo>
                  <a:cubicBezTo>
                    <a:pt x="7059" y="755"/>
                    <a:pt x="7120" y="704"/>
                    <a:pt x="7120" y="633"/>
                  </a:cubicBezTo>
                  <a:lnTo>
                    <a:pt x="7120" y="133"/>
                  </a:lnTo>
                  <a:cubicBezTo>
                    <a:pt x="7120" y="62"/>
                    <a:pt x="7059" y="0"/>
                    <a:pt x="69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3532;p74">
              <a:extLst>
                <a:ext uri="{FF2B5EF4-FFF2-40B4-BE49-F238E27FC236}">
                  <a16:creationId xmlns:a16="http://schemas.microsoft.com/office/drawing/2014/main" id="{8E322818-30C0-4CCD-8150-0C581AE03377}"/>
                </a:ext>
              </a:extLst>
            </p:cNvPr>
            <p:cNvSpPr/>
            <p:nvPr/>
          </p:nvSpPr>
          <p:spPr>
            <a:xfrm>
              <a:off x="6573144" y="1674194"/>
              <a:ext cx="230112" cy="43502"/>
            </a:xfrm>
            <a:custGeom>
              <a:avLst/>
              <a:gdLst/>
              <a:ahLst/>
              <a:cxnLst/>
              <a:rect l="l" t="t" r="r" b="b"/>
              <a:pathLst>
                <a:path w="3999" h="756" extrusionOk="0">
                  <a:moveTo>
                    <a:pt x="3693" y="0"/>
                  </a:moveTo>
                  <a:cubicBezTo>
                    <a:pt x="3366" y="408"/>
                    <a:pt x="2632" y="490"/>
                    <a:pt x="2142" y="572"/>
                  </a:cubicBezTo>
                  <a:cubicBezTo>
                    <a:pt x="1438" y="684"/>
                    <a:pt x="725" y="745"/>
                    <a:pt x="0" y="755"/>
                  </a:cubicBezTo>
                  <a:lnTo>
                    <a:pt x="3866" y="755"/>
                  </a:lnTo>
                  <a:cubicBezTo>
                    <a:pt x="3937" y="755"/>
                    <a:pt x="3999" y="704"/>
                    <a:pt x="3999" y="633"/>
                  </a:cubicBezTo>
                  <a:lnTo>
                    <a:pt x="3999" y="123"/>
                  </a:lnTo>
                  <a:cubicBezTo>
                    <a:pt x="3988" y="51"/>
                    <a:pt x="3937" y="0"/>
                    <a:pt x="3876" y="0"/>
                  </a:cubicBezTo>
                  <a:close/>
                </a:path>
              </a:pathLst>
            </a:custGeom>
            <a:solidFill>
              <a:srgbClr val="EBB2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3533;p74">
              <a:extLst>
                <a:ext uri="{FF2B5EF4-FFF2-40B4-BE49-F238E27FC236}">
                  <a16:creationId xmlns:a16="http://schemas.microsoft.com/office/drawing/2014/main" id="{43247681-5AFC-42C7-8BE2-03C94F0C729B}"/>
                </a:ext>
              </a:extLst>
            </p:cNvPr>
            <p:cNvSpPr/>
            <p:nvPr/>
          </p:nvSpPr>
          <p:spPr>
            <a:xfrm>
              <a:off x="6418184" y="1674194"/>
              <a:ext cx="30613" cy="43502"/>
            </a:xfrm>
            <a:custGeom>
              <a:avLst/>
              <a:gdLst/>
              <a:ahLst/>
              <a:cxnLst/>
              <a:rect l="l" t="t" r="r" b="b"/>
              <a:pathLst>
                <a:path w="532" h="756" extrusionOk="0">
                  <a:moveTo>
                    <a:pt x="1" y="0"/>
                  </a:moveTo>
                  <a:lnTo>
                    <a:pt x="1" y="755"/>
                  </a:lnTo>
                  <a:lnTo>
                    <a:pt x="531" y="755"/>
                  </a:lnTo>
                  <a:lnTo>
                    <a:pt x="5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3534;p74">
              <a:extLst>
                <a:ext uri="{FF2B5EF4-FFF2-40B4-BE49-F238E27FC236}">
                  <a16:creationId xmlns:a16="http://schemas.microsoft.com/office/drawing/2014/main" id="{55BB863F-BC29-4D48-BA1A-0AA76FEDFF65}"/>
                </a:ext>
              </a:extLst>
            </p:cNvPr>
            <p:cNvSpPr/>
            <p:nvPr/>
          </p:nvSpPr>
          <p:spPr>
            <a:xfrm>
              <a:off x="6463987" y="1674194"/>
              <a:ext cx="30555" cy="43502"/>
            </a:xfrm>
            <a:custGeom>
              <a:avLst/>
              <a:gdLst/>
              <a:ahLst/>
              <a:cxnLst/>
              <a:rect l="l" t="t" r="r" b="b"/>
              <a:pathLst>
                <a:path w="531" h="756" extrusionOk="0">
                  <a:moveTo>
                    <a:pt x="0" y="0"/>
                  </a:moveTo>
                  <a:lnTo>
                    <a:pt x="0" y="755"/>
                  </a:lnTo>
                  <a:lnTo>
                    <a:pt x="531" y="755"/>
                  </a:lnTo>
                  <a:lnTo>
                    <a:pt x="5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3535;p74">
              <a:extLst>
                <a:ext uri="{FF2B5EF4-FFF2-40B4-BE49-F238E27FC236}">
                  <a16:creationId xmlns:a16="http://schemas.microsoft.com/office/drawing/2014/main" id="{4AACA3E9-8A61-4C69-A2DF-5537BDF49EED}"/>
                </a:ext>
              </a:extLst>
            </p:cNvPr>
            <p:cNvSpPr/>
            <p:nvPr/>
          </p:nvSpPr>
          <p:spPr>
            <a:xfrm>
              <a:off x="6363002" y="1630750"/>
              <a:ext cx="409760" cy="43502"/>
            </a:xfrm>
            <a:custGeom>
              <a:avLst/>
              <a:gdLst/>
              <a:ahLst/>
              <a:cxnLst/>
              <a:rect l="l" t="t" r="r" b="b"/>
              <a:pathLst>
                <a:path w="7121" h="756" extrusionOk="0">
                  <a:moveTo>
                    <a:pt x="123" y="1"/>
                  </a:moveTo>
                  <a:cubicBezTo>
                    <a:pt x="52" y="1"/>
                    <a:pt x="1" y="62"/>
                    <a:pt x="1" y="133"/>
                  </a:cubicBezTo>
                  <a:lnTo>
                    <a:pt x="1" y="623"/>
                  </a:lnTo>
                  <a:cubicBezTo>
                    <a:pt x="1" y="704"/>
                    <a:pt x="52" y="755"/>
                    <a:pt x="123" y="755"/>
                  </a:cubicBezTo>
                  <a:lnTo>
                    <a:pt x="6988" y="755"/>
                  </a:lnTo>
                  <a:cubicBezTo>
                    <a:pt x="7059" y="755"/>
                    <a:pt x="7120" y="704"/>
                    <a:pt x="7120" y="623"/>
                  </a:cubicBezTo>
                  <a:lnTo>
                    <a:pt x="7120" y="133"/>
                  </a:lnTo>
                  <a:cubicBezTo>
                    <a:pt x="7120" y="62"/>
                    <a:pt x="7059" y="1"/>
                    <a:pt x="69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3536;p74">
              <a:extLst>
                <a:ext uri="{FF2B5EF4-FFF2-40B4-BE49-F238E27FC236}">
                  <a16:creationId xmlns:a16="http://schemas.microsoft.com/office/drawing/2014/main" id="{DF924914-931E-4155-A319-98946D9F9ACD}"/>
                </a:ext>
              </a:extLst>
            </p:cNvPr>
            <p:cNvSpPr/>
            <p:nvPr/>
          </p:nvSpPr>
          <p:spPr>
            <a:xfrm>
              <a:off x="6388838" y="1644847"/>
              <a:ext cx="359238" cy="19449"/>
            </a:xfrm>
            <a:custGeom>
              <a:avLst/>
              <a:gdLst/>
              <a:ahLst/>
              <a:cxnLst/>
              <a:rect l="l" t="t" r="r" b="b"/>
              <a:pathLst>
                <a:path w="6243" h="338" extrusionOk="0">
                  <a:moveTo>
                    <a:pt x="1" y="0"/>
                  </a:moveTo>
                  <a:lnTo>
                    <a:pt x="1" y="337"/>
                  </a:lnTo>
                  <a:lnTo>
                    <a:pt x="6243" y="337"/>
                  </a:lnTo>
                  <a:lnTo>
                    <a:pt x="62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3537;p74">
              <a:extLst>
                <a:ext uri="{FF2B5EF4-FFF2-40B4-BE49-F238E27FC236}">
                  <a16:creationId xmlns:a16="http://schemas.microsoft.com/office/drawing/2014/main" id="{C3674DC9-372E-4E63-A61A-6FF395711467}"/>
                </a:ext>
              </a:extLst>
            </p:cNvPr>
            <p:cNvSpPr/>
            <p:nvPr/>
          </p:nvSpPr>
          <p:spPr>
            <a:xfrm>
              <a:off x="6542014" y="1630750"/>
              <a:ext cx="230112" cy="43502"/>
            </a:xfrm>
            <a:custGeom>
              <a:avLst/>
              <a:gdLst/>
              <a:ahLst/>
              <a:cxnLst/>
              <a:rect l="l" t="t" r="r" b="b"/>
              <a:pathLst>
                <a:path w="3999" h="756" extrusionOk="0">
                  <a:moveTo>
                    <a:pt x="3693" y="1"/>
                  </a:moveTo>
                  <a:cubicBezTo>
                    <a:pt x="3367" y="409"/>
                    <a:pt x="2632" y="490"/>
                    <a:pt x="2153" y="572"/>
                  </a:cubicBezTo>
                  <a:cubicBezTo>
                    <a:pt x="1439" y="684"/>
                    <a:pt x="725" y="745"/>
                    <a:pt x="1" y="755"/>
                  </a:cubicBezTo>
                  <a:lnTo>
                    <a:pt x="3866" y="755"/>
                  </a:lnTo>
                  <a:cubicBezTo>
                    <a:pt x="3938" y="755"/>
                    <a:pt x="3999" y="694"/>
                    <a:pt x="3999" y="623"/>
                  </a:cubicBezTo>
                  <a:lnTo>
                    <a:pt x="3999" y="123"/>
                  </a:lnTo>
                  <a:cubicBezTo>
                    <a:pt x="3999" y="52"/>
                    <a:pt x="3938" y="1"/>
                    <a:pt x="38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3538;p74">
              <a:extLst>
                <a:ext uri="{FF2B5EF4-FFF2-40B4-BE49-F238E27FC236}">
                  <a16:creationId xmlns:a16="http://schemas.microsoft.com/office/drawing/2014/main" id="{984F12D2-F79D-42B9-8288-B96AC5C47CEB}"/>
                </a:ext>
              </a:extLst>
            </p:cNvPr>
            <p:cNvSpPr/>
            <p:nvPr/>
          </p:nvSpPr>
          <p:spPr>
            <a:xfrm>
              <a:off x="6394132" y="1587939"/>
              <a:ext cx="409703" cy="43445"/>
            </a:xfrm>
            <a:custGeom>
              <a:avLst/>
              <a:gdLst/>
              <a:ahLst/>
              <a:cxnLst/>
              <a:rect l="l" t="t" r="r" b="b"/>
              <a:pathLst>
                <a:path w="7120" h="755" extrusionOk="0">
                  <a:moveTo>
                    <a:pt x="123" y="0"/>
                  </a:moveTo>
                  <a:cubicBezTo>
                    <a:pt x="51" y="0"/>
                    <a:pt x="0" y="61"/>
                    <a:pt x="0" y="133"/>
                  </a:cubicBezTo>
                  <a:lnTo>
                    <a:pt x="0" y="633"/>
                  </a:lnTo>
                  <a:cubicBezTo>
                    <a:pt x="0" y="704"/>
                    <a:pt x="51" y="755"/>
                    <a:pt x="123" y="755"/>
                  </a:cubicBezTo>
                  <a:lnTo>
                    <a:pt x="6987" y="755"/>
                  </a:lnTo>
                  <a:cubicBezTo>
                    <a:pt x="7059" y="755"/>
                    <a:pt x="7120" y="704"/>
                    <a:pt x="7120" y="633"/>
                  </a:cubicBezTo>
                  <a:lnTo>
                    <a:pt x="7120" y="133"/>
                  </a:lnTo>
                  <a:cubicBezTo>
                    <a:pt x="7120" y="61"/>
                    <a:pt x="7059" y="0"/>
                    <a:pt x="6987" y="0"/>
                  </a:cubicBezTo>
                  <a:close/>
                </a:path>
              </a:pathLst>
            </a:custGeom>
            <a:solidFill>
              <a:srgbClr val="4733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3539;p74">
              <a:extLst>
                <a:ext uri="{FF2B5EF4-FFF2-40B4-BE49-F238E27FC236}">
                  <a16:creationId xmlns:a16="http://schemas.microsoft.com/office/drawing/2014/main" id="{97455113-7327-46E6-BBFF-F554A18D0357}"/>
                </a:ext>
              </a:extLst>
            </p:cNvPr>
            <p:cNvSpPr/>
            <p:nvPr/>
          </p:nvSpPr>
          <p:spPr>
            <a:xfrm>
              <a:off x="6421694" y="1587939"/>
              <a:ext cx="14155" cy="42869"/>
            </a:xfrm>
            <a:custGeom>
              <a:avLst/>
              <a:gdLst/>
              <a:ahLst/>
              <a:cxnLst/>
              <a:rect l="l" t="t" r="r" b="b"/>
              <a:pathLst>
                <a:path w="246" h="745" extrusionOk="0">
                  <a:moveTo>
                    <a:pt x="1" y="0"/>
                  </a:moveTo>
                  <a:lnTo>
                    <a:pt x="1" y="745"/>
                  </a:lnTo>
                  <a:lnTo>
                    <a:pt x="246" y="745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3540;p74">
              <a:extLst>
                <a:ext uri="{FF2B5EF4-FFF2-40B4-BE49-F238E27FC236}">
                  <a16:creationId xmlns:a16="http://schemas.microsoft.com/office/drawing/2014/main" id="{A438E135-975A-4DBE-9A8B-8A9E95106F6F}"/>
                </a:ext>
              </a:extLst>
            </p:cNvPr>
            <p:cNvSpPr/>
            <p:nvPr/>
          </p:nvSpPr>
          <p:spPr>
            <a:xfrm>
              <a:off x="6442870" y="1587939"/>
              <a:ext cx="13522" cy="42869"/>
            </a:xfrm>
            <a:custGeom>
              <a:avLst/>
              <a:gdLst/>
              <a:ahLst/>
              <a:cxnLst/>
              <a:rect l="l" t="t" r="r" b="b"/>
              <a:pathLst>
                <a:path w="235" h="745" extrusionOk="0">
                  <a:moveTo>
                    <a:pt x="0" y="0"/>
                  </a:moveTo>
                  <a:lnTo>
                    <a:pt x="0" y="745"/>
                  </a:lnTo>
                  <a:lnTo>
                    <a:pt x="235" y="745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3541;p74">
              <a:extLst>
                <a:ext uri="{FF2B5EF4-FFF2-40B4-BE49-F238E27FC236}">
                  <a16:creationId xmlns:a16="http://schemas.microsoft.com/office/drawing/2014/main" id="{873D8164-A9E4-426E-B9B0-680DCA521266}"/>
                </a:ext>
              </a:extLst>
            </p:cNvPr>
            <p:cNvSpPr/>
            <p:nvPr/>
          </p:nvSpPr>
          <p:spPr>
            <a:xfrm>
              <a:off x="6573144" y="1587939"/>
              <a:ext cx="230112" cy="43445"/>
            </a:xfrm>
            <a:custGeom>
              <a:avLst/>
              <a:gdLst/>
              <a:ahLst/>
              <a:cxnLst/>
              <a:rect l="l" t="t" r="r" b="b"/>
              <a:pathLst>
                <a:path w="3999" h="755" extrusionOk="0">
                  <a:moveTo>
                    <a:pt x="3693" y="0"/>
                  </a:moveTo>
                  <a:cubicBezTo>
                    <a:pt x="3366" y="418"/>
                    <a:pt x="2632" y="500"/>
                    <a:pt x="2142" y="571"/>
                  </a:cubicBezTo>
                  <a:cubicBezTo>
                    <a:pt x="1438" y="683"/>
                    <a:pt x="725" y="745"/>
                    <a:pt x="0" y="755"/>
                  </a:cubicBezTo>
                  <a:lnTo>
                    <a:pt x="3866" y="755"/>
                  </a:lnTo>
                  <a:cubicBezTo>
                    <a:pt x="3937" y="755"/>
                    <a:pt x="3999" y="704"/>
                    <a:pt x="3999" y="633"/>
                  </a:cubicBezTo>
                  <a:lnTo>
                    <a:pt x="3999" y="123"/>
                  </a:lnTo>
                  <a:cubicBezTo>
                    <a:pt x="3988" y="51"/>
                    <a:pt x="3937" y="0"/>
                    <a:pt x="3876" y="0"/>
                  </a:cubicBezTo>
                  <a:close/>
                </a:path>
              </a:pathLst>
            </a:custGeom>
            <a:solidFill>
              <a:srgbClr val="4733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3542;p74">
              <a:extLst>
                <a:ext uri="{FF2B5EF4-FFF2-40B4-BE49-F238E27FC236}">
                  <a16:creationId xmlns:a16="http://schemas.microsoft.com/office/drawing/2014/main" id="{FEF14485-E05A-4B91-822C-3491B553FDFC}"/>
                </a:ext>
              </a:extLst>
            </p:cNvPr>
            <p:cNvSpPr/>
            <p:nvPr/>
          </p:nvSpPr>
          <p:spPr>
            <a:xfrm>
              <a:off x="6363002" y="1544495"/>
              <a:ext cx="409760" cy="43502"/>
            </a:xfrm>
            <a:custGeom>
              <a:avLst/>
              <a:gdLst/>
              <a:ahLst/>
              <a:cxnLst/>
              <a:rect l="l" t="t" r="r" b="b"/>
              <a:pathLst>
                <a:path w="7121" h="756" extrusionOk="0">
                  <a:moveTo>
                    <a:pt x="123" y="0"/>
                  </a:moveTo>
                  <a:cubicBezTo>
                    <a:pt x="52" y="0"/>
                    <a:pt x="1" y="62"/>
                    <a:pt x="1" y="133"/>
                  </a:cubicBezTo>
                  <a:lnTo>
                    <a:pt x="1" y="633"/>
                  </a:lnTo>
                  <a:cubicBezTo>
                    <a:pt x="1" y="704"/>
                    <a:pt x="52" y="755"/>
                    <a:pt x="123" y="755"/>
                  </a:cubicBezTo>
                  <a:lnTo>
                    <a:pt x="6988" y="755"/>
                  </a:lnTo>
                  <a:cubicBezTo>
                    <a:pt x="7059" y="755"/>
                    <a:pt x="7120" y="704"/>
                    <a:pt x="7120" y="633"/>
                  </a:cubicBezTo>
                  <a:lnTo>
                    <a:pt x="7120" y="133"/>
                  </a:lnTo>
                  <a:cubicBezTo>
                    <a:pt x="7120" y="62"/>
                    <a:pt x="7059" y="0"/>
                    <a:pt x="69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3543;p74">
              <a:extLst>
                <a:ext uri="{FF2B5EF4-FFF2-40B4-BE49-F238E27FC236}">
                  <a16:creationId xmlns:a16="http://schemas.microsoft.com/office/drawing/2014/main" id="{8E9DA0E0-12E6-485A-962F-A5387A8B34A8}"/>
                </a:ext>
              </a:extLst>
            </p:cNvPr>
            <p:cNvSpPr/>
            <p:nvPr/>
          </p:nvSpPr>
          <p:spPr>
            <a:xfrm>
              <a:off x="6394132" y="1555025"/>
              <a:ext cx="330467" cy="22959"/>
            </a:xfrm>
            <a:custGeom>
              <a:avLst/>
              <a:gdLst/>
              <a:ahLst/>
              <a:cxnLst/>
              <a:rect l="l" t="t" r="r" b="b"/>
              <a:pathLst>
                <a:path w="5743" h="399" extrusionOk="0">
                  <a:moveTo>
                    <a:pt x="0" y="1"/>
                  </a:moveTo>
                  <a:lnTo>
                    <a:pt x="0" y="399"/>
                  </a:lnTo>
                  <a:lnTo>
                    <a:pt x="5743" y="399"/>
                  </a:lnTo>
                  <a:lnTo>
                    <a:pt x="5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3544;p74">
              <a:extLst>
                <a:ext uri="{FF2B5EF4-FFF2-40B4-BE49-F238E27FC236}">
                  <a16:creationId xmlns:a16="http://schemas.microsoft.com/office/drawing/2014/main" id="{97C2E0BC-BD14-4BDC-AE74-F6812280AF66}"/>
                </a:ext>
              </a:extLst>
            </p:cNvPr>
            <p:cNvSpPr/>
            <p:nvPr/>
          </p:nvSpPr>
          <p:spPr>
            <a:xfrm>
              <a:off x="6542014" y="1545013"/>
              <a:ext cx="230112" cy="42984"/>
            </a:xfrm>
            <a:custGeom>
              <a:avLst/>
              <a:gdLst/>
              <a:ahLst/>
              <a:cxnLst/>
              <a:rect l="l" t="t" r="r" b="b"/>
              <a:pathLst>
                <a:path w="3999" h="747" extrusionOk="0">
                  <a:moveTo>
                    <a:pt x="3892" y="0"/>
                  </a:moveTo>
                  <a:cubicBezTo>
                    <a:pt x="3887" y="0"/>
                    <a:pt x="3882" y="1"/>
                    <a:pt x="3877" y="2"/>
                  </a:cubicBezTo>
                  <a:lnTo>
                    <a:pt x="3693" y="2"/>
                  </a:lnTo>
                  <a:cubicBezTo>
                    <a:pt x="3367" y="410"/>
                    <a:pt x="2632" y="491"/>
                    <a:pt x="2153" y="563"/>
                  </a:cubicBezTo>
                  <a:cubicBezTo>
                    <a:pt x="1439" y="675"/>
                    <a:pt x="725" y="736"/>
                    <a:pt x="1" y="746"/>
                  </a:cubicBezTo>
                  <a:lnTo>
                    <a:pt x="3866" y="746"/>
                  </a:lnTo>
                  <a:cubicBezTo>
                    <a:pt x="3938" y="746"/>
                    <a:pt x="3999" y="695"/>
                    <a:pt x="3999" y="624"/>
                  </a:cubicBezTo>
                  <a:lnTo>
                    <a:pt x="3999" y="114"/>
                  </a:lnTo>
                  <a:cubicBezTo>
                    <a:pt x="3990" y="48"/>
                    <a:pt x="3946" y="0"/>
                    <a:pt x="38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3545;p74">
              <a:extLst>
                <a:ext uri="{FF2B5EF4-FFF2-40B4-BE49-F238E27FC236}">
                  <a16:creationId xmlns:a16="http://schemas.microsoft.com/office/drawing/2014/main" id="{3549B98D-6B3D-4137-9581-80F4DEDFEE26}"/>
                </a:ext>
              </a:extLst>
            </p:cNvPr>
            <p:cNvSpPr/>
            <p:nvPr/>
          </p:nvSpPr>
          <p:spPr>
            <a:xfrm>
              <a:off x="7073757" y="1444143"/>
              <a:ext cx="26470" cy="273557"/>
            </a:xfrm>
            <a:custGeom>
              <a:avLst/>
              <a:gdLst/>
              <a:ahLst/>
              <a:cxnLst/>
              <a:rect l="l" t="t" r="r" b="b"/>
              <a:pathLst>
                <a:path w="460" h="4754" extrusionOk="0">
                  <a:moveTo>
                    <a:pt x="1" y="0"/>
                  </a:moveTo>
                  <a:lnTo>
                    <a:pt x="1" y="4753"/>
                  </a:lnTo>
                  <a:lnTo>
                    <a:pt x="460" y="4753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3546;p74">
              <a:extLst>
                <a:ext uri="{FF2B5EF4-FFF2-40B4-BE49-F238E27FC236}">
                  <a16:creationId xmlns:a16="http://schemas.microsoft.com/office/drawing/2014/main" id="{5B7FB281-19FD-42AF-B15E-B80ED9A9FAD5}"/>
                </a:ext>
              </a:extLst>
            </p:cNvPr>
            <p:cNvSpPr/>
            <p:nvPr/>
          </p:nvSpPr>
          <p:spPr>
            <a:xfrm>
              <a:off x="7100169" y="1444143"/>
              <a:ext cx="15306" cy="273557"/>
            </a:xfrm>
            <a:custGeom>
              <a:avLst/>
              <a:gdLst/>
              <a:ahLst/>
              <a:cxnLst/>
              <a:rect l="l" t="t" r="r" b="b"/>
              <a:pathLst>
                <a:path w="266" h="4754" extrusionOk="0">
                  <a:moveTo>
                    <a:pt x="1" y="0"/>
                  </a:moveTo>
                  <a:lnTo>
                    <a:pt x="1" y="4753"/>
                  </a:lnTo>
                  <a:lnTo>
                    <a:pt x="266" y="4753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E697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3547;p74">
              <a:extLst>
                <a:ext uri="{FF2B5EF4-FFF2-40B4-BE49-F238E27FC236}">
                  <a16:creationId xmlns:a16="http://schemas.microsoft.com/office/drawing/2014/main" id="{536E9EAF-5512-47DB-B959-09B137F877B0}"/>
                </a:ext>
              </a:extLst>
            </p:cNvPr>
            <p:cNvSpPr/>
            <p:nvPr/>
          </p:nvSpPr>
          <p:spPr>
            <a:xfrm>
              <a:off x="6927026" y="1444143"/>
              <a:ext cx="26470" cy="273557"/>
            </a:xfrm>
            <a:custGeom>
              <a:avLst/>
              <a:gdLst/>
              <a:ahLst/>
              <a:cxnLst/>
              <a:rect l="l" t="t" r="r" b="b"/>
              <a:pathLst>
                <a:path w="460" h="4754" extrusionOk="0">
                  <a:moveTo>
                    <a:pt x="1" y="0"/>
                  </a:moveTo>
                  <a:lnTo>
                    <a:pt x="1" y="4753"/>
                  </a:lnTo>
                  <a:lnTo>
                    <a:pt x="460" y="4753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3548;p74">
              <a:extLst>
                <a:ext uri="{FF2B5EF4-FFF2-40B4-BE49-F238E27FC236}">
                  <a16:creationId xmlns:a16="http://schemas.microsoft.com/office/drawing/2014/main" id="{90CD9598-A415-4672-99BB-15094F9DB761}"/>
                </a:ext>
              </a:extLst>
            </p:cNvPr>
            <p:cNvSpPr/>
            <p:nvPr/>
          </p:nvSpPr>
          <p:spPr>
            <a:xfrm>
              <a:off x="6935830" y="1508129"/>
              <a:ext cx="8862" cy="201917"/>
            </a:xfrm>
            <a:custGeom>
              <a:avLst/>
              <a:gdLst/>
              <a:ahLst/>
              <a:cxnLst/>
              <a:rect l="l" t="t" r="r" b="b"/>
              <a:pathLst>
                <a:path w="154" h="3509" extrusionOk="0">
                  <a:moveTo>
                    <a:pt x="1" y="0"/>
                  </a:moveTo>
                  <a:lnTo>
                    <a:pt x="1" y="3509"/>
                  </a:lnTo>
                  <a:lnTo>
                    <a:pt x="154" y="3509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3549;p74">
              <a:extLst>
                <a:ext uri="{FF2B5EF4-FFF2-40B4-BE49-F238E27FC236}">
                  <a16:creationId xmlns:a16="http://schemas.microsoft.com/office/drawing/2014/main" id="{457DE6C1-F6B3-4C8B-BE76-C27E3968CD64}"/>
                </a:ext>
              </a:extLst>
            </p:cNvPr>
            <p:cNvSpPr/>
            <p:nvPr/>
          </p:nvSpPr>
          <p:spPr>
            <a:xfrm>
              <a:off x="6953437" y="1444143"/>
              <a:ext cx="15306" cy="273557"/>
            </a:xfrm>
            <a:custGeom>
              <a:avLst/>
              <a:gdLst/>
              <a:ahLst/>
              <a:cxnLst/>
              <a:rect l="l" t="t" r="r" b="b"/>
              <a:pathLst>
                <a:path w="266" h="4754" extrusionOk="0">
                  <a:moveTo>
                    <a:pt x="1" y="0"/>
                  </a:moveTo>
                  <a:lnTo>
                    <a:pt x="1" y="4753"/>
                  </a:lnTo>
                  <a:lnTo>
                    <a:pt x="266" y="4753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5E83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3550;p74">
              <a:extLst>
                <a:ext uri="{FF2B5EF4-FFF2-40B4-BE49-F238E27FC236}">
                  <a16:creationId xmlns:a16="http://schemas.microsoft.com/office/drawing/2014/main" id="{6CC4C13D-061C-453F-BE54-516F5F8DC7BB}"/>
                </a:ext>
              </a:extLst>
            </p:cNvPr>
            <p:cNvSpPr/>
            <p:nvPr/>
          </p:nvSpPr>
          <p:spPr>
            <a:xfrm>
              <a:off x="6953437" y="1444143"/>
              <a:ext cx="15306" cy="273557"/>
            </a:xfrm>
            <a:custGeom>
              <a:avLst/>
              <a:gdLst/>
              <a:ahLst/>
              <a:cxnLst/>
              <a:rect l="l" t="t" r="r" b="b"/>
              <a:pathLst>
                <a:path w="266" h="4754" extrusionOk="0">
                  <a:moveTo>
                    <a:pt x="1" y="0"/>
                  </a:moveTo>
                  <a:lnTo>
                    <a:pt x="1" y="4753"/>
                  </a:lnTo>
                  <a:lnTo>
                    <a:pt x="266" y="4753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3551;p74">
              <a:extLst>
                <a:ext uri="{FF2B5EF4-FFF2-40B4-BE49-F238E27FC236}">
                  <a16:creationId xmlns:a16="http://schemas.microsoft.com/office/drawing/2014/main" id="{C3ED8265-4266-4B48-8960-C81C62D1012C}"/>
                </a:ext>
              </a:extLst>
            </p:cNvPr>
            <p:cNvSpPr/>
            <p:nvPr/>
          </p:nvSpPr>
          <p:spPr>
            <a:xfrm>
              <a:off x="6982784" y="1444143"/>
              <a:ext cx="26470" cy="273557"/>
            </a:xfrm>
            <a:custGeom>
              <a:avLst/>
              <a:gdLst/>
              <a:ahLst/>
              <a:cxnLst/>
              <a:rect l="l" t="t" r="r" b="b"/>
              <a:pathLst>
                <a:path w="460" h="4754" extrusionOk="0">
                  <a:moveTo>
                    <a:pt x="1" y="0"/>
                  </a:moveTo>
                  <a:lnTo>
                    <a:pt x="1" y="4753"/>
                  </a:lnTo>
                  <a:lnTo>
                    <a:pt x="460" y="4753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3552;p74">
              <a:extLst>
                <a:ext uri="{FF2B5EF4-FFF2-40B4-BE49-F238E27FC236}">
                  <a16:creationId xmlns:a16="http://schemas.microsoft.com/office/drawing/2014/main" id="{47C64FA9-4563-45E3-B9E9-BD7159147AD5}"/>
                </a:ext>
              </a:extLst>
            </p:cNvPr>
            <p:cNvSpPr/>
            <p:nvPr/>
          </p:nvSpPr>
          <p:spPr>
            <a:xfrm>
              <a:off x="7009195" y="1444143"/>
              <a:ext cx="14731" cy="273557"/>
            </a:xfrm>
            <a:custGeom>
              <a:avLst/>
              <a:gdLst/>
              <a:ahLst/>
              <a:cxnLst/>
              <a:rect l="l" t="t" r="r" b="b"/>
              <a:pathLst>
                <a:path w="256" h="4754" extrusionOk="0">
                  <a:moveTo>
                    <a:pt x="1" y="0"/>
                  </a:moveTo>
                  <a:lnTo>
                    <a:pt x="1" y="4753"/>
                  </a:lnTo>
                  <a:lnTo>
                    <a:pt x="256" y="4753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E697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3553;p74">
              <a:extLst>
                <a:ext uri="{FF2B5EF4-FFF2-40B4-BE49-F238E27FC236}">
                  <a16:creationId xmlns:a16="http://schemas.microsoft.com/office/drawing/2014/main" id="{5D5EAC5E-943F-4234-93F5-845D05A920D7}"/>
                </a:ext>
              </a:extLst>
            </p:cNvPr>
            <p:cNvSpPr/>
            <p:nvPr/>
          </p:nvSpPr>
          <p:spPr>
            <a:xfrm>
              <a:off x="7130091" y="1459967"/>
              <a:ext cx="20600" cy="258308"/>
            </a:xfrm>
            <a:custGeom>
              <a:avLst/>
              <a:gdLst/>
              <a:ahLst/>
              <a:cxnLst/>
              <a:rect l="l" t="t" r="r" b="b"/>
              <a:pathLst>
                <a:path w="358" h="4489" extrusionOk="0">
                  <a:moveTo>
                    <a:pt x="358" y="1"/>
                  </a:moveTo>
                  <a:lnTo>
                    <a:pt x="1" y="11"/>
                  </a:lnTo>
                  <a:lnTo>
                    <a:pt x="1" y="4488"/>
                  </a:lnTo>
                  <a:lnTo>
                    <a:pt x="358" y="4111"/>
                  </a:lnTo>
                  <a:lnTo>
                    <a:pt x="358" y="1"/>
                  </a:lnTo>
                  <a:close/>
                </a:path>
              </a:pathLst>
            </a:custGeom>
            <a:solidFill>
              <a:srgbClr val="5E83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3554;p74">
              <a:extLst>
                <a:ext uri="{FF2B5EF4-FFF2-40B4-BE49-F238E27FC236}">
                  <a16:creationId xmlns:a16="http://schemas.microsoft.com/office/drawing/2014/main" id="{45224A1B-7176-4F3D-96B4-0AF6D944D33E}"/>
                </a:ext>
              </a:extLst>
            </p:cNvPr>
            <p:cNvSpPr/>
            <p:nvPr/>
          </p:nvSpPr>
          <p:spPr>
            <a:xfrm>
              <a:off x="7130091" y="1459967"/>
              <a:ext cx="20600" cy="258308"/>
            </a:xfrm>
            <a:custGeom>
              <a:avLst/>
              <a:gdLst/>
              <a:ahLst/>
              <a:cxnLst/>
              <a:rect l="l" t="t" r="r" b="b"/>
              <a:pathLst>
                <a:path w="358" h="4489" extrusionOk="0">
                  <a:moveTo>
                    <a:pt x="358" y="1"/>
                  </a:moveTo>
                  <a:lnTo>
                    <a:pt x="1" y="11"/>
                  </a:lnTo>
                  <a:lnTo>
                    <a:pt x="1" y="4488"/>
                  </a:lnTo>
                  <a:lnTo>
                    <a:pt x="358" y="4111"/>
                  </a:lnTo>
                  <a:lnTo>
                    <a:pt x="358" y="1"/>
                  </a:lnTo>
                  <a:close/>
                </a:path>
              </a:pathLst>
            </a:custGeom>
            <a:solidFill>
              <a:srgbClr val="5E83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3555;p74">
              <a:extLst>
                <a:ext uri="{FF2B5EF4-FFF2-40B4-BE49-F238E27FC236}">
                  <a16:creationId xmlns:a16="http://schemas.microsoft.com/office/drawing/2014/main" id="{73EA5BA5-4ACA-4342-ABB8-9ED20EDA125F}"/>
                </a:ext>
              </a:extLst>
            </p:cNvPr>
            <p:cNvSpPr/>
            <p:nvPr/>
          </p:nvSpPr>
          <p:spPr>
            <a:xfrm>
              <a:off x="7100169" y="1460542"/>
              <a:ext cx="29980" cy="257733"/>
            </a:xfrm>
            <a:custGeom>
              <a:avLst/>
              <a:gdLst/>
              <a:ahLst/>
              <a:cxnLst/>
              <a:rect l="l" t="t" r="r" b="b"/>
              <a:pathLst>
                <a:path w="521" h="4479" extrusionOk="0">
                  <a:moveTo>
                    <a:pt x="1" y="1"/>
                  </a:moveTo>
                  <a:lnTo>
                    <a:pt x="1" y="4478"/>
                  </a:lnTo>
                  <a:lnTo>
                    <a:pt x="521" y="4478"/>
                  </a:lnTo>
                  <a:lnTo>
                    <a:pt x="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3556;p74">
              <a:extLst>
                <a:ext uri="{FF2B5EF4-FFF2-40B4-BE49-F238E27FC236}">
                  <a16:creationId xmlns:a16="http://schemas.microsoft.com/office/drawing/2014/main" id="{0DA9ADBA-3864-4564-BB26-641CA6A3C309}"/>
                </a:ext>
              </a:extLst>
            </p:cNvPr>
            <p:cNvSpPr/>
            <p:nvPr/>
          </p:nvSpPr>
          <p:spPr>
            <a:xfrm>
              <a:off x="7104887" y="1607273"/>
              <a:ext cx="21176" cy="13005"/>
            </a:xfrm>
            <a:custGeom>
              <a:avLst/>
              <a:gdLst/>
              <a:ahLst/>
              <a:cxnLst/>
              <a:rect l="l" t="t" r="r" b="b"/>
              <a:pathLst>
                <a:path w="368" h="226" extrusionOk="0">
                  <a:moveTo>
                    <a:pt x="0" y="1"/>
                  </a:moveTo>
                  <a:lnTo>
                    <a:pt x="0" y="225"/>
                  </a:lnTo>
                  <a:lnTo>
                    <a:pt x="367" y="225"/>
                  </a:lnTo>
                  <a:lnTo>
                    <a:pt x="3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3557;p74">
              <a:extLst>
                <a:ext uri="{FF2B5EF4-FFF2-40B4-BE49-F238E27FC236}">
                  <a16:creationId xmlns:a16="http://schemas.microsoft.com/office/drawing/2014/main" id="{35FA0B57-DF1A-46A4-AC67-7CA70DA9E001}"/>
                </a:ext>
              </a:extLst>
            </p:cNvPr>
            <p:cNvSpPr/>
            <p:nvPr/>
          </p:nvSpPr>
          <p:spPr>
            <a:xfrm>
              <a:off x="7104887" y="1591449"/>
              <a:ext cx="21176" cy="12947"/>
            </a:xfrm>
            <a:custGeom>
              <a:avLst/>
              <a:gdLst/>
              <a:ahLst/>
              <a:cxnLst/>
              <a:rect l="l" t="t" r="r" b="b"/>
              <a:pathLst>
                <a:path w="368" h="225" extrusionOk="0">
                  <a:moveTo>
                    <a:pt x="0" y="0"/>
                  </a:moveTo>
                  <a:lnTo>
                    <a:pt x="0" y="225"/>
                  </a:lnTo>
                  <a:lnTo>
                    <a:pt x="367" y="225"/>
                  </a:lnTo>
                  <a:lnTo>
                    <a:pt x="3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3558;p74">
              <a:extLst>
                <a:ext uri="{FF2B5EF4-FFF2-40B4-BE49-F238E27FC236}">
                  <a16:creationId xmlns:a16="http://schemas.microsoft.com/office/drawing/2014/main" id="{8A69D70D-96A3-4B4A-9FBF-BDF7211F38FF}"/>
                </a:ext>
              </a:extLst>
            </p:cNvPr>
            <p:cNvSpPr/>
            <p:nvPr/>
          </p:nvSpPr>
          <p:spPr>
            <a:xfrm>
              <a:off x="7104887" y="1575567"/>
              <a:ext cx="21176" cy="13005"/>
            </a:xfrm>
            <a:custGeom>
              <a:avLst/>
              <a:gdLst/>
              <a:ahLst/>
              <a:cxnLst/>
              <a:rect l="l" t="t" r="r" b="b"/>
              <a:pathLst>
                <a:path w="368" h="226" extrusionOk="0">
                  <a:moveTo>
                    <a:pt x="0" y="1"/>
                  </a:moveTo>
                  <a:lnTo>
                    <a:pt x="0" y="225"/>
                  </a:lnTo>
                  <a:lnTo>
                    <a:pt x="367" y="225"/>
                  </a:lnTo>
                  <a:lnTo>
                    <a:pt x="3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3559;p74">
              <a:extLst>
                <a:ext uri="{FF2B5EF4-FFF2-40B4-BE49-F238E27FC236}">
                  <a16:creationId xmlns:a16="http://schemas.microsoft.com/office/drawing/2014/main" id="{EDB1E230-8EA9-4552-B5FB-F804B20F7387}"/>
                </a:ext>
              </a:extLst>
            </p:cNvPr>
            <p:cNvSpPr/>
            <p:nvPr/>
          </p:nvSpPr>
          <p:spPr>
            <a:xfrm>
              <a:off x="7130666" y="1475848"/>
              <a:ext cx="30613" cy="241851"/>
            </a:xfrm>
            <a:custGeom>
              <a:avLst/>
              <a:gdLst/>
              <a:ahLst/>
              <a:cxnLst/>
              <a:rect l="l" t="t" r="r" b="b"/>
              <a:pathLst>
                <a:path w="532" h="4203" extrusionOk="0">
                  <a:moveTo>
                    <a:pt x="1" y="0"/>
                  </a:moveTo>
                  <a:lnTo>
                    <a:pt x="1" y="4202"/>
                  </a:lnTo>
                  <a:lnTo>
                    <a:pt x="531" y="4202"/>
                  </a:lnTo>
                  <a:lnTo>
                    <a:pt x="531" y="0"/>
                  </a:lnTo>
                  <a:close/>
                </a:path>
              </a:pathLst>
            </a:custGeom>
            <a:solidFill>
              <a:srgbClr val="EBB2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3560;p74">
              <a:extLst>
                <a:ext uri="{FF2B5EF4-FFF2-40B4-BE49-F238E27FC236}">
                  <a16:creationId xmlns:a16="http://schemas.microsoft.com/office/drawing/2014/main" id="{50EB1DCF-F0FA-4245-96AB-F42AD363ADF3}"/>
                </a:ext>
              </a:extLst>
            </p:cNvPr>
            <p:cNvSpPr/>
            <p:nvPr/>
          </p:nvSpPr>
          <p:spPr>
            <a:xfrm>
              <a:off x="7161221" y="1471705"/>
              <a:ext cx="20025" cy="246570"/>
            </a:xfrm>
            <a:custGeom>
              <a:avLst/>
              <a:gdLst/>
              <a:ahLst/>
              <a:cxnLst/>
              <a:rect l="l" t="t" r="r" b="b"/>
              <a:pathLst>
                <a:path w="348" h="4285" extrusionOk="0">
                  <a:moveTo>
                    <a:pt x="347" y="1"/>
                  </a:moveTo>
                  <a:lnTo>
                    <a:pt x="0" y="72"/>
                  </a:lnTo>
                  <a:lnTo>
                    <a:pt x="0" y="4284"/>
                  </a:lnTo>
                  <a:lnTo>
                    <a:pt x="347" y="3927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EBB2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3561;p74">
              <a:extLst>
                <a:ext uri="{FF2B5EF4-FFF2-40B4-BE49-F238E27FC236}">
                  <a16:creationId xmlns:a16="http://schemas.microsoft.com/office/drawing/2014/main" id="{E0DF0788-81C3-4A59-B68B-07A7E4C86486}"/>
                </a:ext>
              </a:extLst>
            </p:cNvPr>
            <p:cNvSpPr/>
            <p:nvPr/>
          </p:nvSpPr>
          <p:spPr>
            <a:xfrm>
              <a:off x="7161221" y="1471705"/>
              <a:ext cx="20025" cy="246570"/>
            </a:xfrm>
            <a:custGeom>
              <a:avLst/>
              <a:gdLst/>
              <a:ahLst/>
              <a:cxnLst/>
              <a:rect l="l" t="t" r="r" b="b"/>
              <a:pathLst>
                <a:path w="348" h="4285" extrusionOk="0">
                  <a:moveTo>
                    <a:pt x="347" y="1"/>
                  </a:moveTo>
                  <a:lnTo>
                    <a:pt x="0" y="72"/>
                  </a:lnTo>
                  <a:lnTo>
                    <a:pt x="0" y="4284"/>
                  </a:lnTo>
                  <a:lnTo>
                    <a:pt x="347" y="3927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3562;p74">
              <a:extLst>
                <a:ext uri="{FF2B5EF4-FFF2-40B4-BE49-F238E27FC236}">
                  <a16:creationId xmlns:a16="http://schemas.microsoft.com/office/drawing/2014/main" id="{25F8CB49-5DA2-4BD6-9E53-08B461726596}"/>
                </a:ext>
              </a:extLst>
            </p:cNvPr>
            <p:cNvSpPr/>
            <p:nvPr/>
          </p:nvSpPr>
          <p:spPr>
            <a:xfrm>
              <a:off x="7039117" y="1454097"/>
              <a:ext cx="34698" cy="263602"/>
            </a:xfrm>
            <a:custGeom>
              <a:avLst/>
              <a:gdLst/>
              <a:ahLst/>
              <a:cxnLst/>
              <a:rect l="l" t="t" r="r" b="b"/>
              <a:pathLst>
                <a:path w="603" h="4581" extrusionOk="0">
                  <a:moveTo>
                    <a:pt x="1" y="1"/>
                  </a:moveTo>
                  <a:lnTo>
                    <a:pt x="1" y="4580"/>
                  </a:lnTo>
                  <a:lnTo>
                    <a:pt x="603" y="4580"/>
                  </a:lnTo>
                  <a:lnTo>
                    <a:pt x="6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3563;p74">
              <a:extLst>
                <a:ext uri="{FF2B5EF4-FFF2-40B4-BE49-F238E27FC236}">
                  <a16:creationId xmlns:a16="http://schemas.microsoft.com/office/drawing/2014/main" id="{06D76102-48B3-4666-B972-08A5AB84DA5C}"/>
                </a:ext>
              </a:extLst>
            </p:cNvPr>
            <p:cNvSpPr/>
            <p:nvPr/>
          </p:nvSpPr>
          <p:spPr>
            <a:xfrm>
              <a:off x="7042052" y="1544495"/>
              <a:ext cx="28829" cy="12947"/>
            </a:xfrm>
            <a:custGeom>
              <a:avLst/>
              <a:gdLst/>
              <a:ahLst/>
              <a:cxnLst/>
              <a:rect l="l" t="t" r="r" b="b"/>
              <a:pathLst>
                <a:path w="501" h="225" extrusionOk="0">
                  <a:moveTo>
                    <a:pt x="1" y="0"/>
                  </a:moveTo>
                  <a:lnTo>
                    <a:pt x="1" y="225"/>
                  </a:lnTo>
                  <a:lnTo>
                    <a:pt x="501" y="225"/>
                  </a:lnTo>
                  <a:lnTo>
                    <a:pt x="5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3564;p74">
              <a:extLst>
                <a:ext uri="{FF2B5EF4-FFF2-40B4-BE49-F238E27FC236}">
                  <a16:creationId xmlns:a16="http://schemas.microsoft.com/office/drawing/2014/main" id="{60362CF5-1ED1-4A6B-80D4-7C45C7925532}"/>
                </a:ext>
              </a:extLst>
            </p:cNvPr>
            <p:cNvSpPr/>
            <p:nvPr/>
          </p:nvSpPr>
          <p:spPr>
            <a:xfrm>
              <a:off x="7009195" y="1454097"/>
              <a:ext cx="29404" cy="263602"/>
            </a:xfrm>
            <a:custGeom>
              <a:avLst/>
              <a:gdLst/>
              <a:ahLst/>
              <a:cxnLst/>
              <a:rect l="l" t="t" r="r" b="b"/>
              <a:pathLst>
                <a:path w="511" h="4581" extrusionOk="0">
                  <a:moveTo>
                    <a:pt x="1" y="1"/>
                  </a:moveTo>
                  <a:lnTo>
                    <a:pt x="1" y="4580"/>
                  </a:lnTo>
                  <a:lnTo>
                    <a:pt x="511" y="4580"/>
                  </a:lnTo>
                  <a:lnTo>
                    <a:pt x="511" y="1"/>
                  </a:lnTo>
                  <a:close/>
                </a:path>
              </a:pathLst>
            </a:custGeom>
            <a:solidFill>
              <a:srgbClr val="78B4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3565;p74">
              <a:extLst>
                <a:ext uri="{FF2B5EF4-FFF2-40B4-BE49-F238E27FC236}">
                  <a16:creationId xmlns:a16="http://schemas.microsoft.com/office/drawing/2014/main" id="{2E5E13D9-3B48-42F4-A6A6-FFD4489643F3}"/>
                </a:ext>
              </a:extLst>
            </p:cNvPr>
            <p:cNvSpPr/>
            <p:nvPr/>
          </p:nvSpPr>
          <p:spPr>
            <a:xfrm>
              <a:off x="7019783" y="1484652"/>
              <a:ext cx="10012" cy="210721"/>
            </a:xfrm>
            <a:custGeom>
              <a:avLst/>
              <a:gdLst/>
              <a:ahLst/>
              <a:cxnLst/>
              <a:rect l="l" t="t" r="r" b="b"/>
              <a:pathLst>
                <a:path w="174" h="3662" extrusionOk="0">
                  <a:moveTo>
                    <a:pt x="0" y="0"/>
                  </a:moveTo>
                  <a:lnTo>
                    <a:pt x="0" y="3662"/>
                  </a:lnTo>
                  <a:lnTo>
                    <a:pt x="174" y="3662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3566;p74">
              <a:extLst>
                <a:ext uri="{FF2B5EF4-FFF2-40B4-BE49-F238E27FC236}">
                  <a16:creationId xmlns:a16="http://schemas.microsoft.com/office/drawing/2014/main" id="{D95A7563-B720-4F72-AAC8-6163CD7D19AB}"/>
                </a:ext>
              </a:extLst>
            </p:cNvPr>
            <p:cNvSpPr/>
            <p:nvPr/>
          </p:nvSpPr>
          <p:spPr>
            <a:xfrm>
              <a:off x="6953437" y="1467044"/>
              <a:ext cx="29404" cy="251231"/>
            </a:xfrm>
            <a:custGeom>
              <a:avLst/>
              <a:gdLst/>
              <a:ahLst/>
              <a:cxnLst/>
              <a:rect l="l" t="t" r="r" b="b"/>
              <a:pathLst>
                <a:path w="511" h="4366" extrusionOk="0">
                  <a:moveTo>
                    <a:pt x="1" y="0"/>
                  </a:moveTo>
                  <a:lnTo>
                    <a:pt x="1" y="4365"/>
                  </a:lnTo>
                  <a:lnTo>
                    <a:pt x="511" y="4365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3567;p74">
              <a:extLst>
                <a:ext uri="{FF2B5EF4-FFF2-40B4-BE49-F238E27FC236}">
                  <a16:creationId xmlns:a16="http://schemas.microsoft.com/office/drawing/2014/main" id="{0C64746E-870B-49EE-A783-755C5F9DE9BE}"/>
                </a:ext>
              </a:extLst>
            </p:cNvPr>
            <p:cNvSpPr/>
            <p:nvPr/>
          </p:nvSpPr>
          <p:spPr>
            <a:xfrm>
              <a:off x="6897679" y="1467044"/>
              <a:ext cx="29404" cy="251231"/>
            </a:xfrm>
            <a:custGeom>
              <a:avLst/>
              <a:gdLst/>
              <a:ahLst/>
              <a:cxnLst/>
              <a:rect l="l" t="t" r="r" b="b"/>
              <a:pathLst>
                <a:path w="511" h="4366" extrusionOk="0">
                  <a:moveTo>
                    <a:pt x="1" y="0"/>
                  </a:moveTo>
                  <a:lnTo>
                    <a:pt x="1" y="4365"/>
                  </a:lnTo>
                  <a:lnTo>
                    <a:pt x="511" y="4365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3568;p74">
              <a:extLst>
                <a:ext uri="{FF2B5EF4-FFF2-40B4-BE49-F238E27FC236}">
                  <a16:creationId xmlns:a16="http://schemas.microsoft.com/office/drawing/2014/main" id="{84B6BC9A-E800-4B54-AEE8-CC20A18FAE0D}"/>
                </a:ext>
              </a:extLst>
            </p:cNvPr>
            <p:cNvSpPr/>
            <p:nvPr/>
          </p:nvSpPr>
          <p:spPr>
            <a:xfrm>
              <a:off x="6868333" y="1484652"/>
              <a:ext cx="29404" cy="233047"/>
            </a:xfrm>
            <a:custGeom>
              <a:avLst/>
              <a:gdLst/>
              <a:ahLst/>
              <a:cxnLst/>
              <a:rect l="l" t="t" r="r" b="b"/>
              <a:pathLst>
                <a:path w="511" h="4050" extrusionOk="0">
                  <a:moveTo>
                    <a:pt x="1" y="0"/>
                  </a:moveTo>
                  <a:lnTo>
                    <a:pt x="1" y="4049"/>
                  </a:lnTo>
                  <a:lnTo>
                    <a:pt x="511" y="4049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3569;p74">
              <a:extLst>
                <a:ext uri="{FF2B5EF4-FFF2-40B4-BE49-F238E27FC236}">
                  <a16:creationId xmlns:a16="http://schemas.microsoft.com/office/drawing/2014/main" id="{1678A750-1035-4975-81EB-D1EF91241F70}"/>
                </a:ext>
              </a:extLst>
            </p:cNvPr>
            <p:cNvSpPr/>
            <p:nvPr/>
          </p:nvSpPr>
          <p:spPr>
            <a:xfrm>
              <a:off x="5779068" y="2657463"/>
              <a:ext cx="402682" cy="103116"/>
            </a:xfrm>
            <a:custGeom>
              <a:avLst/>
              <a:gdLst/>
              <a:ahLst/>
              <a:cxnLst/>
              <a:rect l="l" t="t" r="r" b="b"/>
              <a:pathLst>
                <a:path w="6998" h="1792" extrusionOk="0">
                  <a:moveTo>
                    <a:pt x="1816" y="711"/>
                  </a:moveTo>
                  <a:lnTo>
                    <a:pt x="1051" y="1180"/>
                  </a:lnTo>
                  <a:cubicBezTo>
                    <a:pt x="1031" y="1200"/>
                    <a:pt x="1010" y="1210"/>
                    <a:pt x="990" y="1231"/>
                  </a:cubicBezTo>
                  <a:cubicBezTo>
                    <a:pt x="1071" y="1129"/>
                    <a:pt x="1133" y="1027"/>
                    <a:pt x="1173" y="915"/>
                  </a:cubicBezTo>
                  <a:lnTo>
                    <a:pt x="1520" y="782"/>
                  </a:lnTo>
                  <a:lnTo>
                    <a:pt x="1561" y="772"/>
                  </a:lnTo>
                  <a:lnTo>
                    <a:pt x="1816" y="711"/>
                  </a:lnTo>
                  <a:close/>
                  <a:moveTo>
                    <a:pt x="1316" y="0"/>
                  </a:moveTo>
                  <a:cubicBezTo>
                    <a:pt x="1293" y="0"/>
                    <a:pt x="1269" y="5"/>
                    <a:pt x="1245" y="17"/>
                  </a:cubicBezTo>
                  <a:lnTo>
                    <a:pt x="521" y="282"/>
                  </a:lnTo>
                  <a:cubicBezTo>
                    <a:pt x="459" y="303"/>
                    <a:pt x="408" y="343"/>
                    <a:pt x="368" y="394"/>
                  </a:cubicBezTo>
                  <a:cubicBezTo>
                    <a:pt x="266" y="558"/>
                    <a:pt x="41" y="925"/>
                    <a:pt x="0" y="1129"/>
                  </a:cubicBezTo>
                  <a:cubicBezTo>
                    <a:pt x="0" y="1177"/>
                    <a:pt x="39" y="1219"/>
                    <a:pt x="85" y="1219"/>
                  </a:cubicBezTo>
                  <a:cubicBezTo>
                    <a:pt x="98" y="1219"/>
                    <a:pt x="110" y="1217"/>
                    <a:pt x="123" y="1210"/>
                  </a:cubicBezTo>
                  <a:cubicBezTo>
                    <a:pt x="225" y="1149"/>
                    <a:pt x="306" y="1057"/>
                    <a:pt x="357" y="955"/>
                  </a:cubicBezTo>
                  <a:lnTo>
                    <a:pt x="357" y="955"/>
                  </a:lnTo>
                  <a:lnTo>
                    <a:pt x="235" y="1414"/>
                  </a:lnTo>
                  <a:cubicBezTo>
                    <a:pt x="215" y="1486"/>
                    <a:pt x="255" y="1557"/>
                    <a:pt x="327" y="1567"/>
                  </a:cubicBezTo>
                  <a:cubicBezTo>
                    <a:pt x="333" y="1568"/>
                    <a:pt x="340" y="1569"/>
                    <a:pt x="347" y="1569"/>
                  </a:cubicBezTo>
                  <a:cubicBezTo>
                    <a:pt x="413" y="1569"/>
                    <a:pt x="486" y="1521"/>
                    <a:pt x="551" y="1374"/>
                  </a:cubicBezTo>
                  <a:lnTo>
                    <a:pt x="765" y="823"/>
                  </a:lnTo>
                  <a:lnTo>
                    <a:pt x="908" y="700"/>
                  </a:lnTo>
                  <a:lnTo>
                    <a:pt x="908" y="700"/>
                  </a:lnTo>
                  <a:lnTo>
                    <a:pt x="551" y="1455"/>
                  </a:lnTo>
                  <a:cubicBezTo>
                    <a:pt x="541" y="1476"/>
                    <a:pt x="541" y="1506"/>
                    <a:pt x="561" y="1527"/>
                  </a:cubicBezTo>
                  <a:cubicBezTo>
                    <a:pt x="591" y="1556"/>
                    <a:pt x="630" y="1571"/>
                    <a:pt x="668" y="1571"/>
                  </a:cubicBezTo>
                  <a:cubicBezTo>
                    <a:pt x="709" y="1571"/>
                    <a:pt x="749" y="1553"/>
                    <a:pt x="776" y="1516"/>
                  </a:cubicBezTo>
                  <a:cubicBezTo>
                    <a:pt x="776" y="1516"/>
                    <a:pt x="847" y="1425"/>
                    <a:pt x="929" y="1312"/>
                  </a:cubicBezTo>
                  <a:lnTo>
                    <a:pt x="929" y="1312"/>
                  </a:lnTo>
                  <a:cubicBezTo>
                    <a:pt x="917" y="1362"/>
                    <a:pt x="961" y="1397"/>
                    <a:pt x="1045" y="1397"/>
                  </a:cubicBezTo>
                  <a:cubicBezTo>
                    <a:pt x="1116" y="1397"/>
                    <a:pt x="1216" y="1373"/>
                    <a:pt x="1337" y="1312"/>
                  </a:cubicBezTo>
                  <a:lnTo>
                    <a:pt x="2020" y="1006"/>
                  </a:lnTo>
                  <a:cubicBezTo>
                    <a:pt x="2189" y="1071"/>
                    <a:pt x="2368" y="1119"/>
                    <a:pt x="2544" y="1119"/>
                  </a:cubicBezTo>
                  <a:cubicBezTo>
                    <a:pt x="2730" y="1119"/>
                    <a:pt x="2913" y="1066"/>
                    <a:pt x="3081" y="925"/>
                  </a:cubicBezTo>
                  <a:cubicBezTo>
                    <a:pt x="3081" y="925"/>
                    <a:pt x="5733" y="1659"/>
                    <a:pt x="6457" y="1792"/>
                  </a:cubicBezTo>
                  <a:cubicBezTo>
                    <a:pt x="6885" y="1792"/>
                    <a:pt x="6997" y="1465"/>
                    <a:pt x="6926" y="1047"/>
                  </a:cubicBezTo>
                  <a:cubicBezTo>
                    <a:pt x="6866" y="725"/>
                    <a:pt x="6825" y="374"/>
                    <a:pt x="6501" y="374"/>
                  </a:cubicBezTo>
                  <a:cubicBezTo>
                    <a:pt x="6497" y="374"/>
                    <a:pt x="6492" y="374"/>
                    <a:pt x="6487" y="374"/>
                  </a:cubicBezTo>
                  <a:cubicBezTo>
                    <a:pt x="6242" y="381"/>
                    <a:pt x="5980" y="386"/>
                    <a:pt x="5708" y="386"/>
                  </a:cubicBezTo>
                  <a:cubicBezTo>
                    <a:pt x="4829" y="386"/>
                    <a:pt x="3849" y="334"/>
                    <a:pt x="2999" y="139"/>
                  </a:cubicBezTo>
                  <a:cubicBezTo>
                    <a:pt x="2928" y="119"/>
                    <a:pt x="2846" y="109"/>
                    <a:pt x="2764" y="109"/>
                  </a:cubicBezTo>
                  <a:cubicBezTo>
                    <a:pt x="2458" y="88"/>
                    <a:pt x="1632" y="48"/>
                    <a:pt x="1367" y="7"/>
                  </a:cubicBezTo>
                  <a:cubicBezTo>
                    <a:pt x="1350" y="3"/>
                    <a:pt x="1333" y="0"/>
                    <a:pt x="1316" y="0"/>
                  </a:cubicBezTo>
                  <a:close/>
                </a:path>
              </a:pathLst>
            </a:custGeom>
            <a:solidFill>
              <a:srgbClr val="985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3570;p74">
              <a:extLst>
                <a:ext uri="{FF2B5EF4-FFF2-40B4-BE49-F238E27FC236}">
                  <a16:creationId xmlns:a16="http://schemas.microsoft.com/office/drawing/2014/main" id="{0CC825BF-1920-43BA-BBFF-C97DD38925BA}"/>
                </a:ext>
              </a:extLst>
            </p:cNvPr>
            <p:cNvSpPr/>
            <p:nvPr/>
          </p:nvSpPr>
          <p:spPr>
            <a:xfrm>
              <a:off x="5796848" y="2664771"/>
              <a:ext cx="66059" cy="50637"/>
            </a:xfrm>
            <a:custGeom>
              <a:avLst/>
              <a:gdLst/>
              <a:ahLst/>
              <a:cxnLst/>
              <a:rect l="l" t="t" r="r" b="b"/>
              <a:pathLst>
                <a:path w="1148" h="880" extrusionOk="0">
                  <a:moveTo>
                    <a:pt x="1116" y="1"/>
                  </a:moveTo>
                  <a:cubicBezTo>
                    <a:pt x="1114" y="1"/>
                    <a:pt x="1111" y="1"/>
                    <a:pt x="1109" y="2"/>
                  </a:cubicBezTo>
                  <a:lnTo>
                    <a:pt x="722" y="155"/>
                  </a:lnTo>
                  <a:cubicBezTo>
                    <a:pt x="609" y="196"/>
                    <a:pt x="487" y="237"/>
                    <a:pt x="375" y="298"/>
                  </a:cubicBezTo>
                  <a:cubicBezTo>
                    <a:pt x="283" y="349"/>
                    <a:pt x="212" y="431"/>
                    <a:pt x="171" y="522"/>
                  </a:cubicBezTo>
                  <a:cubicBezTo>
                    <a:pt x="110" y="635"/>
                    <a:pt x="59" y="747"/>
                    <a:pt x="8" y="849"/>
                  </a:cubicBezTo>
                  <a:cubicBezTo>
                    <a:pt x="1" y="869"/>
                    <a:pt x="16" y="880"/>
                    <a:pt x="30" y="880"/>
                  </a:cubicBezTo>
                  <a:cubicBezTo>
                    <a:pt x="37" y="880"/>
                    <a:pt x="45" y="876"/>
                    <a:pt x="48" y="869"/>
                  </a:cubicBezTo>
                  <a:cubicBezTo>
                    <a:pt x="99" y="747"/>
                    <a:pt x="150" y="645"/>
                    <a:pt x="212" y="533"/>
                  </a:cubicBezTo>
                  <a:cubicBezTo>
                    <a:pt x="263" y="431"/>
                    <a:pt x="344" y="349"/>
                    <a:pt x="446" y="308"/>
                  </a:cubicBezTo>
                  <a:cubicBezTo>
                    <a:pt x="671" y="216"/>
                    <a:pt x="895" y="135"/>
                    <a:pt x="1130" y="43"/>
                  </a:cubicBezTo>
                  <a:cubicBezTo>
                    <a:pt x="1148" y="34"/>
                    <a:pt x="1133" y="1"/>
                    <a:pt x="1116" y="1"/>
                  </a:cubicBezTo>
                  <a:close/>
                </a:path>
              </a:pathLst>
            </a:custGeom>
            <a:solidFill>
              <a:srgbClr val="985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3571;p74">
              <a:extLst>
                <a:ext uri="{FF2B5EF4-FFF2-40B4-BE49-F238E27FC236}">
                  <a16:creationId xmlns:a16="http://schemas.microsoft.com/office/drawing/2014/main" id="{DAB776E0-E864-4BF2-A299-2811E9B3252B}"/>
                </a:ext>
              </a:extLst>
            </p:cNvPr>
            <p:cNvSpPr/>
            <p:nvPr/>
          </p:nvSpPr>
          <p:spPr>
            <a:xfrm>
              <a:off x="5829129" y="2674840"/>
              <a:ext cx="42697" cy="25204"/>
            </a:xfrm>
            <a:custGeom>
              <a:avLst/>
              <a:gdLst/>
              <a:ahLst/>
              <a:cxnLst/>
              <a:rect l="l" t="t" r="r" b="b"/>
              <a:pathLst>
                <a:path w="742" h="438" extrusionOk="0">
                  <a:moveTo>
                    <a:pt x="711" y="1"/>
                  </a:moveTo>
                  <a:cubicBezTo>
                    <a:pt x="569" y="52"/>
                    <a:pt x="436" y="113"/>
                    <a:pt x="314" y="184"/>
                  </a:cubicBezTo>
                  <a:cubicBezTo>
                    <a:pt x="242" y="225"/>
                    <a:pt x="171" y="256"/>
                    <a:pt x="110" y="286"/>
                  </a:cubicBezTo>
                  <a:cubicBezTo>
                    <a:pt x="59" y="317"/>
                    <a:pt x="28" y="358"/>
                    <a:pt x="8" y="409"/>
                  </a:cubicBezTo>
                  <a:cubicBezTo>
                    <a:pt x="0" y="423"/>
                    <a:pt x="14" y="437"/>
                    <a:pt x="25" y="437"/>
                  </a:cubicBezTo>
                  <a:cubicBezTo>
                    <a:pt x="30" y="437"/>
                    <a:pt x="35" y="435"/>
                    <a:pt x="38" y="429"/>
                  </a:cubicBezTo>
                  <a:cubicBezTo>
                    <a:pt x="69" y="368"/>
                    <a:pt x="120" y="317"/>
                    <a:pt x="181" y="296"/>
                  </a:cubicBezTo>
                  <a:lnTo>
                    <a:pt x="354" y="205"/>
                  </a:lnTo>
                  <a:cubicBezTo>
                    <a:pt x="477" y="143"/>
                    <a:pt x="589" y="92"/>
                    <a:pt x="721" y="41"/>
                  </a:cubicBezTo>
                  <a:cubicBezTo>
                    <a:pt x="742" y="31"/>
                    <a:pt x="732" y="1"/>
                    <a:pt x="711" y="1"/>
                  </a:cubicBezTo>
                  <a:close/>
                </a:path>
              </a:pathLst>
            </a:custGeom>
            <a:solidFill>
              <a:srgbClr val="985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3572;p74">
              <a:extLst>
                <a:ext uri="{FF2B5EF4-FFF2-40B4-BE49-F238E27FC236}">
                  <a16:creationId xmlns:a16="http://schemas.microsoft.com/office/drawing/2014/main" id="{C3DAADC6-1E2A-4909-94B0-61725EEB4E4F}"/>
                </a:ext>
              </a:extLst>
            </p:cNvPr>
            <p:cNvSpPr/>
            <p:nvPr/>
          </p:nvSpPr>
          <p:spPr>
            <a:xfrm>
              <a:off x="6124146" y="2357499"/>
              <a:ext cx="129758" cy="402510"/>
            </a:xfrm>
            <a:custGeom>
              <a:avLst/>
              <a:gdLst/>
              <a:ahLst/>
              <a:cxnLst/>
              <a:rect l="l" t="t" r="r" b="b"/>
              <a:pathLst>
                <a:path w="2255" h="6995" extrusionOk="0">
                  <a:moveTo>
                    <a:pt x="1485" y="1"/>
                  </a:moveTo>
                  <a:cubicBezTo>
                    <a:pt x="1314" y="1"/>
                    <a:pt x="1144" y="39"/>
                    <a:pt x="990" y="120"/>
                  </a:cubicBezTo>
                  <a:cubicBezTo>
                    <a:pt x="572" y="334"/>
                    <a:pt x="256" y="824"/>
                    <a:pt x="215" y="1477"/>
                  </a:cubicBezTo>
                  <a:lnTo>
                    <a:pt x="1" y="5587"/>
                  </a:lnTo>
                  <a:lnTo>
                    <a:pt x="572" y="6801"/>
                  </a:lnTo>
                  <a:lnTo>
                    <a:pt x="664" y="6995"/>
                  </a:lnTo>
                  <a:cubicBezTo>
                    <a:pt x="1714" y="6729"/>
                    <a:pt x="1653" y="4506"/>
                    <a:pt x="2143" y="1517"/>
                  </a:cubicBezTo>
                  <a:cubicBezTo>
                    <a:pt x="2234" y="936"/>
                    <a:pt x="2255" y="120"/>
                    <a:pt x="1684" y="18"/>
                  </a:cubicBezTo>
                  <a:cubicBezTo>
                    <a:pt x="1618" y="7"/>
                    <a:pt x="1551" y="1"/>
                    <a:pt x="148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3573;p74">
              <a:extLst>
                <a:ext uri="{FF2B5EF4-FFF2-40B4-BE49-F238E27FC236}">
                  <a16:creationId xmlns:a16="http://schemas.microsoft.com/office/drawing/2014/main" id="{0686CE78-706E-42C4-90AA-7F103D180D2C}"/>
                </a:ext>
              </a:extLst>
            </p:cNvPr>
            <p:cNvSpPr/>
            <p:nvPr/>
          </p:nvSpPr>
          <p:spPr>
            <a:xfrm>
              <a:off x="6183414" y="2058628"/>
              <a:ext cx="362172" cy="588775"/>
            </a:xfrm>
            <a:custGeom>
              <a:avLst/>
              <a:gdLst/>
              <a:ahLst/>
              <a:cxnLst/>
              <a:rect l="l" t="t" r="r" b="b"/>
              <a:pathLst>
                <a:path w="6294" h="10232" extrusionOk="0">
                  <a:moveTo>
                    <a:pt x="392" y="7770"/>
                  </a:moveTo>
                  <a:lnTo>
                    <a:pt x="392" y="7770"/>
                  </a:lnTo>
                  <a:cubicBezTo>
                    <a:pt x="394" y="7778"/>
                    <a:pt x="396" y="7785"/>
                    <a:pt x="399" y="7793"/>
                  </a:cubicBezTo>
                  <a:cubicBezTo>
                    <a:pt x="397" y="7785"/>
                    <a:pt x="394" y="7778"/>
                    <a:pt x="392" y="7770"/>
                  </a:cubicBezTo>
                  <a:close/>
                  <a:moveTo>
                    <a:pt x="3683" y="0"/>
                  </a:moveTo>
                  <a:lnTo>
                    <a:pt x="460" y="1765"/>
                  </a:lnTo>
                  <a:cubicBezTo>
                    <a:pt x="103" y="1969"/>
                    <a:pt x="11" y="2795"/>
                    <a:pt x="205" y="3652"/>
                  </a:cubicBezTo>
                  <a:cubicBezTo>
                    <a:pt x="215" y="3682"/>
                    <a:pt x="225" y="3703"/>
                    <a:pt x="225" y="3723"/>
                  </a:cubicBezTo>
                  <a:cubicBezTo>
                    <a:pt x="266" y="4009"/>
                    <a:pt x="266" y="4294"/>
                    <a:pt x="235" y="4590"/>
                  </a:cubicBezTo>
                  <a:cubicBezTo>
                    <a:pt x="205" y="4865"/>
                    <a:pt x="113" y="5110"/>
                    <a:pt x="72" y="5385"/>
                  </a:cubicBezTo>
                  <a:cubicBezTo>
                    <a:pt x="21" y="5671"/>
                    <a:pt x="1" y="5957"/>
                    <a:pt x="1" y="6242"/>
                  </a:cubicBezTo>
                  <a:cubicBezTo>
                    <a:pt x="1" y="6518"/>
                    <a:pt x="31" y="6803"/>
                    <a:pt x="93" y="7068"/>
                  </a:cubicBezTo>
                  <a:cubicBezTo>
                    <a:pt x="133" y="7201"/>
                    <a:pt x="174" y="7334"/>
                    <a:pt x="225" y="7456"/>
                  </a:cubicBezTo>
                  <a:cubicBezTo>
                    <a:pt x="273" y="7561"/>
                    <a:pt x="356" y="7666"/>
                    <a:pt x="392" y="7770"/>
                  </a:cubicBezTo>
                  <a:lnTo>
                    <a:pt x="392" y="7770"/>
                  </a:lnTo>
                  <a:cubicBezTo>
                    <a:pt x="336" y="7583"/>
                    <a:pt x="318" y="7387"/>
                    <a:pt x="348" y="7181"/>
                  </a:cubicBezTo>
                  <a:lnTo>
                    <a:pt x="348" y="7181"/>
                  </a:lnTo>
                  <a:cubicBezTo>
                    <a:pt x="388" y="7589"/>
                    <a:pt x="552" y="7966"/>
                    <a:pt x="817" y="8272"/>
                  </a:cubicBezTo>
                  <a:cubicBezTo>
                    <a:pt x="1000" y="8445"/>
                    <a:pt x="1204" y="8598"/>
                    <a:pt x="1429" y="8731"/>
                  </a:cubicBezTo>
                  <a:cubicBezTo>
                    <a:pt x="1663" y="8884"/>
                    <a:pt x="1837" y="9118"/>
                    <a:pt x="1939" y="9384"/>
                  </a:cubicBezTo>
                  <a:cubicBezTo>
                    <a:pt x="2010" y="9608"/>
                    <a:pt x="2010" y="9843"/>
                    <a:pt x="1929" y="10067"/>
                  </a:cubicBezTo>
                  <a:cubicBezTo>
                    <a:pt x="2071" y="10171"/>
                    <a:pt x="2239" y="10231"/>
                    <a:pt x="2417" y="10231"/>
                  </a:cubicBezTo>
                  <a:cubicBezTo>
                    <a:pt x="2431" y="10231"/>
                    <a:pt x="2445" y="10231"/>
                    <a:pt x="2459" y="10230"/>
                  </a:cubicBezTo>
                  <a:cubicBezTo>
                    <a:pt x="2653" y="10220"/>
                    <a:pt x="3142" y="10189"/>
                    <a:pt x="2959" y="9516"/>
                  </a:cubicBezTo>
                  <a:cubicBezTo>
                    <a:pt x="2897" y="9294"/>
                    <a:pt x="2940" y="9066"/>
                    <a:pt x="3034" y="9066"/>
                  </a:cubicBezTo>
                  <a:cubicBezTo>
                    <a:pt x="3065" y="9066"/>
                    <a:pt x="3102" y="9091"/>
                    <a:pt x="3142" y="9149"/>
                  </a:cubicBezTo>
                  <a:cubicBezTo>
                    <a:pt x="3397" y="9537"/>
                    <a:pt x="3652" y="9985"/>
                    <a:pt x="3928" y="10128"/>
                  </a:cubicBezTo>
                  <a:cubicBezTo>
                    <a:pt x="3938" y="10098"/>
                    <a:pt x="3958" y="10077"/>
                    <a:pt x="3989" y="10067"/>
                  </a:cubicBezTo>
                  <a:cubicBezTo>
                    <a:pt x="4091" y="10057"/>
                    <a:pt x="4193" y="10047"/>
                    <a:pt x="4305" y="10036"/>
                  </a:cubicBezTo>
                  <a:cubicBezTo>
                    <a:pt x="4519" y="9945"/>
                    <a:pt x="4693" y="9690"/>
                    <a:pt x="4682" y="9180"/>
                  </a:cubicBezTo>
                  <a:cubicBezTo>
                    <a:pt x="4682" y="9031"/>
                    <a:pt x="4724" y="8907"/>
                    <a:pt x="4794" y="8907"/>
                  </a:cubicBezTo>
                  <a:cubicBezTo>
                    <a:pt x="4816" y="8907"/>
                    <a:pt x="4840" y="8919"/>
                    <a:pt x="4866" y="8945"/>
                  </a:cubicBezTo>
                  <a:cubicBezTo>
                    <a:pt x="4986" y="9065"/>
                    <a:pt x="5157" y="9142"/>
                    <a:pt x="5318" y="9142"/>
                  </a:cubicBezTo>
                  <a:cubicBezTo>
                    <a:pt x="5417" y="9142"/>
                    <a:pt x="5513" y="9113"/>
                    <a:pt x="5590" y="9047"/>
                  </a:cubicBezTo>
                  <a:cubicBezTo>
                    <a:pt x="5651" y="8884"/>
                    <a:pt x="5713" y="8710"/>
                    <a:pt x="5764" y="8537"/>
                  </a:cubicBezTo>
                  <a:lnTo>
                    <a:pt x="5764" y="8537"/>
                  </a:lnTo>
                  <a:cubicBezTo>
                    <a:pt x="5694" y="8563"/>
                    <a:pt x="5621" y="8582"/>
                    <a:pt x="5551" y="8582"/>
                  </a:cubicBezTo>
                  <a:cubicBezTo>
                    <a:pt x="5423" y="8582"/>
                    <a:pt x="5302" y="8520"/>
                    <a:pt x="5223" y="8323"/>
                  </a:cubicBezTo>
                  <a:cubicBezTo>
                    <a:pt x="5172" y="8180"/>
                    <a:pt x="5152" y="8037"/>
                    <a:pt x="5182" y="7884"/>
                  </a:cubicBezTo>
                  <a:cubicBezTo>
                    <a:pt x="5264" y="7497"/>
                    <a:pt x="5498" y="7323"/>
                    <a:pt x="5662" y="7028"/>
                  </a:cubicBezTo>
                  <a:cubicBezTo>
                    <a:pt x="5876" y="6579"/>
                    <a:pt x="5906" y="6059"/>
                    <a:pt x="5764" y="5579"/>
                  </a:cubicBezTo>
                  <a:lnTo>
                    <a:pt x="5764" y="5579"/>
                  </a:lnTo>
                  <a:cubicBezTo>
                    <a:pt x="5821" y="5608"/>
                    <a:pt x="5883" y="5622"/>
                    <a:pt x="5944" y="5622"/>
                  </a:cubicBezTo>
                  <a:cubicBezTo>
                    <a:pt x="6078" y="5622"/>
                    <a:pt x="6210" y="5556"/>
                    <a:pt x="6294" y="5436"/>
                  </a:cubicBezTo>
                  <a:lnTo>
                    <a:pt x="6294" y="5436"/>
                  </a:lnTo>
                  <a:cubicBezTo>
                    <a:pt x="6265" y="5440"/>
                    <a:pt x="6235" y="5442"/>
                    <a:pt x="6206" y="5442"/>
                  </a:cubicBezTo>
                  <a:cubicBezTo>
                    <a:pt x="5805" y="5442"/>
                    <a:pt x="5399" y="5124"/>
                    <a:pt x="5162" y="4620"/>
                  </a:cubicBezTo>
                  <a:cubicBezTo>
                    <a:pt x="4754" y="3774"/>
                    <a:pt x="4876" y="2652"/>
                    <a:pt x="4652" y="1683"/>
                  </a:cubicBezTo>
                  <a:cubicBezTo>
                    <a:pt x="4489" y="979"/>
                    <a:pt x="4132" y="357"/>
                    <a:pt x="3683" y="0"/>
                  </a:cubicBezTo>
                  <a:close/>
                </a:path>
              </a:pathLst>
            </a:custGeom>
            <a:solidFill>
              <a:srgbClr val="4733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3574;p74">
              <a:extLst>
                <a:ext uri="{FF2B5EF4-FFF2-40B4-BE49-F238E27FC236}">
                  <a16:creationId xmlns:a16="http://schemas.microsoft.com/office/drawing/2014/main" id="{7383FAD3-3758-4DD0-87AC-B27814A716F2}"/>
                </a:ext>
              </a:extLst>
            </p:cNvPr>
            <p:cNvSpPr/>
            <p:nvPr/>
          </p:nvSpPr>
          <p:spPr>
            <a:xfrm>
              <a:off x="6330145" y="3960721"/>
              <a:ext cx="144432" cy="126824"/>
            </a:xfrm>
            <a:custGeom>
              <a:avLst/>
              <a:gdLst/>
              <a:ahLst/>
              <a:cxnLst/>
              <a:rect l="l" t="t" r="r" b="b"/>
              <a:pathLst>
                <a:path w="2510" h="2204" extrusionOk="0">
                  <a:moveTo>
                    <a:pt x="1163" y="1"/>
                  </a:moveTo>
                  <a:lnTo>
                    <a:pt x="358" y="31"/>
                  </a:lnTo>
                  <a:lnTo>
                    <a:pt x="358" y="113"/>
                  </a:lnTo>
                  <a:cubicBezTo>
                    <a:pt x="1" y="582"/>
                    <a:pt x="82" y="1480"/>
                    <a:pt x="144" y="1928"/>
                  </a:cubicBezTo>
                  <a:cubicBezTo>
                    <a:pt x="174" y="2092"/>
                    <a:pt x="307" y="2204"/>
                    <a:pt x="470" y="2204"/>
                  </a:cubicBezTo>
                  <a:lnTo>
                    <a:pt x="2510" y="2204"/>
                  </a:lnTo>
                  <a:cubicBezTo>
                    <a:pt x="2483" y="1754"/>
                    <a:pt x="2068" y="1724"/>
                    <a:pt x="1956" y="1724"/>
                  </a:cubicBezTo>
                  <a:cubicBezTo>
                    <a:pt x="1939" y="1724"/>
                    <a:pt x="1928" y="1724"/>
                    <a:pt x="1928" y="1724"/>
                  </a:cubicBezTo>
                  <a:lnTo>
                    <a:pt x="1163" y="31"/>
                  </a:lnTo>
                  <a:cubicBezTo>
                    <a:pt x="1163" y="21"/>
                    <a:pt x="1163" y="11"/>
                    <a:pt x="1163" y="1"/>
                  </a:cubicBezTo>
                  <a:close/>
                </a:path>
              </a:pathLst>
            </a:custGeom>
            <a:solidFill>
              <a:srgbClr val="E697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3575;p74">
              <a:extLst>
                <a:ext uri="{FF2B5EF4-FFF2-40B4-BE49-F238E27FC236}">
                  <a16:creationId xmlns:a16="http://schemas.microsoft.com/office/drawing/2014/main" id="{CB611F25-FE78-4060-A5FA-C244853701DF}"/>
                </a:ext>
              </a:extLst>
            </p:cNvPr>
            <p:cNvSpPr/>
            <p:nvPr/>
          </p:nvSpPr>
          <p:spPr>
            <a:xfrm>
              <a:off x="6080702" y="3974243"/>
              <a:ext cx="224876" cy="113359"/>
            </a:xfrm>
            <a:custGeom>
              <a:avLst/>
              <a:gdLst/>
              <a:ahLst/>
              <a:cxnLst/>
              <a:rect l="l" t="t" r="r" b="b"/>
              <a:pathLst>
                <a:path w="3908" h="1970" extrusionOk="0">
                  <a:moveTo>
                    <a:pt x="3683" y="0"/>
                  </a:moveTo>
                  <a:lnTo>
                    <a:pt x="2581" y="31"/>
                  </a:lnTo>
                  <a:cubicBezTo>
                    <a:pt x="2224" y="653"/>
                    <a:pt x="949" y="1469"/>
                    <a:pt x="103" y="1714"/>
                  </a:cubicBezTo>
                  <a:cubicBezTo>
                    <a:pt x="1" y="1795"/>
                    <a:pt x="52" y="1969"/>
                    <a:pt x="185" y="1969"/>
                  </a:cubicBezTo>
                  <a:lnTo>
                    <a:pt x="2173" y="1969"/>
                  </a:lnTo>
                  <a:cubicBezTo>
                    <a:pt x="2191" y="1969"/>
                    <a:pt x="2208" y="1970"/>
                    <a:pt x="2225" y="1970"/>
                  </a:cubicBezTo>
                  <a:cubicBezTo>
                    <a:pt x="2676" y="1970"/>
                    <a:pt x="2985" y="1708"/>
                    <a:pt x="3142" y="1275"/>
                  </a:cubicBezTo>
                  <a:cubicBezTo>
                    <a:pt x="3151" y="1234"/>
                    <a:pt x="3183" y="1216"/>
                    <a:pt x="3215" y="1216"/>
                  </a:cubicBezTo>
                  <a:cubicBezTo>
                    <a:pt x="3255" y="1216"/>
                    <a:pt x="3295" y="1245"/>
                    <a:pt x="3295" y="1296"/>
                  </a:cubicBezTo>
                  <a:lnTo>
                    <a:pt x="3295" y="1969"/>
                  </a:lnTo>
                  <a:lnTo>
                    <a:pt x="3785" y="1969"/>
                  </a:lnTo>
                  <a:cubicBezTo>
                    <a:pt x="3907" y="1347"/>
                    <a:pt x="3867" y="704"/>
                    <a:pt x="3652" y="112"/>
                  </a:cubicBezTo>
                  <a:lnTo>
                    <a:pt x="3683" y="0"/>
                  </a:lnTo>
                  <a:close/>
                </a:path>
              </a:pathLst>
            </a:custGeom>
            <a:solidFill>
              <a:srgbClr val="E697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3576;p74">
              <a:extLst>
                <a:ext uri="{FF2B5EF4-FFF2-40B4-BE49-F238E27FC236}">
                  <a16:creationId xmlns:a16="http://schemas.microsoft.com/office/drawing/2014/main" id="{4531171C-7BF1-4CBC-A3B5-442FA84E3F96}"/>
                </a:ext>
              </a:extLst>
            </p:cNvPr>
            <p:cNvSpPr/>
            <p:nvPr/>
          </p:nvSpPr>
          <p:spPr>
            <a:xfrm>
              <a:off x="6118277" y="2337244"/>
              <a:ext cx="409703" cy="1638810"/>
            </a:xfrm>
            <a:custGeom>
              <a:avLst/>
              <a:gdLst/>
              <a:ahLst/>
              <a:cxnLst/>
              <a:rect l="l" t="t" r="r" b="b"/>
              <a:pathLst>
                <a:path w="7120" h="28480" extrusionOk="0">
                  <a:moveTo>
                    <a:pt x="3578" y="0"/>
                  </a:moveTo>
                  <a:cubicBezTo>
                    <a:pt x="2993" y="0"/>
                    <a:pt x="2403" y="92"/>
                    <a:pt x="1847" y="268"/>
                  </a:cubicBezTo>
                  <a:cubicBezTo>
                    <a:pt x="1653" y="329"/>
                    <a:pt x="1459" y="411"/>
                    <a:pt x="1276" y="503"/>
                  </a:cubicBezTo>
                  <a:cubicBezTo>
                    <a:pt x="613" y="829"/>
                    <a:pt x="286" y="1584"/>
                    <a:pt x="500" y="2288"/>
                  </a:cubicBezTo>
                  <a:cubicBezTo>
                    <a:pt x="551" y="2461"/>
                    <a:pt x="551" y="2645"/>
                    <a:pt x="521" y="2828"/>
                  </a:cubicBezTo>
                  <a:lnTo>
                    <a:pt x="409" y="3308"/>
                  </a:lnTo>
                  <a:cubicBezTo>
                    <a:pt x="337" y="3644"/>
                    <a:pt x="409" y="4001"/>
                    <a:pt x="623" y="4276"/>
                  </a:cubicBezTo>
                  <a:lnTo>
                    <a:pt x="1041" y="4827"/>
                  </a:lnTo>
                  <a:lnTo>
                    <a:pt x="1500" y="6459"/>
                  </a:lnTo>
                  <a:cubicBezTo>
                    <a:pt x="1643" y="6979"/>
                    <a:pt x="1592" y="7530"/>
                    <a:pt x="1357" y="8020"/>
                  </a:cubicBezTo>
                  <a:cubicBezTo>
                    <a:pt x="806" y="9111"/>
                    <a:pt x="1" y="11957"/>
                    <a:pt x="827" y="18525"/>
                  </a:cubicBezTo>
                  <a:cubicBezTo>
                    <a:pt x="1214" y="21595"/>
                    <a:pt x="1541" y="25022"/>
                    <a:pt x="1918" y="28357"/>
                  </a:cubicBezTo>
                  <a:lnTo>
                    <a:pt x="1939" y="28480"/>
                  </a:lnTo>
                  <a:lnTo>
                    <a:pt x="3030" y="28439"/>
                  </a:lnTo>
                  <a:lnTo>
                    <a:pt x="3112" y="19463"/>
                  </a:lnTo>
                  <a:lnTo>
                    <a:pt x="3183" y="11151"/>
                  </a:lnTo>
                  <a:lnTo>
                    <a:pt x="3877" y="11151"/>
                  </a:lnTo>
                  <a:lnTo>
                    <a:pt x="3948" y="18719"/>
                  </a:lnTo>
                  <a:lnTo>
                    <a:pt x="4030" y="28143"/>
                  </a:lnTo>
                  <a:lnTo>
                    <a:pt x="4030" y="28245"/>
                  </a:lnTo>
                  <a:lnTo>
                    <a:pt x="4835" y="28245"/>
                  </a:lnTo>
                  <a:cubicBezTo>
                    <a:pt x="5386" y="25124"/>
                    <a:pt x="6029" y="21922"/>
                    <a:pt x="6457" y="18923"/>
                  </a:cubicBezTo>
                  <a:cubicBezTo>
                    <a:pt x="7120" y="14282"/>
                    <a:pt x="7100" y="10315"/>
                    <a:pt x="5702" y="7805"/>
                  </a:cubicBezTo>
                  <a:cubicBezTo>
                    <a:pt x="5457" y="7357"/>
                    <a:pt x="5386" y="6837"/>
                    <a:pt x="5519" y="6347"/>
                  </a:cubicBezTo>
                  <a:cubicBezTo>
                    <a:pt x="5855" y="5052"/>
                    <a:pt x="6498" y="2573"/>
                    <a:pt x="6763" y="1217"/>
                  </a:cubicBezTo>
                  <a:cubicBezTo>
                    <a:pt x="6783" y="1115"/>
                    <a:pt x="6743" y="1013"/>
                    <a:pt x="6661" y="951"/>
                  </a:cubicBezTo>
                  <a:cubicBezTo>
                    <a:pt x="6151" y="594"/>
                    <a:pt x="5580" y="329"/>
                    <a:pt x="4978" y="186"/>
                  </a:cubicBezTo>
                  <a:cubicBezTo>
                    <a:pt x="4815" y="146"/>
                    <a:pt x="4641" y="105"/>
                    <a:pt x="4468" y="74"/>
                  </a:cubicBezTo>
                  <a:cubicBezTo>
                    <a:pt x="4234" y="33"/>
                    <a:pt x="3999" y="13"/>
                    <a:pt x="3754" y="3"/>
                  </a:cubicBezTo>
                  <a:cubicBezTo>
                    <a:pt x="3695" y="1"/>
                    <a:pt x="3637" y="0"/>
                    <a:pt x="35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3577;p74">
              <a:extLst>
                <a:ext uri="{FF2B5EF4-FFF2-40B4-BE49-F238E27FC236}">
                  <a16:creationId xmlns:a16="http://schemas.microsoft.com/office/drawing/2014/main" id="{B57E1C0B-7C1D-4E1D-8912-CC949A7F3116}"/>
                </a:ext>
              </a:extLst>
            </p:cNvPr>
            <p:cNvSpPr/>
            <p:nvPr/>
          </p:nvSpPr>
          <p:spPr>
            <a:xfrm>
              <a:off x="6309027" y="2502273"/>
              <a:ext cx="90457" cy="30613"/>
            </a:xfrm>
            <a:custGeom>
              <a:avLst/>
              <a:gdLst/>
              <a:ahLst/>
              <a:cxnLst/>
              <a:rect l="l" t="t" r="r" b="b"/>
              <a:pathLst>
                <a:path w="1572" h="532" extrusionOk="0">
                  <a:moveTo>
                    <a:pt x="1" y="1"/>
                  </a:moveTo>
                  <a:lnTo>
                    <a:pt x="1" y="531"/>
                  </a:lnTo>
                  <a:lnTo>
                    <a:pt x="1571" y="531"/>
                  </a:lnTo>
                  <a:lnTo>
                    <a:pt x="15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3578;p74">
              <a:extLst>
                <a:ext uri="{FF2B5EF4-FFF2-40B4-BE49-F238E27FC236}">
                  <a16:creationId xmlns:a16="http://schemas.microsoft.com/office/drawing/2014/main" id="{C463E4F3-9528-49E2-8A52-911912DE5917}"/>
                </a:ext>
              </a:extLst>
            </p:cNvPr>
            <p:cNvSpPr/>
            <p:nvPr/>
          </p:nvSpPr>
          <p:spPr>
            <a:xfrm>
              <a:off x="6219838" y="2336611"/>
              <a:ext cx="183733" cy="165722"/>
            </a:xfrm>
            <a:custGeom>
              <a:avLst/>
              <a:gdLst/>
              <a:ahLst/>
              <a:cxnLst/>
              <a:rect l="l" t="t" r="r" b="b"/>
              <a:pathLst>
                <a:path w="3193" h="2880" extrusionOk="0">
                  <a:moveTo>
                    <a:pt x="1814" y="1"/>
                  </a:moveTo>
                  <a:cubicBezTo>
                    <a:pt x="1228" y="1"/>
                    <a:pt x="638" y="94"/>
                    <a:pt x="82" y="279"/>
                  </a:cubicBezTo>
                  <a:cubicBezTo>
                    <a:pt x="0" y="667"/>
                    <a:pt x="10" y="1064"/>
                    <a:pt x="102" y="1442"/>
                  </a:cubicBezTo>
                  <a:cubicBezTo>
                    <a:pt x="214" y="1942"/>
                    <a:pt x="398" y="2431"/>
                    <a:pt x="653" y="2880"/>
                  </a:cubicBezTo>
                  <a:cubicBezTo>
                    <a:pt x="908" y="2350"/>
                    <a:pt x="1224" y="1840"/>
                    <a:pt x="1581" y="1370"/>
                  </a:cubicBezTo>
                  <a:cubicBezTo>
                    <a:pt x="2030" y="799"/>
                    <a:pt x="2591" y="259"/>
                    <a:pt x="3193" y="187"/>
                  </a:cubicBezTo>
                  <a:cubicBezTo>
                    <a:pt x="2805" y="85"/>
                    <a:pt x="2397" y="24"/>
                    <a:pt x="1989" y="4"/>
                  </a:cubicBezTo>
                  <a:cubicBezTo>
                    <a:pt x="1931" y="2"/>
                    <a:pt x="1872" y="1"/>
                    <a:pt x="1814" y="1"/>
                  </a:cubicBezTo>
                  <a:close/>
                </a:path>
              </a:pathLst>
            </a:custGeom>
            <a:solidFill>
              <a:srgbClr val="985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3579;p74">
              <a:extLst>
                <a:ext uri="{FF2B5EF4-FFF2-40B4-BE49-F238E27FC236}">
                  <a16:creationId xmlns:a16="http://schemas.microsoft.com/office/drawing/2014/main" id="{73D11974-2423-49AC-8FB8-69A10CEE66E2}"/>
                </a:ext>
              </a:extLst>
            </p:cNvPr>
            <p:cNvSpPr/>
            <p:nvPr/>
          </p:nvSpPr>
          <p:spPr>
            <a:xfrm>
              <a:off x="6225707" y="2414983"/>
              <a:ext cx="85163" cy="87350"/>
            </a:xfrm>
            <a:custGeom>
              <a:avLst/>
              <a:gdLst/>
              <a:ahLst/>
              <a:cxnLst/>
              <a:rect l="l" t="t" r="r" b="b"/>
              <a:pathLst>
                <a:path w="1480" h="1518" extrusionOk="0">
                  <a:moveTo>
                    <a:pt x="1117" y="1"/>
                  </a:moveTo>
                  <a:cubicBezTo>
                    <a:pt x="742" y="1"/>
                    <a:pt x="371" y="26"/>
                    <a:pt x="0" y="80"/>
                  </a:cubicBezTo>
                  <a:cubicBezTo>
                    <a:pt x="112" y="580"/>
                    <a:pt x="296" y="1069"/>
                    <a:pt x="551" y="1518"/>
                  </a:cubicBezTo>
                  <a:cubicBezTo>
                    <a:pt x="806" y="988"/>
                    <a:pt x="1122" y="478"/>
                    <a:pt x="1479" y="8"/>
                  </a:cubicBezTo>
                  <a:cubicBezTo>
                    <a:pt x="1358" y="3"/>
                    <a:pt x="1237" y="1"/>
                    <a:pt x="11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3580;p74">
              <a:extLst>
                <a:ext uri="{FF2B5EF4-FFF2-40B4-BE49-F238E27FC236}">
                  <a16:creationId xmlns:a16="http://schemas.microsoft.com/office/drawing/2014/main" id="{37EA029F-B5B6-4D5A-B33A-77B1D44D105F}"/>
                </a:ext>
              </a:extLst>
            </p:cNvPr>
            <p:cNvSpPr/>
            <p:nvPr/>
          </p:nvSpPr>
          <p:spPr>
            <a:xfrm>
              <a:off x="6273237" y="2241150"/>
              <a:ext cx="81020" cy="131887"/>
            </a:xfrm>
            <a:custGeom>
              <a:avLst/>
              <a:gdLst/>
              <a:ahLst/>
              <a:cxnLst/>
              <a:rect l="l" t="t" r="r" b="b"/>
              <a:pathLst>
                <a:path w="1408" h="2292" extrusionOk="0">
                  <a:moveTo>
                    <a:pt x="11" y="0"/>
                  </a:moveTo>
                  <a:lnTo>
                    <a:pt x="31" y="949"/>
                  </a:lnTo>
                  <a:lnTo>
                    <a:pt x="51" y="1714"/>
                  </a:lnTo>
                  <a:cubicBezTo>
                    <a:pt x="1" y="2115"/>
                    <a:pt x="329" y="2291"/>
                    <a:pt x="676" y="2291"/>
                  </a:cubicBezTo>
                  <a:cubicBezTo>
                    <a:pt x="1025" y="2291"/>
                    <a:pt x="1393" y="2113"/>
                    <a:pt x="1408" y="1805"/>
                  </a:cubicBezTo>
                  <a:lnTo>
                    <a:pt x="1398" y="296"/>
                  </a:lnTo>
                  <a:lnTo>
                    <a:pt x="1388" y="31"/>
                  </a:lnTo>
                  <a:lnTo>
                    <a:pt x="1326" y="31"/>
                  </a:lnTo>
                  <a:lnTo>
                    <a:pt x="765" y="2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985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3581;p74">
              <a:extLst>
                <a:ext uri="{FF2B5EF4-FFF2-40B4-BE49-F238E27FC236}">
                  <a16:creationId xmlns:a16="http://schemas.microsoft.com/office/drawing/2014/main" id="{2F4A1661-F43A-403E-B84F-A693699A76BA}"/>
                </a:ext>
              </a:extLst>
            </p:cNvPr>
            <p:cNvSpPr/>
            <p:nvPr/>
          </p:nvSpPr>
          <p:spPr>
            <a:xfrm>
              <a:off x="6275596" y="2237583"/>
              <a:ext cx="74575" cy="92816"/>
            </a:xfrm>
            <a:custGeom>
              <a:avLst/>
              <a:gdLst/>
              <a:ahLst/>
              <a:cxnLst/>
              <a:rect l="l" t="t" r="r" b="b"/>
              <a:pathLst>
                <a:path w="1296" h="1613" extrusionOk="0">
                  <a:moveTo>
                    <a:pt x="1296" y="1"/>
                  </a:moveTo>
                  <a:lnTo>
                    <a:pt x="735" y="83"/>
                  </a:lnTo>
                  <a:lnTo>
                    <a:pt x="92" y="164"/>
                  </a:lnTo>
                  <a:lnTo>
                    <a:pt x="0" y="1011"/>
                  </a:lnTo>
                  <a:lnTo>
                    <a:pt x="10" y="1500"/>
                  </a:lnTo>
                  <a:lnTo>
                    <a:pt x="10" y="1612"/>
                  </a:lnTo>
                  <a:cubicBezTo>
                    <a:pt x="1132" y="1592"/>
                    <a:pt x="1285" y="419"/>
                    <a:pt x="1296" y="93"/>
                  </a:cubicBezTo>
                  <a:lnTo>
                    <a:pt x="1296" y="1"/>
                  </a:lnTo>
                  <a:close/>
                </a:path>
              </a:pathLst>
            </a:custGeom>
            <a:solidFill>
              <a:srgbClr val="985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3582;p74">
              <a:extLst>
                <a:ext uri="{FF2B5EF4-FFF2-40B4-BE49-F238E27FC236}">
                  <a16:creationId xmlns:a16="http://schemas.microsoft.com/office/drawing/2014/main" id="{8D642262-252A-403E-820A-2FA9D3274354}"/>
                </a:ext>
              </a:extLst>
            </p:cNvPr>
            <p:cNvSpPr/>
            <p:nvPr/>
          </p:nvSpPr>
          <p:spPr>
            <a:xfrm>
              <a:off x="6196361" y="2058916"/>
              <a:ext cx="214864" cy="252899"/>
            </a:xfrm>
            <a:custGeom>
              <a:avLst/>
              <a:gdLst/>
              <a:ahLst/>
              <a:cxnLst/>
              <a:rect l="l" t="t" r="r" b="b"/>
              <a:pathLst>
                <a:path w="3734" h="4395" extrusionOk="0">
                  <a:moveTo>
                    <a:pt x="1857" y="0"/>
                  </a:moveTo>
                  <a:cubicBezTo>
                    <a:pt x="1408" y="0"/>
                    <a:pt x="970" y="162"/>
                    <a:pt x="633" y="474"/>
                  </a:cubicBezTo>
                  <a:cubicBezTo>
                    <a:pt x="480" y="617"/>
                    <a:pt x="357" y="791"/>
                    <a:pt x="276" y="984"/>
                  </a:cubicBezTo>
                  <a:cubicBezTo>
                    <a:pt x="133" y="1280"/>
                    <a:pt x="0" y="1627"/>
                    <a:pt x="31" y="1953"/>
                  </a:cubicBezTo>
                  <a:cubicBezTo>
                    <a:pt x="61" y="2178"/>
                    <a:pt x="72" y="2392"/>
                    <a:pt x="82" y="2616"/>
                  </a:cubicBezTo>
                  <a:lnTo>
                    <a:pt x="82" y="2831"/>
                  </a:lnTo>
                  <a:cubicBezTo>
                    <a:pt x="82" y="2861"/>
                    <a:pt x="92" y="2902"/>
                    <a:pt x="92" y="2933"/>
                  </a:cubicBezTo>
                  <a:cubicBezTo>
                    <a:pt x="112" y="3330"/>
                    <a:pt x="265" y="3708"/>
                    <a:pt x="520" y="4004"/>
                  </a:cubicBezTo>
                  <a:cubicBezTo>
                    <a:pt x="751" y="4259"/>
                    <a:pt x="1073" y="4395"/>
                    <a:pt x="1398" y="4395"/>
                  </a:cubicBezTo>
                  <a:cubicBezTo>
                    <a:pt x="1590" y="4395"/>
                    <a:pt x="1784" y="4347"/>
                    <a:pt x="1959" y="4248"/>
                  </a:cubicBezTo>
                  <a:cubicBezTo>
                    <a:pt x="2163" y="4126"/>
                    <a:pt x="2346" y="3973"/>
                    <a:pt x="2509" y="3810"/>
                  </a:cubicBezTo>
                  <a:cubicBezTo>
                    <a:pt x="2601" y="3708"/>
                    <a:pt x="2693" y="3606"/>
                    <a:pt x="2775" y="3494"/>
                  </a:cubicBezTo>
                  <a:cubicBezTo>
                    <a:pt x="2989" y="3208"/>
                    <a:pt x="3121" y="2871"/>
                    <a:pt x="3172" y="2525"/>
                  </a:cubicBezTo>
                  <a:cubicBezTo>
                    <a:pt x="3172" y="2525"/>
                    <a:pt x="3733" y="2433"/>
                    <a:pt x="3611" y="1862"/>
                  </a:cubicBezTo>
                  <a:cubicBezTo>
                    <a:pt x="3611" y="1862"/>
                    <a:pt x="3541" y="1497"/>
                    <a:pt x="3304" y="1497"/>
                  </a:cubicBezTo>
                  <a:cubicBezTo>
                    <a:pt x="3241" y="1497"/>
                    <a:pt x="3168" y="1522"/>
                    <a:pt x="3080" y="1586"/>
                  </a:cubicBezTo>
                  <a:cubicBezTo>
                    <a:pt x="3162" y="913"/>
                    <a:pt x="2979" y="220"/>
                    <a:pt x="2224" y="36"/>
                  </a:cubicBezTo>
                  <a:cubicBezTo>
                    <a:pt x="2102" y="12"/>
                    <a:pt x="1979" y="0"/>
                    <a:pt x="1857" y="0"/>
                  </a:cubicBezTo>
                  <a:close/>
                </a:path>
              </a:pathLst>
            </a:custGeom>
            <a:solidFill>
              <a:srgbClr val="985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3583;p74">
              <a:extLst>
                <a:ext uri="{FF2B5EF4-FFF2-40B4-BE49-F238E27FC236}">
                  <a16:creationId xmlns:a16="http://schemas.microsoft.com/office/drawing/2014/main" id="{383BC6B0-2BCC-40C9-87D2-B65E3D8C2517}"/>
                </a:ext>
              </a:extLst>
            </p:cNvPr>
            <p:cNvSpPr/>
            <p:nvPr/>
          </p:nvSpPr>
          <p:spPr>
            <a:xfrm>
              <a:off x="6198720" y="2222794"/>
              <a:ext cx="44020" cy="36942"/>
            </a:xfrm>
            <a:custGeom>
              <a:avLst/>
              <a:gdLst/>
              <a:ahLst/>
              <a:cxnLst/>
              <a:rect l="l" t="t" r="r" b="b"/>
              <a:pathLst>
                <a:path w="765" h="642" extrusionOk="0">
                  <a:moveTo>
                    <a:pt x="415" y="1"/>
                  </a:moveTo>
                  <a:cubicBezTo>
                    <a:pt x="403" y="1"/>
                    <a:pt x="390" y="1"/>
                    <a:pt x="377" y="3"/>
                  </a:cubicBezTo>
                  <a:cubicBezTo>
                    <a:pt x="92" y="44"/>
                    <a:pt x="0" y="401"/>
                    <a:pt x="224" y="574"/>
                  </a:cubicBezTo>
                  <a:cubicBezTo>
                    <a:pt x="285" y="621"/>
                    <a:pt x="352" y="642"/>
                    <a:pt x="418" y="642"/>
                  </a:cubicBezTo>
                  <a:cubicBezTo>
                    <a:pt x="598" y="642"/>
                    <a:pt x="764" y="487"/>
                    <a:pt x="734" y="278"/>
                  </a:cubicBezTo>
                  <a:cubicBezTo>
                    <a:pt x="715" y="118"/>
                    <a:pt x="574" y="1"/>
                    <a:pt x="415" y="1"/>
                  </a:cubicBezTo>
                  <a:close/>
                </a:path>
              </a:pathLst>
            </a:custGeom>
            <a:solidFill>
              <a:srgbClr val="E697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3584;p74">
              <a:extLst>
                <a:ext uri="{FF2B5EF4-FFF2-40B4-BE49-F238E27FC236}">
                  <a16:creationId xmlns:a16="http://schemas.microsoft.com/office/drawing/2014/main" id="{455258CB-27F2-4125-910E-8192CB05889B}"/>
                </a:ext>
              </a:extLst>
            </p:cNvPr>
            <p:cNvSpPr/>
            <p:nvPr/>
          </p:nvSpPr>
          <p:spPr>
            <a:xfrm>
              <a:off x="6242106" y="2198282"/>
              <a:ext cx="28253" cy="52364"/>
            </a:xfrm>
            <a:custGeom>
              <a:avLst/>
              <a:gdLst/>
              <a:ahLst/>
              <a:cxnLst/>
              <a:rect l="l" t="t" r="r" b="b"/>
              <a:pathLst>
                <a:path w="491" h="910" extrusionOk="0">
                  <a:moveTo>
                    <a:pt x="266" y="1"/>
                  </a:moveTo>
                  <a:cubicBezTo>
                    <a:pt x="235" y="1"/>
                    <a:pt x="215" y="21"/>
                    <a:pt x="205" y="52"/>
                  </a:cubicBezTo>
                  <a:cubicBezTo>
                    <a:pt x="215" y="154"/>
                    <a:pt x="195" y="266"/>
                    <a:pt x="164" y="368"/>
                  </a:cubicBezTo>
                  <a:cubicBezTo>
                    <a:pt x="144" y="419"/>
                    <a:pt x="123" y="470"/>
                    <a:pt x="93" y="521"/>
                  </a:cubicBezTo>
                  <a:cubicBezTo>
                    <a:pt x="62" y="562"/>
                    <a:pt x="42" y="602"/>
                    <a:pt x="21" y="653"/>
                  </a:cubicBezTo>
                  <a:cubicBezTo>
                    <a:pt x="1" y="735"/>
                    <a:pt x="42" y="837"/>
                    <a:pt x="123" y="878"/>
                  </a:cubicBezTo>
                  <a:cubicBezTo>
                    <a:pt x="172" y="900"/>
                    <a:pt x="227" y="910"/>
                    <a:pt x="284" y="910"/>
                  </a:cubicBezTo>
                  <a:cubicBezTo>
                    <a:pt x="332" y="910"/>
                    <a:pt x="382" y="902"/>
                    <a:pt x="429" y="888"/>
                  </a:cubicBezTo>
                  <a:cubicBezTo>
                    <a:pt x="487" y="869"/>
                    <a:pt x="490" y="775"/>
                    <a:pt x="420" y="775"/>
                  </a:cubicBezTo>
                  <a:cubicBezTo>
                    <a:pt x="416" y="775"/>
                    <a:pt x="413" y="775"/>
                    <a:pt x="409" y="776"/>
                  </a:cubicBezTo>
                  <a:cubicBezTo>
                    <a:pt x="360" y="788"/>
                    <a:pt x="304" y="804"/>
                    <a:pt x="254" y="804"/>
                  </a:cubicBezTo>
                  <a:cubicBezTo>
                    <a:pt x="220" y="804"/>
                    <a:pt x="189" y="796"/>
                    <a:pt x="164" y="776"/>
                  </a:cubicBezTo>
                  <a:cubicBezTo>
                    <a:pt x="93" y="715"/>
                    <a:pt x="144" y="643"/>
                    <a:pt x="184" y="582"/>
                  </a:cubicBezTo>
                  <a:cubicBezTo>
                    <a:pt x="276" y="419"/>
                    <a:pt x="317" y="235"/>
                    <a:pt x="317" y="52"/>
                  </a:cubicBezTo>
                  <a:cubicBezTo>
                    <a:pt x="317" y="21"/>
                    <a:pt x="297" y="1"/>
                    <a:pt x="266" y="1"/>
                  </a:cubicBezTo>
                  <a:close/>
                </a:path>
              </a:pathLst>
            </a:custGeom>
            <a:solidFill>
              <a:srgbClr val="985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3585;p74">
              <a:extLst>
                <a:ext uri="{FF2B5EF4-FFF2-40B4-BE49-F238E27FC236}">
                  <a16:creationId xmlns:a16="http://schemas.microsoft.com/office/drawing/2014/main" id="{2BDFEC20-0F27-41DE-A23F-4B9618454236}"/>
                </a:ext>
              </a:extLst>
            </p:cNvPr>
            <p:cNvSpPr/>
            <p:nvPr/>
          </p:nvSpPr>
          <p:spPr>
            <a:xfrm>
              <a:off x="6264433" y="2254615"/>
              <a:ext cx="38208" cy="20082"/>
            </a:xfrm>
            <a:custGeom>
              <a:avLst/>
              <a:gdLst/>
              <a:ahLst/>
              <a:cxnLst/>
              <a:rect l="l" t="t" r="r" b="b"/>
              <a:pathLst>
                <a:path w="664" h="349" extrusionOk="0">
                  <a:moveTo>
                    <a:pt x="663" y="1"/>
                  </a:moveTo>
                  <a:lnTo>
                    <a:pt x="663" y="1"/>
                  </a:lnTo>
                  <a:cubicBezTo>
                    <a:pt x="653" y="11"/>
                    <a:pt x="633" y="21"/>
                    <a:pt x="623" y="31"/>
                  </a:cubicBezTo>
                  <a:cubicBezTo>
                    <a:pt x="521" y="93"/>
                    <a:pt x="419" y="133"/>
                    <a:pt x="306" y="164"/>
                  </a:cubicBezTo>
                  <a:cubicBezTo>
                    <a:pt x="255" y="174"/>
                    <a:pt x="194" y="184"/>
                    <a:pt x="143" y="195"/>
                  </a:cubicBezTo>
                  <a:cubicBezTo>
                    <a:pt x="113" y="205"/>
                    <a:pt x="92" y="205"/>
                    <a:pt x="72" y="205"/>
                  </a:cubicBezTo>
                  <a:lnTo>
                    <a:pt x="0" y="205"/>
                  </a:lnTo>
                  <a:cubicBezTo>
                    <a:pt x="56" y="298"/>
                    <a:pt x="147" y="349"/>
                    <a:pt x="248" y="349"/>
                  </a:cubicBezTo>
                  <a:cubicBezTo>
                    <a:pt x="257" y="349"/>
                    <a:pt x="266" y="348"/>
                    <a:pt x="276" y="348"/>
                  </a:cubicBezTo>
                  <a:cubicBezTo>
                    <a:pt x="388" y="348"/>
                    <a:pt x="490" y="297"/>
                    <a:pt x="561" y="225"/>
                  </a:cubicBezTo>
                  <a:cubicBezTo>
                    <a:pt x="592" y="195"/>
                    <a:pt x="623" y="154"/>
                    <a:pt x="633" y="113"/>
                  </a:cubicBezTo>
                  <a:cubicBezTo>
                    <a:pt x="643" y="93"/>
                    <a:pt x="653" y="72"/>
                    <a:pt x="653" y="52"/>
                  </a:cubicBezTo>
                  <a:cubicBezTo>
                    <a:pt x="653" y="42"/>
                    <a:pt x="653" y="11"/>
                    <a:pt x="663" y="1"/>
                  </a:cubicBezTo>
                  <a:close/>
                </a:path>
              </a:pathLst>
            </a:custGeom>
            <a:solidFill>
              <a:srgbClr val="985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3586;p74">
              <a:extLst>
                <a:ext uri="{FF2B5EF4-FFF2-40B4-BE49-F238E27FC236}">
                  <a16:creationId xmlns:a16="http://schemas.microsoft.com/office/drawing/2014/main" id="{3F907743-F6B8-4023-9AF6-F630FB920505}"/>
                </a:ext>
              </a:extLst>
            </p:cNvPr>
            <p:cNvSpPr/>
            <p:nvPr/>
          </p:nvSpPr>
          <p:spPr>
            <a:xfrm>
              <a:off x="6256780" y="2247019"/>
              <a:ext cx="48796" cy="19795"/>
            </a:xfrm>
            <a:custGeom>
              <a:avLst/>
              <a:gdLst/>
              <a:ahLst/>
              <a:cxnLst/>
              <a:rect l="l" t="t" r="r" b="b"/>
              <a:pathLst>
                <a:path w="848" h="344" extrusionOk="0">
                  <a:moveTo>
                    <a:pt x="1" y="265"/>
                  </a:moveTo>
                  <a:cubicBezTo>
                    <a:pt x="1" y="266"/>
                    <a:pt x="2" y="266"/>
                    <a:pt x="3" y="267"/>
                  </a:cubicBezTo>
                  <a:lnTo>
                    <a:pt x="3" y="267"/>
                  </a:lnTo>
                  <a:cubicBezTo>
                    <a:pt x="2" y="266"/>
                    <a:pt x="1" y="266"/>
                    <a:pt x="1" y="265"/>
                  </a:cubicBezTo>
                  <a:close/>
                  <a:moveTo>
                    <a:pt x="847" y="0"/>
                  </a:moveTo>
                  <a:lnTo>
                    <a:pt x="847" y="0"/>
                  </a:lnTo>
                  <a:cubicBezTo>
                    <a:pt x="817" y="41"/>
                    <a:pt x="766" y="72"/>
                    <a:pt x="725" y="92"/>
                  </a:cubicBezTo>
                  <a:cubicBezTo>
                    <a:pt x="674" y="112"/>
                    <a:pt x="613" y="112"/>
                    <a:pt x="562" y="112"/>
                  </a:cubicBezTo>
                  <a:cubicBezTo>
                    <a:pt x="480" y="123"/>
                    <a:pt x="409" y="143"/>
                    <a:pt x="337" y="184"/>
                  </a:cubicBezTo>
                  <a:cubicBezTo>
                    <a:pt x="276" y="214"/>
                    <a:pt x="205" y="245"/>
                    <a:pt x="133" y="265"/>
                  </a:cubicBezTo>
                  <a:lnTo>
                    <a:pt x="72" y="265"/>
                  </a:lnTo>
                  <a:cubicBezTo>
                    <a:pt x="65" y="265"/>
                    <a:pt x="40" y="270"/>
                    <a:pt x="22" y="270"/>
                  </a:cubicBezTo>
                  <a:cubicBezTo>
                    <a:pt x="14" y="270"/>
                    <a:pt x="7" y="269"/>
                    <a:pt x="3" y="267"/>
                  </a:cubicBezTo>
                  <a:lnTo>
                    <a:pt x="3" y="267"/>
                  </a:lnTo>
                  <a:cubicBezTo>
                    <a:pt x="43" y="297"/>
                    <a:pt x="93" y="317"/>
                    <a:pt x="133" y="337"/>
                  </a:cubicBezTo>
                  <a:cubicBezTo>
                    <a:pt x="149" y="341"/>
                    <a:pt x="167" y="344"/>
                    <a:pt x="188" y="344"/>
                  </a:cubicBezTo>
                  <a:cubicBezTo>
                    <a:pt x="351" y="344"/>
                    <a:pt x="668" y="215"/>
                    <a:pt x="776" y="143"/>
                  </a:cubicBezTo>
                  <a:lnTo>
                    <a:pt x="786" y="133"/>
                  </a:lnTo>
                  <a:cubicBezTo>
                    <a:pt x="827" y="102"/>
                    <a:pt x="847" y="51"/>
                    <a:pt x="847" y="0"/>
                  </a:cubicBezTo>
                  <a:close/>
                </a:path>
              </a:pathLst>
            </a:custGeom>
            <a:solidFill>
              <a:srgbClr val="985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3587;p74">
              <a:extLst>
                <a:ext uri="{FF2B5EF4-FFF2-40B4-BE49-F238E27FC236}">
                  <a16:creationId xmlns:a16="http://schemas.microsoft.com/office/drawing/2014/main" id="{BF21963A-BC03-4F44-949F-165FE0E7C83C}"/>
                </a:ext>
              </a:extLst>
            </p:cNvPr>
            <p:cNvSpPr/>
            <p:nvPr/>
          </p:nvSpPr>
          <p:spPr>
            <a:xfrm>
              <a:off x="6286759" y="2188327"/>
              <a:ext cx="15306" cy="21233"/>
            </a:xfrm>
            <a:custGeom>
              <a:avLst/>
              <a:gdLst/>
              <a:ahLst/>
              <a:cxnLst/>
              <a:rect l="l" t="t" r="r" b="b"/>
              <a:pathLst>
                <a:path w="266" h="369" extrusionOk="0">
                  <a:moveTo>
                    <a:pt x="143" y="0"/>
                  </a:moveTo>
                  <a:cubicBezTo>
                    <a:pt x="71" y="10"/>
                    <a:pt x="20" y="92"/>
                    <a:pt x="10" y="194"/>
                  </a:cubicBezTo>
                  <a:cubicBezTo>
                    <a:pt x="1" y="290"/>
                    <a:pt x="54" y="368"/>
                    <a:pt x="121" y="368"/>
                  </a:cubicBezTo>
                  <a:cubicBezTo>
                    <a:pt x="124" y="368"/>
                    <a:pt x="129" y="368"/>
                    <a:pt x="133" y="367"/>
                  </a:cubicBezTo>
                  <a:cubicBezTo>
                    <a:pt x="204" y="367"/>
                    <a:pt x="255" y="286"/>
                    <a:pt x="255" y="184"/>
                  </a:cubicBezTo>
                  <a:cubicBezTo>
                    <a:pt x="265" y="82"/>
                    <a:pt x="204" y="0"/>
                    <a:pt x="143" y="0"/>
                  </a:cubicBezTo>
                  <a:close/>
                </a:path>
              </a:pathLst>
            </a:custGeom>
            <a:solidFill>
              <a:srgbClr val="4733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3588;p74">
              <a:extLst>
                <a:ext uri="{FF2B5EF4-FFF2-40B4-BE49-F238E27FC236}">
                  <a16:creationId xmlns:a16="http://schemas.microsoft.com/office/drawing/2014/main" id="{F1700196-BF5E-4EA9-BB01-1B59F477E814}"/>
                </a:ext>
              </a:extLst>
            </p:cNvPr>
            <p:cNvSpPr/>
            <p:nvPr/>
          </p:nvSpPr>
          <p:spPr>
            <a:xfrm>
              <a:off x="6225132" y="2195290"/>
              <a:ext cx="14673" cy="21233"/>
            </a:xfrm>
            <a:custGeom>
              <a:avLst/>
              <a:gdLst/>
              <a:ahLst/>
              <a:cxnLst/>
              <a:rect l="l" t="t" r="r" b="b"/>
              <a:pathLst>
                <a:path w="255" h="369" extrusionOk="0">
                  <a:moveTo>
                    <a:pt x="145" y="1"/>
                  </a:moveTo>
                  <a:cubicBezTo>
                    <a:pt x="141" y="1"/>
                    <a:pt x="137" y="1"/>
                    <a:pt x="133" y="2"/>
                  </a:cubicBezTo>
                  <a:cubicBezTo>
                    <a:pt x="61" y="2"/>
                    <a:pt x="10" y="83"/>
                    <a:pt x="0" y="185"/>
                  </a:cubicBezTo>
                  <a:cubicBezTo>
                    <a:pt x="0" y="287"/>
                    <a:pt x="61" y="369"/>
                    <a:pt x="122" y="369"/>
                  </a:cubicBezTo>
                  <a:cubicBezTo>
                    <a:pt x="194" y="369"/>
                    <a:pt x="255" y="277"/>
                    <a:pt x="255" y="175"/>
                  </a:cubicBezTo>
                  <a:cubicBezTo>
                    <a:pt x="255" y="79"/>
                    <a:pt x="210" y="1"/>
                    <a:pt x="145" y="1"/>
                  </a:cubicBezTo>
                  <a:close/>
                </a:path>
              </a:pathLst>
            </a:custGeom>
            <a:solidFill>
              <a:srgbClr val="4733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3589;p74">
              <a:extLst>
                <a:ext uri="{FF2B5EF4-FFF2-40B4-BE49-F238E27FC236}">
                  <a16:creationId xmlns:a16="http://schemas.microsoft.com/office/drawing/2014/main" id="{BE320754-227E-47D0-960C-BAC634568D0E}"/>
                </a:ext>
              </a:extLst>
            </p:cNvPr>
            <p:cNvSpPr/>
            <p:nvPr/>
          </p:nvSpPr>
          <p:spPr>
            <a:xfrm>
              <a:off x="6214544" y="2164390"/>
              <a:ext cx="21751" cy="20485"/>
            </a:xfrm>
            <a:custGeom>
              <a:avLst/>
              <a:gdLst/>
              <a:ahLst/>
              <a:cxnLst/>
              <a:rect l="l" t="t" r="r" b="b"/>
              <a:pathLst>
                <a:path w="378" h="356" extrusionOk="0">
                  <a:moveTo>
                    <a:pt x="287" y="1"/>
                  </a:moveTo>
                  <a:cubicBezTo>
                    <a:pt x="276" y="1"/>
                    <a:pt x="266" y="3"/>
                    <a:pt x="255" y="8"/>
                  </a:cubicBezTo>
                  <a:cubicBezTo>
                    <a:pt x="102" y="49"/>
                    <a:pt x="0" y="202"/>
                    <a:pt x="11" y="355"/>
                  </a:cubicBezTo>
                  <a:cubicBezTo>
                    <a:pt x="11" y="335"/>
                    <a:pt x="21" y="314"/>
                    <a:pt x="41" y="294"/>
                  </a:cubicBezTo>
                  <a:cubicBezTo>
                    <a:pt x="41" y="284"/>
                    <a:pt x="51" y="273"/>
                    <a:pt x="62" y="263"/>
                  </a:cubicBezTo>
                  <a:cubicBezTo>
                    <a:pt x="102" y="222"/>
                    <a:pt x="153" y="202"/>
                    <a:pt x="204" y="192"/>
                  </a:cubicBezTo>
                  <a:cubicBezTo>
                    <a:pt x="255" y="182"/>
                    <a:pt x="296" y="161"/>
                    <a:pt x="347" y="131"/>
                  </a:cubicBezTo>
                  <a:cubicBezTo>
                    <a:pt x="368" y="120"/>
                    <a:pt x="378" y="100"/>
                    <a:pt x="378" y="69"/>
                  </a:cubicBezTo>
                  <a:cubicBezTo>
                    <a:pt x="368" y="39"/>
                    <a:pt x="347" y="18"/>
                    <a:pt x="327" y="8"/>
                  </a:cubicBezTo>
                  <a:cubicBezTo>
                    <a:pt x="312" y="3"/>
                    <a:pt x="299" y="1"/>
                    <a:pt x="287" y="1"/>
                  </a:cubicBezTo>
                  <a:close/>
                </a:path>
              </a:pathLst>
            </a:custGeom>
            <a:solidFill>
              <a:srgbClr val="4733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3590;p74">
              <a:extLst>
                <a:ext uri="{FF2B5EF4-FFF2-40B4-BE49-F238E27FC236}">
                  <a16:creationId xmlns:a16="http://schemas.microsoft.com/office/drawing/2014/main" id="{7A0508A1-831E-4282-8D68-92DCB415A713}"/>
                </a:ext>
              </a:extLst>
            </p:cNvPr>
            <p:cNvSpPr/>
            <p:nvPr/>
          </p:nvSpPr>
          <p:spPr>
            <a:xfrm>
              <a:off x="6284400" y="2153917"/>
              <a:ext cx="25837" cy="12717"/>
            </a:xfrm>
            <a:custGeom>
              <a:avLst/>
              <a:gdLst/>
              <a:ahLst/>
              <a:cxnLst/>
              <a:rect l="l" t="t" r="r" b="b"/>
              <a:pathLst>
                <a:path w="449" h="221" extrusionOk="0">
                  <a:moveTo>
                    <a:pt x="161" y="1"/>
                  </a:moveTo>
                  <a:cubicBezTo>
                    <a:pt x="142" y="1"/>
                    <a:pt x="122" y="3"/>
                    <a:pt x="102" y="7"/>
                  </a:cubicBezTo>
                  <a:cubicBezTo>
                    <a:pt x="72" y="17"/>
                    <a:pt x="51" y="27"/>
                    <a:pt x="31" y="37"/>
                  </a:cubicBezTo>
                  <a:cubicBezTo>
                    <a:pt x="10" y="68"/>
                    <a:pt x="0" y="88"/>
                    <a:pt x="0" y="119"/>
                  </a:cubicBezTo>
                  <a:cubicBezTo>
                    <a:pt x="10" y="149"/>
                    <a:pt x="31" y="170"/>
                    <a:pt x="61" y="170"/>
                  </a:cubicBezTo>
                  <a:cubicBezTo>
                    <a:pt x="112" y="170"/>
                    <a:pt x="163" y="170"/>
                    <a:pt x="214" y="160"/>
                  </a:cubicBezTo>
                  <a:cubicBezTo>
                    <a:pt x="235" y="155"/>
                    <a:pt x="258" y="152"/>
                    <a:pt x="282" y="152"/>
                  </a:cubicBezTo>
                  <a:cubicBezTo>
                    <a:pt x="306" y="152"/>
                    <a:pt x="332" y="155"/>
                    <a:pt x="357" y="160"/>
                  </a:cubicBezTo>
                  <a:cubicBezTo>
                    <a:pt x="378" y="160"/>
                    <a:pt x="388" y="170"/>
                    <a:pt x="398" y="180"/>
                  </a:cubicBezTo>
                  <a:cubicBezTo>
                    <a:pt x="418" y="190"/>
                    <a:pt x="429" y="200"/>
                    <a:pt x="449" y="221"/>
                  </a:cubicBezTo>
                  <a:cubicBezTo>
                    <a:pt x="405" y="88"/>
                    <a:pt x="291" y="1"/>
                    <a:pt x="161" y="1"/>
                  </a:cubicBezTo>
                  <a:close/>
                </a:path>
              </a:pathLst>
            </a:custGeom>
            <a:solidFill>
              <a:srgbClr val="4733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3591;p74">
              <a:extLst>
                <a:ext uri="{FF2B5EF4-FFF2-40B4-BE49-F238E27FC236}">
                  <a16:creationId xmlns:a16="http://schemas.microsoft.com/office/drawing/2014/main" id="{89085FED-9963-4682-A01B-21593943969E}"/>
                </a:ext>
              </a:extLst>
            </p:cNvPr>
            <p:cNvSpPr/>
            <p:nvPr/>
          </p:nvSpPr>
          <p:spPr>
            <a:xfrm>
              <a:off x="6201655" y="2218249"/>
              <a:ext cx="140864" cy="94197"/>
            </a:xfrm>
            <a:custGeom>
              <a:avLst/>
              <a:gdLst/>
              <a:ahLst/>
              <a:cxnLst/>
              <a:rect l="l" t="t" r="r" b="b"/>
              <a:pathLst>
                <a:path w="2448" h="1637" extrusionOk="0">
                  <a:moveTo>
                    <a:pt x="1196" y="0"/>
                  </a:moveTo>
                  <a:cubicBezTo>
                    <a:pt x="1079" y="0"/>
                    <a:pt x="962" y="7"/>
                    <a:pt x="847" y="21"/>
                  </a:cubicBezTo>
                  <a:cubicBezTo>
                    <a:pt x="561" y="51"/>
                    <a:pt x="275" y="102"/>
                    <a:pt x="0" y="174"/>
                  </a:cubicBezTo>
                  <a:cubicBezTo>
                    <a:pt x="0" y="245"/>
                    <a:pt x="10" y="306"/>
                    <a:pt x="20" y="378"/>
                  </a:cubicBezTo>
                  <a:cubicBezTo>
                    <a:pt x="82" y="694"/>
                    <a:pt x="214" y="1000"/>
                    <a:pt x="428" y="1245"/>
                  </a:cubicBezTo>
                  <a:cubicBezTo>
                    <a:pt x="659" y="1501"/>
                    <a:pt x="981" y="1636"/>
                    <a:pt x="1306" y="1636"/>
                  </a:cubicBezTo>
                  <a:cubicBezTo>
                    <a:pt x="1498" y="1636"/>
                    <a:pt x="1692" y="1588"/>
                    <a:pt x="1867" y="1490"/>
                  </a:cubicBezTo>
                  <a:cubicBezTo>
                    <a:pt x="2009" y="1398"/>
                    <a:pt x="2142" y="1306"/>
                    <a:pt x="2264" y="1194"/>
                  </a:cubicBezTo>
                  <a:cubicBezTo>
                    <a:pt x="2315" y="1153"/>
                    <a:pt x="2366" y="1102"/>
                    <a:pt x="2417" y="1051"/>
                  </a:cubicBezTo>
                  <a:cubicBezTo>
                    <a:pt x="2428" y="1000"/>
                    <a:pt x="2438" y="959"/>
                    <a:pt x="2438" y="918"/>
                  </a:cubicBezTo>
                  <a:cubicBezTo>
                    <a:pt x="2448" y="796"/>
                    <a:pt x="2448" y="674"/>
                    <a:pt x="2428" y="561"/>
                  </a:cubicBezTo>
                  <a:cubicBezTo>
                    <a:pt x="2417" y="480"/>
                    <a:pt x="2397" y="408"/>
                    <a:pt x="2377" y="327"/>
                  </a:cubicBezTo>
                  <a:lnTo>
                    <a:pt x="2356" y="306"/>
                  </a:lnTo>
                  <a:cubicBezTo>
                    <a:pt x="2356" y="276"/>
                    <a:pt x="2336" y="255"/>
                    <a:pt x="2315" y="235"/>
                  </a:cubicBezTo>
                  <a:cubicBezTo>
                    <a:pt x="2295" y="215"/>
                    <a:pt x="2264" y="204"/>
                    <a:pt x="2234" y="194"/>
                  </a:cubicBezTo>
                  <a:cubicBezTo>
                    <a:pt x="2122" y="153"/>
                    <a:pt x="2009" y="113"/>
                    <a:pt x="1887" y="82"/>
                  </a:cubicBezTo>
                  <a:cubicBezTo>
                    <a:pt x="1663" y="28"/>
                    <a:pt x="1429" y="0"/>
                    <a:pt x="11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3592;p74">
              <a:extLst>
                <a:ext uri="{FF2B5EF4-FFF2-40B4-BE49-F238E27FC236}">
                  <a16:creationId xmlns:a16="http://schemas.microsoft.com/office/drawing/2014/main" id="{AEF3D1B8-CCEA-4ECB-B0CB-56F3D9117CE4}"/>
                </a:ext>
              </a:extLst>
            </p:cNvPr>
            <p:cNvSpPr/>
            <p:nvPr/>
          </p:nvSpPr>
          <p:spPr>
            <a:xfrm>
              <a:off x="6216328" y="2248113"/>
              <a:ext cx="97247" cy="13580"/>
            </a:xfrm>
            <a:custGeom>
              <a:avLst/>
              <a:gdLst/>
              <a:ahLst/>
              <a:cxnLst/>
              <a:rect l="l" t="t" r="r" b="b"/>
              <a:pathLst>
                <a:path w="1690" h="236" extrusionOk="0">
                  <a:moveTo>
                    <a:pt x="1590" y="1"/>
                  </a:moveTo>
                  <a:cubicBezTo>
                    <a:pt x="1587" y="1"/>
                    <a:pt x="1584" y="1"/>
                    <a:pt x="1581" y="2"/>
                  </a:cubicBezTo>
                  <a:cubicBezTo>
                    <a:pt x="1187" y="75"/>
                    <a:pt x="781" y="110"/>
                    <a:pt x="377" y="110"/>
                  </a:cubicBezTo>
                  <a:cubicBezTo>
                    <a:pt x="278" y="110"/>
                    <a:pt x="180" y="108"/>
                    <a:pt x="82" y="104"/>
                  </a:cubicBezTo>
                  <a:cubicBezTo>
                    <a:pt x="0" y="104"/>
                    <a:pt x="0" y="226"/>
                    <a:pt x="82" y="226"/>
                  </a:cubicBezTo>
                  <a:cubicBezTo>
                    <a:pt x="194" y="233"/>
                    <a:pt x="308" y="236"/>
                    <a:pt x="421" y="236"/>
                  </a:cubicBezTo>
                  <a:cubicBezTo>
                    <a:pt x="821" y="236"/>
                    <a:pt x="1222" y="195"/>
                    <a:pt x="1612" y="124"/>
                  </a:cubicBezTo>
                  <a:cubicBezTo>
                    <a:pt x="1690" y="114"/>
                    <a:pt x="1665" y="1"/>
                    <a:pt x="1590" y="1"/>
                  </a:cubicBezTo>
                  <a:close/>
                </a:path>
              </a:pathLst>
            </a:custGeom>
            <a:solidFill>
              <a:srgbClr val="CDE8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3593;p74">
              <a:extLst>
                <a:ext uri="{FF2B5EF4-FFF2-40B4-BE49-F238E27FC236}">
                  <a16:creationId xmlns:a16="http://schemas.microsoft.com/office/drawing/2014/main" id="{F3696BEA-54BD-49C5-86F2-12B370F3DC75}"/>
                </a:ext>
              </a:extLst>
            </p:cNvPr>
            <p:cNvSpPr/>
            <p:nvPr/>
          </p:nvSpPr>
          <p:spPr>
            <a:xfrm>
              <a:off x="6238021" y="2266814"/>
              <a:ext cx="77740" cy="15709"/>
            </a:xfrm>
            <a:custGeom>
              <a:avLst/>
              <a:gdLst/>
              <a:ahLst/>
              <a:cxnLst/>
              <a:rect l="l" t="t" r="r" b="b"/>
              <a:pathLst>
                <a:path w="1351" h="273" extrusionOk="0">
                  <a:moveTo>
                    <a:pt x="1263" y="1"/>
                  </a:moveTo>
                  <a:cubicBezTo>
                    <a:pt x="1257" y="1"/>
                    <a:pt x="1251" y="1"/>
                    <a:pt x="1245" y="3"/>
                  </a:cubicBezTo>
                  <a:cubicBezTo>
                    <a:pt x="904" y="104"/>
                    <a:pt x="547" y="147"/>
                    <a:pt x="196" y="147"/>
                  </a:cubicBezTo>
                  <a:cubicBezTo>
                    <a:pt x="158" y="147"/>
                    <a:pt x="120" y="147"/>
                    <a:pt x="82" y="146"/>
                  </a:cubicBezTo>
                  <a:cubicBezTo>
                    <a:pt x="0" y="146"/>
                    <a:pt x="0" y="268"/>
                    <a:pt x="82" y="268"/>
                  </a:cubicBezTo>
                  <a:cubicBezTo>
                    <a:pt x="141" y="271"/>
                    <a:pt x="200" y="273"/>
                    <a:pt x="258" y="273"/>
                  </a:cubicBezTo>
                  <a:cubicBezTo>
                    <a:pt x="605" y="273"/>
                    <a:pt x="944" y="221"/>
                    <a:pt x="1275" y="125"/>
                  </a:cubicBezTo>
                  <a:cubicBezTo>
                    <a:pt x="1351" y="106"/>
                    <a:pt x="1330" y="1"/>
                    <a:pt x="1263" y="1"/>
                  </a:cubicBezTo>
                  <a:close/>
                </a:path>
              </a:pathLst>
            </a:custGeom>
            <a:solidFill>
              <a:srgbClr val="CDE8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3594;p74">
              <a:extLst>
                <a:ext uri="{FF2B5EF4-FFF2-40B4-BE49-F238E27FC236}">
                  <a16:creationId xmlns:a16="http://schemas.microsoft.com/office/drawing/2014/main" id="{D908252F-D6D2-43F3-B85E-6ADFD78EB5A7}"/>
                </a:ext>
              </a:extLst>
            </p:cNvPr>
            <p:cNvSpPr/>
            <p:nvPr/>
          </p:nvSpPr>
          <p:spPr>
            <a:xfrm>
              <a:off x="6322838" y="2166691"/>
              <a:ext cx="50465" cy="64333"/>
            </a:xfrm>
            <a:custGeom>
              <a:avLst/>
              <a:gdLst/>
              <a:ahLst/>
              <a:cxnLst/>
              <a:rect l="l" t="t" r="r" b="b"/>
              <a:pathLst>
                <a:path w="877" h="1118" extrusionOk="0">
                  <a:moveTo>
                    <a:pt x="851" y="1"/>
                  </a:moveTo>
                  <a:cubicBezTo>
                    <a:pt x="844" y="1"/>
                    <a:pt x="837" y="3"/>
                    <a:pt x="831" y="9"/>
                  </a:cubicBezTo>
                  <a:cubicBezTo>
                    <a:pt x="658" y="315"/>
                    <a:pt x="454" y="601"/>
                    <a:pt x="220" y="866"/>
                  </a:cubicBezTo>
                  <a:cubicBezTo>
                    <a:pt x="148" y="947"/>
                    <a:pt x="87" y="1019"/>
                    <a:pt x="16" y="1090"/>
                  </a:cubicBezTo>
                  <a:cubicBezTo>
                    <a:pt x="0" y="1098"/>
                    <a:pt x="14" y="1117"/>
                    <a:pt x="26" y="1117"/>
                  </a:cubicBezTo>
                  <a:cubicBezTo>
                    <a:pt x="30" y="1117"/>
                    <a:pt x="33" y="1115"/>
                    <a:pt x="36" y="1111"/>
                  </a:cubicBezTo>
                  <a:cubicBezTo>
                    <a:pt x="291" y="866"/>
                    <a:pt x="515" y="580"/>
                    <a:pt x="709" y="284"/>
                  </a:cubicBezTo>
                  <a:cubicBezTo>
                    <a:pt x="760" y="203"/>
                    <a:pt x="821" y="111"/>
                    <a:pt x="862" y="29"/>
                  </a:cubicBezTo>
                  <a:cubicBezTo>
                    <a:pt x="877" y="15"/>
                    <a:pt x="865" y="1"/>
                    <a:pt x="8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3595;p74">
              <a:extLst>
                <a:ext uri="{FF2B5EF4-FFF2-40B4-BE49-F238E27FC236}">
                  <a16:creationId xmlns:a16="http://schemas.microsoft.com/office/drawing/2014/main" id="{5D054986-9F47-4688-9DDA-E983FA5FE9FE}"/>
                </a:ext>
              </a:extLst>
            </p:cNvPr>
            <p:cNvSpPr/>
            <p:nvPr/>
          </p:nvSpPr>
          <p:spPr>
            <a:xfrm>
              <a:off x="6339697" y="2227168"/>
              <a:ext cx="54723" cy="51098"/>
            </a:xfrm>
            <a:custGeom>
              <a:avLst/>
              <a:gdLst/>
              <a:ahLst/>
              <a:cxnLst/>
              <a:rect l="l" t="t" r="r" b="b"/>
              <a:pathLst>
                <a:path w="951" h="888" extrusionOk="0">
                  <a:moveTo>
                    <a:pt x="920" y="0"/>
                  </a:moveTo>
                  <a:cubicBezTo>
                    <a:pt x="914" y="0"/>
                    <a:pt x="909" y="3"/>
                    <a:pt x="906" y="9"/>
                  </a:cubicBezTo>
                  <a:cubicBezTo>
                    <a:pt x="712" y="264"/>
                    <a:pt x="488" y="498"/>
                    <a:pt x="243" y="692"/>
                  </a:cubicBezTo>
                  <a:cubicBezTo>
                    <a:pt x="171" y="743"/>
                    <a:pt x="90" y="804"/>
                    <a:pt x="18" y="855"/>
                  </a:cubicBezTo>
                  <a:cubicBezTo>
                    <a:pt x="1" y="864"/>
                    <a:pt x="13" y="888"/>
                    <a:pt x="30" y="888"/>
                  </a:cubicBezTo>
                  <a:cubicBezTo>
                    <a:pt x="33" y="888"/>
                    <a:pt x="36" y="887"/>
                    <a:pt x="39" y="886"/>
                  </a:cubicBezTo>
                  <a:cubicBezTo>
                    <a:pt x="304" y="702"/>
                    <a:pt x="559" y="488"/>
                    <a:pt x="763" y="243"/>
                  </a:cubicBezTo>
                  <a:cubicBezTo>
                    <a:pt x="824" y="172"/>
                    <a:pt x="885" y="100"/>
                    <a:pt x="936" y="29"/>
                  </a:cubicBezTo>
                  <a:cubicBezTo>
                    <a:pt x="951" y="15"/>
                    <a:pt x="935" y="0"/>
                    <a:pt x="9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3596;p74">
              <a:extLst>
                <a:ext uri="{FF2B5EF4-FFF2-40B4-BE49-F238E27FC236}">
                  <a16:creationId xmlns:a16="http://schemas.microsoft.com/office/drawing/2014/main" id="{423116F6-8ABB-41D3-AF74-3F708A55645A}"/>
                </a:ext>
              </a:extLst>
            </p:cNvPr>
            <p:cNvSpPr/>
            <p:nvPr/>
          </p:nvSpPr>
          <p:spPr>
            <a:xfrm>
              <a:off x="6294930" y="2150177"/>
              <a:ext cx="3568" cy="58"/>
            </a:xfrm>
            <a:custGeom>
              <a:avLst/>
              <a:gdLst/>
              <a:ahLst/>
              <a:cxnLst/>
              <a:rect l="l" t="t" r="r" b="b"/>
              <a:pathLst>
                <a:path w="62" h="1" extrusionOk="0">
                  <a:moveTo>
                    <a:pt x="62" y="0"/>
                  </a:moveTo>
                  <a:lnTo>
                    <a:pt x="1" y="0"/>
                  </a:lnTo>
                  <a:cubicBezTo>
                    <a:pt x="21" y="0"/>
                    <a:pt x="42" y="0"/>
                    <a:pt x="62" y="0"/>
                  </a:cubicBezTo>
                  <a:close/>
                </a:path>
              </a:pathLst>
            </a:custGeom>
            <a:solidFill>
              <a:srgbClr val="4733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3597;p74">
              <a:extLst>
                <a:ext uri="{FF2B5EF4-FFF2-40B4-BE49-F238E27FC236}">
                  <a16:creationId xmlns:a16="http://schemas.microsoft.com/office/drawing/2014/main" id="{34034E61-A01D-46B8-BB45-33C0522096CA}"/>
                </a:ext>
              </a:extLst>
            </p:cNvPr>
            <p:cNvSpPr/>
            <p:nvPr/>
          </p:nvSpPr>
          <p:spPr>
            <a:xfrm>
              <a:off x="6166439" y="2032447"/>
              <a:ext cx="280002" cy="264350"/>
            </a:xfrm>
            <a:custGeom>
              <a:avLst/>
              <a:gdLst/>
              <a:ahLst/>
              <a:cxnLst/>
              <a:rect l="l" t="t" r="r" b="b"/>
              <a:pathLst>
                <a:path w="4866" h="4594" extrusionOk="0">
                  <a:moveTo>
                    <a:pt x="4865" y="3433"/>
                  </a:moveTo>
                  <a:lnTo>
                    <a:pt x="4865" y="3433"/>
                  </a:lnTo>
                  <a:cubicBezTo>
                    <a:pt x="4862" y="3435"/>
                    <a:pt x="4860" y="3437"/>
                    <a:pt x="4857" y="3438"/>
                  </a:cubicBezTo>
                  <a:lnTo>
                    <a:pt x="4857" y="3438"/>
                  </a:lnTo>
                  <a:cubicBezTo>
                    <a:pt x="4860" y="3437"/>
                    <a:pt x="4863" y="3435"/>
                    <a:pt x="4865" y="3433"/>
                  </a:cubicBezTo>
                  <a:close/>
                  <a:moveTo>
                    <a:pt x="2497" y="1"/>
                  </a:moveTo>
                  <a:cubicBezTo>
                    <a:pt x="2110" y="1"/>
                    <a:pt x="1725" y="74"/>
                    <a:pt x="1387" y="210"/>
                  </a:cubicBezTo>
                  <a:cubicBezTo>
                    <a:pt x="806" y="435"/>
                    <a:pt x="357" y="883"/>
                    <a:pt x="133" y="1465"/>
                  </a:cubicBezTo>
                  <a:cubicBezTo>
                    <a:pt x="0" y="1801"/>
                    <a:pt x="31" y="2179"/>
                    <a:pt x="204" y="2485"/>
                  </a:cubicBezTo>
                  <a:cubicBezTo>
                    <a:pt x="296" y="2597"/>
                    <a:pt x="377" y="2719"/>
                    <a:pt x="449" y="2852"/>
                  </a:cubicBezTo>
                  <a:cubicBezTo>
                    <a:pt x="510" y="2974"/>
                    <a:pt x="490" y="3168"/>
                    <a:pt x="357" y="3229"/>
                  </a:cubicBezTo>
                  <a:cubicBezTo>
                    <a:pt x="385" y="3257"/>
                    <a:pt x="420" y="3270"/>
                    <a:pt x="454" y="3270"/>
                  </a:cubicBezTo>
                  <a:cubicBezTo>
                    <a:pt x="494" y="3270"/>
                    <a:pt x="533" y="3252"/>
                    <a:pt x="561" y="3219"/>
                  </a:cubicBezTo>
                  <a:cubicBezTo>
                    <a:pt x="602" y="3148"/>
                    <a:pt x="632" y="3076"/>
                    <a:pt x="632" y="2995"/>
                  </a:cubicBezTo>
                  <a:cubicBezTo>
                    <a:pt x="663" y="2689"/>
                    <a:pt x="694" y="2393"/>
                    <a:pt x="724" y="2087"/>
                  </a:cubicBezTo>
                  <a:lnTo>
                    <a:pt x="1000" y="2291"/>
                  </a:lnTo>
                  <a:cubicBezTo>
                    <a:pt x="980" y="2161"/>
                    <a:pt x="969" y="2032"/>
                    <a:pt x="950" y="1892"/>
                  </a:cubicBezTo>
                  <a:lnTo>
                    <a:pt x="950" y="1892"/>
                  </a:lnTo>
                  <a:cubicBezTo>
                    <a:pt x="977" y="2058"/>
                    <a:pt x="1206" y="2108"/>
                    <a:pt x="1336" y="2118"/>
                  </a:cubicBezTo>
                  <a:cubicBezTo>
                    <a:pt x="1433" y="2128"/>
                    <a:pt x="1530" y="2133"/>
                    <a:pt x="1627" y="2133"/>
                  </a:cubicBezTo>
                  <a:cubicBezTo>
                    <a:pt x="1724" y="2133"/>
                    <a:pt x="1821" y="2128"/>
                    <a:pt x="1918" y="2118"/>
                  </a:cubicBezTo>
                  <a:cubicBezTo>
                    <a:pt x="1867" y="2107"/>
                    <a:pt x="1826" y="2077"/>
                    <a:pt x="1795" y="2036"/>
                  </a:cubicBezTo>
                  <a:cubicBezTo>
                    <a:pt x="1754" y="1975"/>
                    <a:pt x="1734" y="1903"/>
                    <a:pt x="1724" y="1832"/>
                  </a:cubicBezTo>
                  <a:lnTo>
                    <a:pt x="1724" y="1832"/>
                  </a:lnTo>
                  <a:cubicBezTo>
                    <a:pt x="1907" y="2036"/>
                    <a:pt x="2213" y="2016"/>
                    <a:pt x="2468" y="2036"/>
                  </a:cubicBezTo>
                  <a:cubicBezTo>
                    <a:pt x="2652" y="2046"/>
                    <a:pt x="2836" y="2087"/>
                    <a:pt x="2989" y="2179"/>
                  </a:cubicBezTo>
                  <a:cubicBezTo>
                    <a:pt x="3152" y="2271"/>
                    <a:pt x="3254" y="2434"/>
                    <a:pt x="3274" y="2617"/>
                  </a:cubicBezTo>
                  <a:cubicBezTo>
                    <a:pt x="3295" y="2801"/>
                    <a:pt x="3182" y="2974"/>
                    <a:pt x="3009" y="3036"/>
                  </a:cubicBezTo>
                  <a:cubicBezTo>
                    <a:pt x="3073" y="3100"/>
                    <a:pt x="3162" y="3139"/>
                    <a:pt x="3253" y="3139"/>
                  </a:cubicBezTo>
                  <a:cubicBezTo>
                    <a:pt x="3263" y="3139"/>
                    <a:pt x="3274" y="3139"/>
                    <a:pt x="3284" y="3138"/>
                  </a:cubicBezTo>
                  <a:lnTo>
                    <a:pt x="3284" y="3138"/>
                  </a:lnTo>
                  <a:cubicBezTo>
                    <a:pt x="3162" y="3219"/>
                    <a:pt x="3101" y="3362"/>
                    <a:pt x="3131" y="3515"/>
                  </a:cubicBezTo>
                  <a:cubicBezTo>
                    <a:pt x="3152" y="3648"/>
                    <a:pt x="3213" y="3780"/>
                    <a:pt x="3223" y="3923"/>
                  </a:cubicBezTo>
                  <a:cubicBezTo>
                    <a:pt x="3233" y="4158"/>
                    <a:pt x="3101" y="4382"/>
                    <a:pt x="2887" y="4494"/>
                  </a:cubicBezTo>
                  <a:cubicBezTo>
                    <a:pt x="2973" y="4559"/>
                    <a:pt x="3070" y="4593"/>
                    <a:pt x="3170" y="4593"/>
                  </a:cubicBezTo>
                  <a:cubicBezTo>
                    <a:pt x="3211" y="4593"/>
                    <a:pt x="3253" y="4588"/>
                    <a:pt x="3295" y="4576"/>
                  </a:cubicBezTo>
                  <a:cubicBezTo>
                    <a:pt x="3437" y="4545"/>
                    <a:pt x="3560" y="4474"/>
                    <a:pt x="3672" y="4392"/>
                  </a:cubicBezTo>
                  <a:cubicBezTo>
                    <a:pt x="3947" y="4198"/>
                    <a:pt x="4202" y="3943"/>
                    <a:pt x="4253" y="3607"/>
                  </a:cubicBezTo>
                  <a:cubicBezTo>
                    <a:pt x="4464" y="3597"/>
                    <a:pt x="4675" y="3537"/>
                    <a:pt x="4857" y="3438"/>
                  </a:cubicBezTo>
                  <a:lnTo>
                    <a:pt x="4857" y="3438"/>
                  </a:lnTo>
                  <a:cubicBezTo>
                    <a:pt x="4842" y="3445"/>
                    <a:pt x="4820" y="3449"/>
                    <a:pt x="4796" y="3449"/>
                  </a:cubicBezTo>
                  <a:cubicBezTo>
                    <a:pt x="4697" y="3449"/>
                    <a:pt x="4548" y="3382"/>
                    <a:pt x="4580" y="3148"/>
                  </a:cubicBezTo>
                  <a:cubicBezTo>
                    <a:pt x="4600" y="2995"/>
                    <a:pt x="4702" y="2781"/>
                    <a:pt x="4722" y="2638"/>
                  </a:cubicBezTo>
                  <a:cubicBezTo>
                    <a:pt x="4773" y="2352"/>
                    <a:pt x="4784" y="2077"/>
                    <a:pt x="4753" y="1801"/>
                  </a:cubicBezTo>
                  <a:cubicBezTo>
                    <a:pt x="4733" y="1597"/>
                    <a:pt x="4682" y="1414"/>
                    <a:pt x="4610" y="1230"/>
                  </a:cubicBezTo>
                  <a:cubicBezTo>
                    <a:pt x="4467" y="904"/>
                    <a:pt x="4233" y="618"/>
                    <a:pt x="3937" y="414"/>
                  </a:cubicBezTo>
                  <a:cubicBezTo>
                    <a:pt x="3525" y="130"/>
                    <a:pt x="3010" y="1"/>
                    <a:pt x="2497" y="1"/>
                  </a:cubicBezTo>
                  <a:close/>
                </a:path>
              </a:pathLst>
            </a:custGeom>
            <a:solidFill>
              <a:srgbClr val="4733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3598;p74">
              <a:extLst>
                <a:ext uri="{FF2B5EF4-FFF2-40B4-BE49-F238E27FC236}">
                  <a16:creationId xmlns:a16="http://schemas.microsoft.com/office/drawing/2014/main" id="{8D978BBB-924E-43F7-BB40-A329026360FC}"/>
                </a:ext>
              </a:extLst>
            </p:cNvPr>
            <p:cNvSpPr/>
            <p:nvPr/>
          </p:nvSpPr>
          <p:spPr>
            <a:xfrm>
              <a:off x="6412890" y="2385867"/>
              <a:ext cx="124522" cy="405847"/>
            </a:xfrm>
            <a:custGeom>
              <a:avLst/>
              <a:gdLst/>
              <a:ahLst/>
              <a:cxnLst/>
              <a:rect l="l" t="t" r="r" b="b"/>
              <a:pathLst>
                <a:path w="2164" h="7053" extrusionOk="0">
                  <a:moveTo>
                    <a:pt x="1237" y="1"/>
                  </a:moveTo>
                  <a:cubicBezTo>
                    <a:pt x="1029" y="1"/>
                    <a:pt x="824" y="70"/>
                    <a:pt x="643" y="188"/>
                  </a:cubicBezTo>
                  <a:cubicBezTo>
                    <a:pt x="256" y="453"/>
                    <a:pt x="1" y="973"/>
                    <a:pt x="31" y="1626"/>
                  </a:cubicBezTo>
                  <a:lnTo>
                    <a:pt x="327" y="5726"/>
                  </a:lnTo>
                  <a:lnTo>
                    <a:pt x="1051" y="6869"/>
                  </a:lnTo>
                  <a:lnTo>
                    <a:pt x="1164" y="7052"/>
                  </a:lnTo>
                  <a:cubicBezTo>
                    <a:pt x="2163" y="6654"/>
                    <a:pt x="1837" y="4451"/>
                    <a:pt x="1959" y="1432"/>
                  </a:cubicBezTo>
                  <a:cubicBezTo>
                    <a:pt x="1980" y="851"/>
                    <a:pt x="1898" y="25"/>
                    <a:pt x="1317" y="4"/>
                  </a:cubicBezTo>
                  <a:cubicBezTo>
                    <a:pt x="1290" y="2"/>
                    <a:pt x="1263" y="1"/>
                    <a:pt x="12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3599;p74">
              <a:extLst>
                <a:ext uri="{FF2B5EF4-FFF2-40B4-BE49-F238E27FC236}">
                  <a16:creationId xmlns:a16="http://schemas.microsoft.com/office/drawing/2014/main" id="{A2F21800-721D-4A20-9314-DECD54B17BA2}"/>
                </a:ext>
              </a:extLst>
            </p:cNvPr>
            <p:cNvSpPr/>
            <p:nvPr/>
          </p:nvSpPr>
          <p:spPr>
            <a:xfrm>
              <a:off x="6076041" y="2710286"/>
              <a:ext cx="420866" cy="117214"/>
            </a:xfrm>
            <a:custGeom>
              <a:avLst/>
              <a:gdLst/>
              <a:ahLst/>
              <a:cxnLst/>
              <a:rect l="l" t="t" r="r" b="b"/>
              <a:pathLst>
                <a:path w="7314" h="2037" extrusionOk="0">
                  <a:moveTo>
                    <a:pt x="1826" y="955"/>
                  </a:moveTo>
                  <a:lnTo>
                    <a:pt x="1102" y="1547"/>
                  </a:lnTo>
                  <a:cubicBezTo>
                    <a:pt x="1081" y="1567"/>
                    <a:pt x="1061" y="1588"/>
                    <a:pt x="1041" y="1608"/>
                  </a:cubicBezTo>
                  <a:cubicBezTo>
                    <a:pt x="1102" y="1496"/>
                    <a:pt x="1153" y="1373"/>
                    <a:pt x="1183" y="1251"/>
                  </a:cubicBezTo>
                  <a:lnTo>
                    <a:pt x="1194" y="1251"/>
                  </a:lnTo>
                  <a:lnTo>
                    <a:pt x="1530" y="1067"/>
                  </a:lnTo>
                  <a:cubicBezTo>
                    <a:pt x="1540" y="1057"/>
                    <a:pt x="1561" y="1057"/>
                    <a:pt x="1571" y="1047"/>
                  </a:cubicBezTo>
                  <a:lnTo>
                    <a:pt x="1826" y="955"/>
                  </a:lnTo>
                  <a:close/>
                  <a:moveTo>
                    <a:pt x="6724" y="0"/>
                  </a:moveTo>
                  <a:cubicBezTo>
                    <a:pt x="6701" y="0"/>
                    <a:pt x="6676" y="2"/>
                    <a:pt x="6650" y="7"/>
                  </a:cubicBezTo>
                  <a:cubicBezTo>
                    <a:pt x="5847" y="128"/>
                    <a:pt x="4875" y="249"/>
                    <a:pt x="3940" y="249"/>
                  </a:cubicBezTo>
                  <a:cubicBezTo>
                    <a:pt x="3616" y="249"/>
                    <a:pt x="3296" y="235"/>
                    <a:pt x="2989" y="201"/>
                  </a:cubicBezTo>
                  <a:lnTo>
                    <a:pt x="2744" y="201"/>
                  </a:lnTo>
                  <a:cubicBezTo>
                    <a:pt x="2452" y="219"/>
                    <a:pt x="1689" y="273"/>
                    <a:pt x="1350" y="273"/>
                  </a:cubicBezTo>
                  <a:cubicBezTo>
                    <a:pt x="1322" y="273"/>
                    <a:pt x="1297" y="273"/>
                    <a:pt x="1275" y="272"/>
                  </a:cubicBezTo>
                  <a:cubicBezTo>
                    <a:pt x="1234" y="272"/>
                    <a:pt x="1183" y="282"/>
                    <a:pt x="1143" y="303"/>
                  </a:cubicBezTo>
                  <a:lnTo>
                    <a:pt x="429" y="670"/>
                  </a:lnTo>
                  <a:cubicBezTo>
                    <a:pt x="368" y="700"/>
                    <a:pt x="317" y="751"/>
                    <a:pt x="296" y="813"/>
                  </a:cubicBezTo>
                  <a:cubicBezTo>
                    <a:pt x="204" y="986"/>
                    <a:pt x="11" y="1394"/>
                    <a:pt x="0" y="1618"/>
                  </a:cubicBezTo>
                  <a:cubicBezTo>
                    <a:pt x="0" y="1673"/>
                    <a:pt x="43" y="1710"/>
                    <a:pt x="90" y="1710"/>
                  </a:cubicBezTo>
                  <a:cubicBezTo>
                    <a:pt x="104" y="1710"/>
                    <a:pt x="119" y="1707"/>
                    <a:pt x="133" y="1700"/>
                  </a:cubicBezTo>
                  <a:cubicBezTo>
                    <a:pt x="235" y="1618"/>
                    <a:pt x="306" y="1516"/>
                    <a:pt x="347" y="1404"/>
                  </a:cubicBezTo>
                  <a:lnTo>
                    <a:pt x="347" y="1404"/>
                  </a:lnTo>
                  <a:lnTo>
                    <a:pt x="276" y="1904"/>
                  </a:lnTo>
                  <a:cubicBezTo>
                    <a:pt x="266" y="1975"/>
                    <a:pt x="327" y="2036"/>
                    <a:pt x="398" y="2036"/>
                  </a:cubicBezTo>
                  <a:cubicBezTo>
                    <a:pt x="470" y="2036"/>
                    <a:pt x="551" y="1996"/>
                    <a:pt x="602" y="1802"/>
                  </a:cubicBezTo>
                  <a:lnTo>
                    <a:pt x="755" y="1220"/>
                  </a:lnTo>
                  <a:lnTo>
                    <a:pt x="888" y="1057"/>
                  </a:lnTo>
                  <a:lnTo>
                    <a:pt x="888" y="1057"/>
                  </a:lnTo>
                  <a:lnTo>
                    <a:pt x="612" y="1894"/>
                  </a:lnTo>
                  <a:cubicBezTo>
                    <a:pt x="602" y="1914"/>
                    <a:pt x="612" y="1945"/>
                    <a:pt x="633" y="1965"/>
                  </a:cubicBezTo>
                  <a:cubicBezTo>
                    <a:pt x="661" y="1986"/>
                    <a:pt x="695" y="1996"/>
                    <a:pt x="729" y="1996"/>
                  </a:cubicBezTo>
                  <a:cubicBezTo>
                    <a:pt x="778" y="1996"/>
                    <a:pt x="827" y="1973"/>
                    <a:pt x="857" y="1924"/>
                  </a:cubicBezTo>
                  <a:cubicBezTo>
                    <a:pt x="857" y="1924"/>
                    <a:pt x="918" y="1822"/>
                    <a:pt x="990" y="1690"/>
                  </a:cubicBezTo>
                  <a:lnTo>
                    <a:pt x="990" y="1690"/>
                  </a:lnTo>
                  <a:cubicBezTo>
                    <a:pt x="985" y="1738"/>
                    <a:pt x="1021" y="1768"/>
                    <a:pt x="1088" y="1768"/>
                  </a:cubicBezTo>
                  <a:cubicBezTo>
                    <a:pt x="1164" y="1768"/>
                    <a:pt x="1278" y="1730"/>
                    <a:pt x="1418" y="1639"/>
                  </a:cubicBezTo>
                  <a:lnTo>
                    <a:pt x="2091" y="1241"/>
                  </a:lnTo>
                  <a:cubicBezTo>
                    <a:pt x="2223" y="1273"/>
                    <a:pt x="2359" y="1294"/>
                    <a:pt x="2493" y="1294"/>
                  </a:cubicBezTo>
                  <a:cubicBezTo>
                    <a:pt x="2742" y="1294"/>
                    <a:pt x="2984" y="1222"/>
                    <a:pt x="3183" y="1016"/>
                  </a:cubicBezTo>
                  <a:cubicBezTo>
                    <a:pt x="3183" y="1016"/>
                    <a:pt x="6028" y="1445"/>
                    <a:pt x="6803" y="1486"/>
                  </a:cubicBezTo>
                  <a:cubicBezTo>
                    <a:pt x="7242" y="1435"/>
                    <a:pt x="7313" y="1067"/>
                    <a:pt x="7181" y="649"/>
                  </a:cubicBezTo>
                  <a:cubicBezTo>
                    <a:pt x="7086" y="338"/>
                    <a:pt x="7009" y="0"/>
                    <a:pt x="6724" y="0"/>
                  </a:cubicBezTo>
                  <a:close/>
                </a:path>
              </a:pathLst>
            </a:custGeom>
            <a:solidFill>
              <a:srgbClr val="985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3600;p74">
              <a:extLst>
                <a:ext uri="{FF2B5EF4-FFF2-40B4-BE49-F238E27FC236}">
                  <a16:creationId xmlns:a16="http://schemas.microsoft.com/office/drawing/2014/main" id="{3CC4EA53-4475-49BC-AF0B-090BA268D6C5}"/>
                </a:ext>
              </a:extLst>
            </p:cNvPr>
            <p:cNvSpPr/>
            <p:nvPr/>
          </p:nvSpPr>
          <p:spPr>
            <a:xfrm>
              <a:off x="6093304" y="2733821"/>
              <a:ext cx="62836" cy="60132"/>
            </a:xfrm>
            <a:custGeom>
              <a:avLst/>
              <a:gdLst/>
              <a:ahLst/>
              <a:cxnLst/>
              <a:rect l="l" t="t" r="r" b="b"/>
              <a:pathLst>
                <a:path w="1092" h="1045" extrusionOk="0">
                  <a:moveTo>
                    <a:pt x="1059" y="0"/>
                  </a:moveTo>
                  <a:cubicBezTo>
                    <a:pt x="1055" y="0"/>
                    <a:pt x="1051" y="2"/>
                    <a:pt x="1047" y="6"/>
                  </a:cubicBezTo>
                  <a:lnTo>
                    <a:pt x="659" y="210"/>
                  </a:lnTo>
                  <a:cubicBezTo>
                    <a:pt x="547" y="261"/>
                    <a:pt x="435" y="322"/>
                    <a:pt x="323" y="393"/>
                  </a:cubicBezTo>
                  <a:cubicBezTo>
                    <a:pt x="231" y="465"/>
                    <a:pt x="170" y="556"/>
                    <a:pt x="139" y="658"/>
                  </a:cubicBezTo>
                  <a:cubicBezTo>
                    <a:pt x="88" y="781"/>
                    <a:pt x="47" y="893"/>
                    <a:pt x="6" y="1026"/>
                  </a:cubicBezTo>
                  <a:cubicBezTo>
                    <a:pt x="1" y="1037"/>
                    <a:pt x="14" y="1045"/>
                    <a:pt x="28" y="1045"/>
                  </a:cubicBezTo>
                  <a:cubicBezTo>
                    <a:pt x="40" y="1045"/>
                    <a:pt x="53" y="1039"/>
                    <a:pt x="57" y="1026"/>
                  </a:cubicBezTo>
                  <a:cubicBezTo>
                    <a:pt x="88" y="893"/>
                    <a:pt x="139" y="771"/>
                    <a:pt x="190" y="658"/>
                  </a:cubicBezTo>
                  <a:cubicBezTo>
                    <a:pt x="221" y="546"/>
                    <a:pt x="292" y="455"/>
                    <a:pt x="394" y="404"/>
                  </a:cubicBezTo>
                  <a:cubicBezTo>
                    <a:pt x="618" y="271"/>
                    <a:pt x="843" y="159"/>
                    <a:pt x="1067" y="36"/>
                  </a:cubicBezTo>
                  <a:cubicBezTo>
                    <a:pt x="1092" y="28"/>
                    <a:pt x="1077" y="0"/>
                    <a:pt x="1059" y="0"/>
                  </a:cubicBezTo>
                  <a:close/>
                </a:path>
              </a:pathLst>
            </a:custGeom>
            <a:solidFill>
              <a:srgbClr val="985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3601;p74">
              <a:extLst>
                <a:ext uri="{FF2B5EF4-FFF2-40B4-BE49-F238E27FC236}">
                  <a16:creationId xmlns:a16="http://schemas.microsoft.com/office/drawing/2014/main" id="{F0210C06-80FB-4594-B13E-6D5180833948}"/>
                </a:ext>
              </a:extLst>
            </p:cNvPr>
            <p:cNvSpPr/>
            <p:nvPr/>
          </p:nvSpPr>
          <p:spPr>
            <a:xfrm>
              <a:off x="6124721" y="2743430"/>
              <a:ext cx="41028" cy="30670"/>
            </a:xfrm>
            <a:custGeom>
              <a:avLst/>
              <a:gdLst/>
              <a:ahLst/>
              <a:cxnLst/>
              <a:rect l="l" t="t" r="r" b="b"/>
              <a:pathLst>
                <a:path w="713" h="533" extrusionOk="0">
                  <a:moveTo>
                    <a:pt x="691" y="0"/>
                  </a:moveTo>
                  <a:cubicBezTo>
                    <a:pt x="689" y="0"/>
                    <a:pt x="686" y="1"/>
                    <a:pt x="684" y="2"/>
                  </a:cubicBezTo>
                  <a:cubicBezTo>
                    <a:pt x="552" y="73"/>
                    <a:pt x="419" y="155"/>
                    <a:pt x="297" y="237"/>
                  </a:cubicBezTo>
                  <a:cubicBezTo>
                    <a:pt x="225" y="277"/>
                    <a:pt x="164" y="318"/>
                    <a:pt x="103" y="369"/>
                  </a:cubicBezTo>
                  <a:cubicBezTo>
                    <a:pt x="52" y="400"/>
                    <a:pt x="21" y="451"/>
                    <a:pt x="1" y="502"/>
                  </a:cubicBezTo>
                  <a:cubicBezTo>
                    <a:pt x="1" y="521"/>
                    <a:pt x="18" y="533"/>
                    <a:pt x="30" y="533"/>
                  </a:cubicBezTo>
                  <a:cubicBezTo>
                    <a:pt x="37" y="533"/>
                    <a:pt x="42" y="529"/>
                    <a:pt x="42" y="522"/>
                  </a:cubicBezTo>
                  <a:cubicBezTo>
                    <a:pt x="72" y="461"/>
                    <a:pt x="113" y="400"/>
                    <a:pt x="174" y="369"/>
                  </a:cubicBezTo>
                  <a:lnTo>
                    <a:pt x="348" y="257"/>
                  </a:lnTo>
                  <a:cubicBezTo>
                    <a:pt x="460" y="175"/>
                    <a:pt x="572" y="104"/>
                    <a:pt x="694" y="43"/>
                  </a:cubicBezTo>
                  <a:cubicBezTo>
                    <a:pt x="713" y="34"/>
                    <a:pt x="707" y="0"/>
                    <a:pt x="691" y="0"/>
                  </a:cubicBezTo>
                  <a:close/>
                </a:path>
              </a:pathLst>
            </a:custGeom>
            <a:solidFill>
              <a:srgbClr val="985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3602;p74">
              <a:extLst>
                <a:ext uri="{FF2B5EF4-FFF2-40B4-BE49-F238E27FC236}">
                  <a16:creationId xmlns:a16="http://schemas.microsoft.com/office/drawing/2014/main" id="{F07CCE79-551C-4F61-B483-232357B8BDA4}"/>
                </a:ext>
              </a:extLst>
            </p:cNvPr>
            <p:cNvSpPr/>
            <p:nvPr/>
          </p:nvSpPr>
          <p:spPr>
            <a:xfrm>
              <a:off x="6201655" y="2218249"/>
              <a:ext cx="140864" cy="68706"/>
            </a:xfrm>
            <a:custGeom>
              <a:avLst/>
              <a:gdLst/>
              <a:ahLst/>
              <a:cxnLst/>
              <a:rect l="l" t="t" r="r" b="b"/>
              <a:pathLst>
                <a:path w="2448" h="1194" extrusionOk="0">
                  <a:moveTo>
                    <a:pt x="1196" y="0"/>
                  </a:moveTo>
                  <a:cubicBezTo>
                    <a:pt x="1079" y="0"/>
                    <a:pt x="962" y="7"/>
                    <a:pt x="847" y="21"/>
                  </a:cubicBezTo>
                  <a:cubicBezTo>
                    <a:pt x="561" y="51"/>
                    <a:pt x="275" y="102"/>
                    <a:pt x="0" y="174"/>
                  </a:cubicBezTo>
                  <a:cubicBezTo>
                    <a:pt x="10" y="245"/>
                    <a:pt x="10" y="306"/>
                    <a:pt x="20" y="378"/>
                  </a:cubicBezTo>
                  <a:cubicBezTo>
                    <a:pt x="432" y="270"/>
                    <a:pt x="852" y="217"/>
                    <a:pt x="1269" y="217"/>
                  </a:cubicBezTo>
                  <a:cubicBezTo>
                    <a:pt x="1524" y="217"/>
                    <a:pt x="1778" y="237"/>
                    <a:pt x="2030" y="276"/>
                  </a:cubicBezTo>
                  <a:cubicBezTo>
                    <a:pt x="2264" y="521"/>
                    <a:pt x="2356" y="867"/>
                    <a:pt x="2264" y="1194"/>
                  </a:cubicBezTo>
                  <a:cubicBezTo>
                    <a:pt x="2315" y="1153"/>
                    <a:pt x="2366" y="1102"/>
                    <a:pt x="2417" y="1051"/>
                  </a:cubicBezTo>
                  <a:cubicBezTo>
                    <a:pt x="2428" y="1000"/>
                    <a:pt x="2438" y="959"/>
                    <a:pt x="2438" y="918"/>
                  </a:cubicBezTo>
                  <a:cubicBezTo>
                    <a:pt x="2448" y="796"/>
                    <a:pt x="2448" y="674"/>
                    <a:pt x="2428" y="561"/>
                  </a:cubicBezTo>
                  <a:cubicBezTo>
                    <a:pt x="2417" y="480"/>
                    <a:pt x="2397" y="408"/>
                    <a:pt x="2366" y="327"/>
                  </a:cubicBezTo>
                  <a:lnTo>
                    <a:pt x="2377" y="327"/>
                  </a:lnTo>
                  <a:lnTo>
                    <a:pt x="2356" y="306"/>
                  </a:lnTo>
                  <a:cubicBezTo>
                    <a:pt x="2356" y="276"/>
                    <a:pt x="2336" y="255"/>
                    <a:pt x="2315" y="235"/>
                  </a:cubicBezTo>
                  <a:cubicBezTo>
                    <a:pt x="2295" y="215"/>
                    <a:pt x="2264" y="204"/>
                    <a:pt x="2234" y="194"/>
                  </a:cubicBezTo>
                  <a:cubicBezTo>
                    <a:pt x="2122" y="153"/>
                    <a:pt x="2009" y="113"/>
                    <a:pt x="1887" y="82"/>
                  </a:cubicBezTo>
                  <a:cubicBezTo>
                    <a:pt x="1663" y="28"/>
                    <a:pt x="1429" y="0"/>
                    <a:pt x="1196" y="0"/>
                  </a:cubicBezTo>
                  <a:close/>
                </a:path>
              </a:pathLst>
            </a:custGeom>
            <a:solidFill>
              <a:srgbClr val="CDE8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3603;p74">
              <a:extLst>
                <a:ext uri="{FF2B5EF4-FFF2-40B4-BE49-F238E27FC236}">
                  <a16:creationId xmlns:a16="http://schemas.microsoft.com/office/drawing/2014/main" id="{F6906BDC-1822-4174-A7E0-9093B5ED2F6B}"/>
                </a:ext>
              </a:extLst>
            </p:cNvPr>
            <p:cNvSpPr/>
            <p:nvPr/>
          </p:nvSpPr>
          <p:spPr>
            <a:xfrm>
              <a:off x="5353547" y="2299842"/>
              <a:ext cx="720777" cy="491298"/>
            </a:xfrm>
            <a:custGeom>
              <a:avLst/>
              <a:gdLst/>
              <a:ahLst/>
              <a:cxnLst/>
              <a:rect l="l" t="t" r="r" b="b"/>
              <a:pathLst>
                <a:path w="12526" h="8538" extrusionOk="0">
                  <a:moveTo>
                    <a:pt x="1174" y="0"/>
                  </a:moveTo>
                  <a:cubicBezTo>
                    <a:pt x="562" y="0"/>
                    <a:pt x="1" y="398"/>
                    <a:pt x="113" y="1020"/>
                  </a:cubicBezTo>
                  <a:lnTo>
                    <a:pt x="1388" y="7711"/>
                  </a:lnTo>
                  <a:cubicBezTo>
                    <a:pt x="1469" y="8180"/>
                    <a:pt x="1877" y="8527"/>
                    <a:pt x="2357" y="8537"/>
                  </a:cubicBezTo>
                  <a:lnTo>
                    <a:pt x="11434" y="8537"/>
                  </a:lnTo>
                  <a:cubicBezTo>
                    <a:pt x="12057" y="8527"/>
                    <a:pt x="12526" y="7966"/>
                    <a:pt x="12414" y="7354"/>
                  </a:cubicBezTo>
                  <a:lnTo>
                    <a:pt x="11230" y="816"/>
                  </a:lnTo>
                  <a:cubicBezTo>
                    <a:pt x="11139" y="347"/>
                    <a:pt x="10731" y="0"/>
                    <a:pt x="102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3604;p74">
              <a:extLst>
                <a:ext uri="{FF2B5EF4-FFF2-40B4-BE49-F238E27FC236}">
                  <a16:creationId xmlns:a16="http://schemas.microsoft.com/office/drawing/2014/main" id="{74CB8A96-A393-4E96-A062-50FD27DFBCA0}"/>
                </a:ext>
              </a:extLst>
            </p:cNvPr>
            <p:cNvSpPr/>
            <p:nvPr/>
          </p:nvSpPr>
          <p:spPr>
            <a:xfrm>
              <a:off x="5818369" y="2750565"/>
              <a:ext cx="20025" cy="34065"/>
            </a:xfrm>
            <a:custGeom>
              <a:avLst/>
              <a:gdLst/>
              <a:ahLst/>
              <a:cxnLst/>
              <a:rect l="l" t="t" r="r" b="b"/>
              <a:pathLst>
                <a:path w="348" h="592" extrusionOk="0">
                  <a:moveTo>
                    <a:pt x="1" y="0"/>
                  </a:moveTo>
                  <a:lnTo>
                    <a:pt x="113" y="592"/>
                  </a:lnTo>
                  <a:lnTo>
                    <a:pt x="348" y="592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E3EA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3605;p74">
              <a:extLst>
                <a:ext uri="{FF2B5EF4-FFF2-40B4-BE49-F238E27FC236}">
                  <a16:creationId xmlns:a16="http://schemas.microsoft.com/office/drawing/2014/main" id="{7A706A23-7244-43D9-AA54-6F6680984413}"/>
                </a:ext>
              </a:extLst>
            </p:cNvPr>
            <p:cNvSpPr/>
            <p:nvPr/>
          </p:nvSpPr>
          <p:spPr>
            <a:xfrm>
              <a:off x="5842422" y="2750565"/>
              <a:ext cx="20025" cy="34065"/>
            </a:xfrm>
            <a:custGeom>
              <a:avLst/>
              <a:gdLst/>
              <a:ahLst/>
              <a:cxnLst/>
              <a:rect l="l" t="t" r="r" b="b"/>
              <a:pathLst>
                <a:path w="348" h="592" extrusionOk="0">
                  <a:moveTo>
                    <a:pt x="1" y="0"/>
                  </a:moveTo>
                  <a:lnTo>
                    <a:pt x="113" y="592"/>
                  </a:lnTo>
                  <a:lnTo>
                    <a:pt x="348" y="592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E3EA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3606;p74">
              <a:extLst>
                <a:ext uri="{FF2B5EF4-FFF2-40B4-BE49-F238E27FC236}">
                  <a16:creationId xmlns:a16="http://schemas.microsoft.com/office/drawing/2014/main" id="{1B519CF6-78F5-4FA6-AF3E-82F175867A6E}"/>
                </a:ext>
              </a:extLst>
            </p:cNvPr>
            <p:cNvSpPr/>
            <p:nvPr/>
          </p:nvSpPr>
          <p:spPr>
            <a:xfrm>
              <a:off x="5871192" y="2750565"/>
              <a:ext cx="20025" cy="34065"/>
            </a:xfrm>
            <a:custGeom>
              <a:avLst/>
              <a:gdLst/>
              <a:ahLst/>
              <a:cxnLst/>
              <a:rect l="l" t="t" r="r" b="b"/>
              <a:pathLst>
                <a:path w="348" h="592" extrusionOk="0">
                  <a:moveTo>
                    <a:pt x="1" y="0"/>
                  </a:moveTo>
                  <a:lnTo>
                    <a:pt x="113" y="592"/>
                  </a:lnTo>
                  <a:lnTo>
                    <a:pt x="347" y="592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E3EA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3607;p74">
              <a:extLst>
                <a:ext uri="{FF2B5EF4-FFF2-40B4-BE49-F238E27FC236}">
                  <a16:creationId xmlns:a16="http://schemas.microsoft.com/office/drawing/2014/main" id="{F9708A4D-86B3-4CD9-A74D-DCA7FC92A8FA}"/>
                </a:ext>
              </a:extLst>
            </p:cNvPr>
            <p:cNvSpPr/>
            <p:nvPr/>
          </p:nvSpPr>
          <p:spPr>
            <a:xfrm>
              <a:off x="5605925" y="2575639"/>
              <a:ext cx="328165" cy="321720"/>
            </a:xfrm>
            <a:custGeom>
              <a:avLst/>
              <a:gdLst/>
              <a:ahLst/>
              <a:cxnLst/>
              <a:rect l="l" t="t" r="r" b="b"/>
              <a:pathLst>
                <a:path w="5703" h="5591" extrusionOk="0">
                  <a:moveTo>
                    <a:pt x="898" y="1"/>
                  </a:moveTo>
                  <a:cubicBezTo>
                    <a:pt x="398" y="1"/>
                    <a:pt x="1" y="439"/>
                    <a:pt x="1" y="970"/>
                  </a:cubicBezTo>
                  <a:lnTo>
                    <a:pt x="1" y="4499"/>
                  </a:lnTo>
                  <a:cubicBezTo>
                    <a:pt x="1" y="5070"/>
                    <a:pt x="408" y="5549"/>
                    <a:pt x="918" y="5590"/>
                  </a:cubicBezTo>
                  <a:lnTo>
                    <a:pt x="1000" y="5590"/>
                  </a:lnTo>
                  <a:lnTo>
                    <a:pt x="5651" y="5549"/>
                  </a:lnTo>
                  <a:lnTo>
                    <a:pt x="5702" y="5549"/>
                  </a:lnTo>
                  <a:cubicBezTo>
                    <a:pt x="5702" y="5101"/>
                    <a:pt x="5365" y="4733"/>
                    <a:pt x="4957" y="4733"/>
                  </a:cubicBezTo>
                  <a:lnTo>
                    <a:pt x="3234" y="4733"/>
                  </a:lnTo>
                  <a:cubicBezTo>
                    <a:pt x="2918" y="4713"/>
                    <a:pt x="2663" y="4448"/>
                    <a:pt x="2683" y="4121"/>
                  </a:cubicBezTo>
                  <a:lnTo>
                    <a:pt x="2683" y="970"/>
                  </a:lnTo>
                  <a:cubicBezTo>
                    <a:pt x="2683" y="439"/>
                    <a:pt x="2285" y="1"/>
                    <a:pt x="17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3608;p74">
              <a:extLst>
                <a:ext uri="{FF2B5EF4-FFF2-40B4-BE49-F238E27FC236}">
                  <a16:creationId xmlns:a16="http://schemas.microsoft.com/office/drawing/2014/main" id="{B321561D-75C4-4D9E-BA4F-49415DE5C826}"/>
                </a:ext>
              </a:extLst>
            </p:cNvPr>
            <p:cNvSpPr/>
            <p:nvPr/>
          </p:nvSpPr>
          <p:spPr>
            <a:xfrm>
              <a:off x="5241456" y="3927289"/>
              <a:ext cx="2331852" cy="183158"/>
            </a:xfrm>
            <a:custGeom>
              <a:avLst/>
              <a:gdLst/>
              <a:ahLst/>
              <a:cxnLst/>
              <a:rect l="l" t="t" r="r" b="b"/>
              <a:pathLst>
                <a:path w="40524" h="3183" extrusionOk="0">
                  <a:moveTo>
                    <a:pt x="1" y="0"/>
                  </a:moveTo>
                  <a:lnTo>
                    <a:pt x="1" y="3183"/>
                  </a:lnTo>
                  <a:lnTo>
                    <a:pt x="40523" y="3183"/>
                  </a:lnTo>
                  <a:lnTo>
                    <a:pt x="40523" y="0"/>
                  </a:lnTo>
                  <a:close/>
                </a:path>
              </a:pathLst>
            </a:custGeom>
            <a:solidFill>
              <a:srgbClr val="5E83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3609;p74">
              <a:extLst>
                <a:ext uri="{FF2B5EF4-FFF2-40B4-BE49-F238E27FC236}">
                  <a16:creationId xmlns:a16="http://schemas.microsoft.com/office/drawing/2014/main" id="{6909D3DC-9402-4FB3-9161-BB8CD963B6FC}"/>
                </a:ext>
              </a:extLst>
            </p:cNvPr>
            <p:cNvSpPr/>
            <p:nvPr/>
          </p:nvSpPr>
          <p:spPr>
            <a:xfrm>
              <a:off x="5159291" y="3927288"/>
              <a:ext cx="2496177" cy="183158"/>
            </a:xfrm>
            <a:custGeom>
              <a:avLst/>
              <a:gdLst/>
              <a:ahLst/>
              <a:cxnLst/>
              <a:rect l="l" t="t" r="r" b="b"/>
              <a:pathLst>
                <a:path w="40524" h="3183" extrusionOk="0">
                  <a:moveTo>
                    <a:pt x="1" y="0"/>
                  </a:moveTo>
                  <a:lnTo>
                    <a:pt x="1" y="3183"/>
                  </a:lnTo>
                  <a:lnTo>
                    <a:pt x="40523" y="3183"/>
                  </a:lnTo>
                  <a:lnTo>
                    <a:pt x="405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3610;p74">
              <a:extLst>
                <a:ext uri="{FF2B5EF4-FFF2-40B4-BE49-F238E27FC236}">
                  <a16:creationId xmlns:a16="http://schemas.microsoft.com/office/drawing/2014/main" id="{16AD4A33-1AC8-476F-A13E-2330A35E18A5}"/>
                </a:ext>
              </a:extLst>
            </p:cNvPr>
            <p:cNvSpPr/>
            <p:nvPr/>
          </p:nvSpPr>
          <p:spPr>
            <a:xfrm>
              <a:off x="5195710" y="2932511"/>
              <a:ext cx="2440377" cy="1052970"/>
            </a:xfrm>
            <a:custGeom>
              <a:avLst/>
              <a:gdLst/>
              <a:ahLst/>
              <a:cxnLst/>
              <a:rect l="l" t="t" r="r" b="b"/>
              <a:pathLst>
                <a:path w="42410" h="18299" extrusionOk="0">
                  <a:moveTo>
                    <a:pt x="29936" y="561"/>
                  </a:moveTo>
                  <a:lnTo>
                    <a:pt x="29936" y="3692"/>
                  </a:lnTo>
                  <a:lnTo>
                    <a:pt x="3651" y="3692"/>
                  </a:lnTo>
                  <a:lnTo>
                    <a:pt x="3651" y="561"/>
                  </a:lnTo>
                  <a:close/>
                  <a:moveTo>
                    <a:pt x="0" y="0"/>
                  </a:moveTo>
                  <a:lnTo>
                    <a:pt x="0" y="18298"/>
                  </a:lnTo>
                  <a:lnTo>
                    <a:pt x="42410" y="18298"/>
                  </a:lnTo>
                  <a:lnTo>
                    <a:pt x="4241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3611;p74">
              <a:extLst>
                <a:ext uri="{FF2B5EF4-FFF2-40B4-BE49-F238E27FC236}">
                  <a16:creationId xmlns:a16="http://schemas.microsoft.com/office/drawing/2014/main" id="{9BE18F90-15F8-4337-8550-604ACC5D5704}"/>
                </a:ext>
              </a:extLst>
            </p:cNvPr>
            <p:cNvSpPr/>
            <p:nvPr/>
          </p:nvSpPr>
          <p:spPr>
            <a:xfrm>
              <a:off x="6125354" y="3286219"/>
              <a:ext cx="714908" cy="630148"/>
            </a:xfrm>
            <a:custGeom>
              <a:avLst/>
              <a:gdLst/>
              <a:ahLst/>
              <a:cxnLst/>
              <a:rect l="l" t="t" r="r" b="b"/>
              <a:pathLst>
                <a:path w="12424" h="10951" extrusionOk="0">
                  <a:moveTo>
                    <a:pt x="6211" y="0"/>
                  </a:moveTo>
                  <a:cubicBezTo>
                    <a:pt x="5510" y="0"/>
                    <a:pt x="4798" y="136"/>
                    <a:pt x="4111" y="422"/>
                  </a:cubicBezTo>
                  <a:cubicBezTo>
                    <a:pt x="1326" y="1574"/>
                    <a:pt x="0" y="4777"/>
                    <a:pt x="1153" y="7571"/>
                  </a:cubicBezTo>
                  <a:cubicBezTo>
                    <a:pt x="2022" y="9679"/>
                    <a:pt x="4056" y="10951"/>
                    <a:pt x="6202" y="10951"/>
                  </a:cubicBezTo>
                  <a:cubicBezTo>
                    <a:pt x="6903" y="10951"/>
                    <a:pt x="7615" y="10815"/>
                    <a:pt x="8303" y="10529"/>
                  </a:cubicBezTo>
                  <a:cubicBezTo>
                    <a:pt x="11097" y="9377"/>
                    <a:pt x="12423" y="6174"/>
                    <a:pt x="11271" y="3379"/>
                  </a:cubicBezTo>
                  <a:cubicBezTo>
                    <a:pt x="10394" y="1272"/>
                    <a:pt x="8357" y="0"/>
                    <a:pt x="62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3612;p74">
              <a:extLst>
                <a:ext uri="{FF2B5EF4-FFF2-40B4-BE49-F238E27FC236}">
                  <a16:creationId xmlns:a16="http://schemas.microsoft.com/office/drawing/2014/main" id="{0C0CECBD-287A-426C-B2E1-9811FE569446}"/>
                </a:ext>
              </a:extLst>
            </p:cNvPr>
            <p:cNvSpPr/>
            <p:nvPr/>
          </p:nvSpPr>
          <p:spPr>
            <a:xfrm>
              <a:off x="6303158" y="3403776"/>
              <a:ext cx="363381" cy="385650"/>
            </a:xfrm>
            <a:custGeom>
              <a:avLst/>
              <a:gdLst/>
              <a:ahLst/>
              <a:cxnLst/>
              <a:rect l="l" t="t" r="r" b="b"/>
              <a:pathLst>
                <a:path w="6315" h="6702" extrusionOk="0">
                  <a:moveTo>
                    <a:pt x="2418" y="0"/>
                  </a:moveTo>
                  <a:lnTo>
                    <a:pt x="2418" y="2642"/>
                  </a:lnTo>
                  <a:lnTo>
                    <a:pt x="1" y="2642"/>
                  </a:lnTo>
                  <a:lnTo>
                    <a:pt x="1" y="4060"/>
                  </a:lnTo>
                  <a:lnTo>
                    <a:pt x="2418" y="4060"/>
                  </a:lnTo>
                  <a:lnTo>
                    <a:pt x="2418" y="6701"/>
                  </a:lnTo>
                  <a:lnTo>
                    <a:pt x="3907" y="6701"/>
                  </a:lnTo>
                  <a:lnTo>
                    <a:pt x="3907" y="4060"/>
                  </a:lnTo>
                  <a:lnTo>
                    <a:pt x="6314" y="4060"/>
                  </a:lnTo>
                  <a:lnTo>
                    <a:pt x="6314" y="2642"/>
                  </a:lnTo>
                  <a:lnTo>
                    <a:pt x="3907" y="2642"/>
                  </a:lnTo>
                  <a:lnTo>
                    <a:pt x="390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3613;p74">
              <a:extLst>
                <a:ext uri="{FF2B5EF4-FFF2-40B4-BE49-F238E27FC236}">
                  <a16:creationId xmlns:a16="http://schemas.microsoft.com/office/drawing/2014/main" id="{42476B99-BDB5-41EE-A599-9CABD35A41DC}"/>
                </a:ext>
              </a:extLst>
            </p:cNvPr>
            <p:cNvSpPr/>
            <p:nvPr/>
          </p:nvSpPr>
          <p:spPr>
            <a:xfrm>
              <a:off x="5215151" y="2971781"/>
              <a:ext cx="2396929" cy="277659"/>
            </a:xfrm>
            <a:custGeom>
              <a:avLst/>
              <a:gdLst/>
              <a:ahLst/>
              <a:cxnLst/>
              <a:rect l="l" t="t" r="r" b="b"/>
              <a:pathLst>
                <a:path w="26285" h="1949" extrusionOk="0">
                  <a:moveTo>
                    <a:pt x="0" y="0"/>
                  </a:moveTo>
                  <a:lnTo>
                    <a:pt x="0" y="1948"/>
                  </a:lnTo>
                  <a:lnTo>
                    <a:pt x="26285" y="1948"/>
                  </a:lnTo>
                  <a:lnTo>
                    <a:pt x="262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3614;p74">
              <a:extLst>
                <a:ext uri="{FF2B5EF4-FFF2-40B4-BE49-F238E27FC236}">
                  <a16:creationId xmlns:a16="http://schemas.microsoft.com/office/drawing/2014/main" id="{63AFC575-7047-41E3-AECB-8201F7803508}"/>
                </a:ext>
              </a:extLst>
            </p:cNvPr>
            <p:cNvSpPr/>
            <p:nvPr/>
          </p:nvSpPr>
          <p:spPr>
            <a:xfrm>
              <a:off x="5159286" y="2916055"/>
              <a:ext cx="2496194" cy="1069427"/>
            </a:xfrm>
            <a:custGeom>
              <a:avLst/>
              <a:gdLst/>
              <a:ahLst/>
              <a:cxnLst/>
              <a:rect l="l" t="t" r="r" b="b"/>
              <a:pathLst>
                <a:path w="43380" h="18585" extrusionOk="0">
                  <a:moveTo>
                    <a:pt x="1" y="1"/>
                  </a:moveTo>
                  <a:lnTo>
                    <a:pt x="1" y="1072"/>
                  </a:lnTo>
                  <a:lnTo>
                    <a:pt x="1" y="18584"/>
                  </a:lnTo>
                  <a:lnTo>
                    <a:pt x="1072" y="18584"/>
                  </a:lnTo>
                  <a:lnTo>
                    <a:pt x="1072" y="1072"/>
                  </a:lnTo>
                  <a:lnTo>
                    <a:pt x="42308" y="1072"/>
                  </a:lnTo>
                  <a:lnTo>
                    <a:pt x="42308" y="18584"/>
                  </a:lnTo>
                  <a:lnTo>
                    <a:pt x="43379" y="18584"/>
                  </a:lnTo>
                  <a:lnTo>
                    <a:pt x="43379" y="1072"/>
                  </a:lnTo>
                  <a:lnTo>
                    <a:pt x="4337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3615;p74">
              <a:extLst>
                <a:ext uri="{FF2B5EF4-FFF2-40B4-BE49-F238E27FC236}">
                  <a16:creationId xmlns:a16="http://schemas.microsoft.com/office/drawing/2014/main" id="{5D8F4939-2B39-431E-9825-4F07FABC51B8}"/>
                </a:ext>
              </a:extLst>
            </p:cNvPr>
            <p:cNvSpPr/>
            <p:nvPr/>
          </p:nvSpPr>
          <p:spPr>
            <a:xfrm>
              <a:off x="5095300" y="2843264"/>
              <a:ext cx="2618874" cy="102771"/>
            </a:xfrm>
            <a:custGeom>
              <a:avLst/>
              <a:gdLst/>
              <a:ahLst/>
              <a:cxnLst/>
              <a:rect l="l" t="t" r="r" b="b"/>
              <a:pathLst>
                <a:path w="45512" h="1786" extrusionOk="0">
                  <a:moveTo>
                    <a:pt x="898" y="1"/>
                  </a:moveTo>
                  <a:cubicBezTo>
                    <a:pt x="664" y="1"/>
                    <a:pt x="429" y="93"/>
                    <a:pt x="266" y="266"/>
                  </a:cubicBezTo>
                  <a:cubicBezTo>
                    <a:pt x="185" y="337"/>
                    <a:pt x="134" y="419"/>
                    <a:pt x="83" y="511"/>
                  </a:cubicBezTo>
                  <a:cubicBezTo>
                    <a:pt x="32" y="633"/>
                    <a:pt x="1" y="766"/>
                    <a:pt x="1" y="898"/>
                  </a:cubicBezTo>
                  <a:cubicBezTo>
                    <a:pt x="1" y="1388"/>
                    <a:pt x="399" y="1786"/>
                    <a:pt x="888" y="1786"/>
                  </a:cubicBezTo>
                  <a:lnTo>
                    <a:pt x="44624" y="1786"/>
                  </a:lnTo>
                  <a:cubicBezTo>
                    <a:pt x="45113" y="1786"/>
                    <a:pt x="45511" y="1388"/>
                    <a:pt x="45511" y="898"/>
                  </a:cubicBezTo>
                  <a:cubicBezTo>
                    <a:pt x="45511" y="756"/>
                    <a:pt x="45491" y="633"/>
                    <a:pt x="45430" y="511"/>
                  </a:cubicBezTo>
                  <a:cubicBezTo>
                    <a:pt x="45277" y="195"/>
                    <a:pt x="44971" y="1"/>
                    <a:pt x="44624" y="1"/>
                  </a:cubicBezTo>
                  <a:close/>
                </a:path>
              </a:pathLst>
            </a:custGeom>
            <a:solidFill>
              <a:srgbClr val="E3EA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3616;p74">
              <a:extLst>
                <a:ext uri="{FF2B5EF4-FFF2-40B4-BE49-F238E27FC236}">
                  <a16:creationId xmlns:a16="http://schemas.microsoft.com/office/drawing/2014/main" id="{0AD21015-C802-42CA-A145-E8ADC4A39777}"/>
                </a:ext>
              </a:extLst>
            </p:cNvPr>
            <p:cNvSpPr/>
            <p:nvPr/>
          </p:nvSpPr>
          <p:spPr>
            <a:xfrm>
              <a:off x="5102377" y="2843264"/>
              <a:ext cx="2604143" cy="58751"/>
            </a:xfrm>
            <a:custGeom>
              <a:avLst/>
              <a:gdLst/>
              <a:ahLst/>
              <a:cxnLst/>
              <a:rect l="l" t="t" r="r" b="b"/>
              <a:pathLst>
                <a:path w="45256" h="1021" extrusionOk="0">
                  <a:moveTo>
                    <a:pt x="775" y="1"/>
                  </a:moveTo>
                  <a:cubicBezTo>
                    <a:pt x="531" y="1"/>
                    <a:pt x="306" y="93"/>
                    <a:pt x="133" y="266"/>
                  </a:cubicBezTo>
                  <a:cubicBezTo>
                    <a:pt x="0" y="399"/>
                    <a:pt x="0" y="623"/>
                    <a:pt x="133" y="766"/>
                  </a:cubicBezTo>
                  <a:cubicBezTo>
                    <a:pt x="306" y="929"/>
                    <a:pt x="531" y="1021"/>
                    <a:pt x="765" y="1021"/>
                  </a:cubicBezTo>
                  <a:lnTo>
                    <a:pt x="44491" y="1021"/>
                  </a:lnTo>
                  <a:cubicBezTo>
                    <a:pt x="44725" y="1021"/>
                    <a:pt x="44960" y="919"/>
                    <a:pt x="45123" y="756"/>
                  </a:cubicBezTo>
                  <a:cubicBezTo>
                    <a:pt x="45256" y="613"/>
                    <a:pt x="45256" y="399"/>
                    <a:pt x="45123" y="256"/>
                  </a:cubicBezTo>
                  <a:cubicBezTo>
                    <a:pt x="44960" y="93"/>
                    <a:pt x="44735" y="1"/>
                    <a:pt x="445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3617;p74">
              <a:extLst>
                <a:ext uri="{FF2B5EF4-FFF2-40B4-BE49-F238E27FC236}">
                  <a16:creationId xmlns:a16="http://schemas.microsoft.com/office/drawing/2014/main" id="{323F380B-3769-4D55-9B53-F790FB63B824}"/>
                </a:ext>
              </a:extLst>
            </p:cNvPr>
            <p:cNvSpPr/>
            <p:nvPr/>
          </p:nvSpPr>
          <p:spPr>
            <a:xfrm>
              <a:off x="6555536" y="4138581"/>
              <a:ext cx="726071" cy="134995"/>
            </a:xfrm>
            <a:custGeom>
              <a:avLst/>
              <a:gdLst/>
              <a:ahLst/>
              <a:cxnLst/>
              <a:rect l="l" t="t" r="r" b="b"/>
              <a:pathLst>
                <a:path w="12618" h="2346" extrusionOk="0">
                  <a:moveTo>
                    <a:pt x="6314" y="0"/>
                  </a:moveTo>
                  <a:cubicBezTo>
                    <a:pt x="2826" y="0"/>
                    <a:pt x="0" y="530"/>
                    <a:pt x="0" y="1173"/>
                  </a:cubicBezTo>
                  <a:cubicBezTo>
                    <a:pt x="0" y="1826"/>
                    <a:pt x="2826" y="2346"/>
                    <a:pt x="6314" y="2346"/>
                  </a:cubicBezTo>
                  <a:cubicBezTo>
                    <a:pt x="9792" y="2346"/>
                    <a:pt x="12617" y="1826"/>
                    <a:pt x="12617" y="1173"/>
                  </a:cubicBezTo>
                  <a:cubicBezTo>
                    <a:pt x="12617" y="530"/>
                    <a:pt x="9792" y="0"/>
                    <a:pt x="6314" y="0"/>
                  </a:cubicBezTo>
                  <a:close/>
                </a:path>
              </a:pathLst>
            </a:custGeom>
            <a:solidFill>
              <a:srgbClr val="985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3618;p74">
              <a:extLst>
                <a:ext uri="{FF2B5EF4-FFF2-40B4-BE49-F238E27FC236}">
                  <a16:creationId xmlns:a16="http://schemas.microsoft.com/office/drawing/2014/main" id="{A5BE2269-5715-4282-99A4-06E507F8DB5E}"/>
                </a:ext>
              </a:extLst>
            </p:cNvPr>
            <p:cNvSpPr/>
            <p:nvPr/>
          </p:nvSpPr>
          <p:spPr>
            <a:xfrm>
              <a:off x="6727471" y="2124629"/>
              <a:ext cx="305838" cy="344852"/>
            </a:xfrm>
            <a:custGeom>
              <a:avLst/>
              <a:gdLst/>
              <a:ahLst/>
              <a:cxnLst/>
              <a:rect l="l" t="t" r="r" b="b"/>
              <a:pathLst>
                <a:path w="5315" h="5993" extrusionOk="0">
                  <a:moveTo>
                    <a:pt x="2913" y="1"/>
                  </a:moveTo>
                  <a:cubicBezTo>
                    <a:pt x="2518" y="1"/>
                    <a:pt x="2051" y="88"/>
                    <a:pt x="1500" y="301"/>
                  </a:cubicBezTo>
                  <a:cubicBezTo>
                    <a:pt x="1500" y="301"/>
                    <a:pt x="613" y="618"/>
                    <a:pt x="623" y="2097"/>
                  </a:cubicBezTo>
                  <a:cubicBezTo>
                    <a:pt x="603" y="2209"/>
                    <a:pt x="552" y="2321"/>
                    <a:pt x="470" y="2392"/>
                  </a:cubicBezTo>
                  <a:cubicBezTo>
                    <a:pt x="450" y="2413"/>
                    <a:pt x="439" y="2433"/>
                    <a:pt x="419" y="2443"/>
                  </a:cubicBezTo>
                  <a:cubicBezTo>
                    <a:pt x="327" y="2515"/>
                    <a:pt x="225" y="2576"/>
                    <a:pt x="123" y="2637"/>
                  </a:cubicBezTo>
                  <a:cubicBezTo>
                    <a:pt x="31" y="2698"/>
                    <a:pt x="1" y="2800"/>
                    <a:pt x="42" y="2892"/>
                  </a:cubicBezTo>
                  <a:cubicBezTo>
                    <a:pt x="72" y="2943"/>
                    <a:pt x="103" y="2994"/>
                    <a:pt x="133" y="3035"/>
                  </a:cubicBezTo>
                  <a:lnTo>
                    <a:pt x="266" y="3168"/>
                  </a:lnTo>
                  <a:lnTo>
                    <a:pt x="388" y="3779"/>
                  </a:lnTo>
                  <a:lnTo>
                    <a:pt x="388" y="3892"/>
                  </a:lnTo>
                  <a:cubicBezTo>
                    <a:pt x="378" y="4034"/>
                    <a:pt x="388" y="4504"/>
                    <a:pt x="868" y="4565"/>
                  </a:cubicBezTo>
                  <a:lnTo>
                    <a:pt x="1296" y="4544"/>
                  </a:lnTo>
                  <a:lnTo>
                    <a:pt x="1653" y="4544"/>
                  </a:lnTo>
                  <a:lnTo>
                    <a:pt x="1633" y="5809"/>
                  </a:lnTo>
                  <a:lnTo>
                    <a:pt x="3550" y="5993"/>
                  </a:lnTo>
                  <a:lnTo>
                    <a:pt x="3560" y="5075"/>
                  </a:lnTo>
                  <a:lnTo>
                    <a:pt x="3601" y="4646"/>
                  </a:lnTo>
                  <a:lnTo>
                    <a:pt x="3632" y="4300"/>
                  </a:lnTo>
                  <a:cubicBezTo>
                    <a:pt x="3632" y="4300"/>
                    <a:pt x="5315" y="3861"/>
                    <a:pt x="5019" y="1811"/>
                  </a:cubicBezTo>
                  <a:cubicBezTo>
                    <a:pt x="5019" y="1811"/>
                    <a:pt x="4710" y="1"/>
                    <a:pt x="2913" y="1"/>
                  </a:cubicBezTo>
                  <a:close/>
                </a:path>
              </a:pathLst>
            </a:custGeom>
            <a:solidFill>
              <a:srgbClr val="C47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3619;p74">
              <a:extLst>
                <a:ext uri="{FF2B5EF4-FFF2-40B4-BE49-F238E27FC236}">
                  <a16:creationId xmlns:a16="http://schemas.microsoft.com/office/drawing/2014/main" id="{24188748-23F9-4225-83B9-B08CB37F72A4}"/>
                </a:ext>
              </a:extLst>
            </p:cNvPr>
            <p:cNvSpPr/>
            <p:nvPr/>
          </p:nvSpPr>
          <p:spPr>
            <a:xfrm>
              <a:off x="6821379" y="2385522"/>
              <a:ext cx="59326" cy="78085"/>
            </a:xfrm>
            <a:custGeom>
              <a:avLst/>
              <a:gdLst/>
              <a:ahLst/>
              <a:cxnLst/>
              <a:rect l="l" t="t" r="r" b="b"/>
              <a:pathLst>
                <a:path w="1031" h="1357" extrusionOk="0">
                  <a:moveTo>
                    <a:pt x="21" y="0"/>
                  </a:moveTo>
                  <a:lnTo>
                    <a:pt x="1" y="1265"/>
                  </a:lnTo>
                  <a:lnTo>
                    <a:pt x="42" y="1265"/>
                  </a:lnTo>
                  <a:lnTo>
                    <a:pt x="990" y="1357"/>
                  </a:lnTo>
                  <a:lnTo>
                    <a:pt x="990" y="1336"/>
                  </a:lnTo>
                  <a:cubicBezTo>
                    <a:pt x="1031" y="786"/>
                    <a:pt x="572" y="51"/>
                    <a:pt x="21" y="0"/>
                  </a:cubicBezTo>
                  <a:close/>
                </a:path>
              </a:pathLst>
            </a:custGeom>
            <a:solidFill>
              <a:srgbClr val="C47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3620;p74">
              <a:extLst>
                <a:ext uri="{FF2B5EF4-FFF2-40B4-BE49-F238E27FC236}">
                  <a16:creationId xmlns:a16="http://schemas.microsoft.com/office/drawing/2014/main" id="{35D53D52-2DC0-4E6C-8511-76682692D26A}"/>
                </a:ext>
              </a:extLst>
            </p:cNvPr>
            <p:cNvSpPr/>
            <p:nvPr/>
          </p:nvSpPr>
          <p:spPr>
            <a:xfrm>
              <a:off x="6755436" y="2306230"/>
              <a:ext cx="42524" cy="17378"/>
            </a:xfrm>
            <a:custGeom>
              <a:avLst/>
              <a:gdLst/>
              <a:ahLst/>
              <a:cxnLst/>
              <a:rect l="l" t="t" r="r" b="b"/>
              <a:pathLst>
                <a:path w="739" h="302" extrusionOk="0">
                  <a:moveTo>
                    <a:pt x="689" y="0"/>
                  </a:moveTo>
                  <a:cubicBezTo>
                    <a:pt x="671" y="0"/>
                    <a:pt x="653" y="9"/>
                    <a:pt x="647" y="22"/>
                  </a:cubicBezTo>
                  <a:cubicBezTo>
                    <a:pt x="520" y="140"/>
                    <a:pt x="350" y="203"/>
                    <a:pt x="179" y="203"/>
                  </a:cubicBezTo>
                  <a:cubicBezTo>
                    <a:pt x="145" y="203"/>
                    <a:pt x="110" y="200"/>
                    <a:pt x="76" y="195"/>
                  </a:cubicBezTo>
                  <a:cubicBezTo>
                    <a:pt x="70" y="193"/>
                    <a:pt x="65" y="192"/>
                    <a:pt x="60" y="192"/>
                  </a:cubicBezTo>
                  <a:cubicBezTo>
                    <a:pt x="12" y="192"/>
                    <a:pt x="1" y="278"/>
                    <a:pt x="66" y="287"/>
                  </a:cubicBezTo>
                  <a:cubicBezTo>
                    <a:pt x="112" y="297"/>
                    <a:pt x="159" y="302"/>
                    <a:pt x="206" y="302"/>
                  </a:cubicBezTo>
                  <a:cubicBezTo>
                    <a:pt x="394" y="302"/>
                    <a:pt x="579" y="222"/>
                    <a:pt x="718" y="83"/>
                  </a:cubicBezTo>
                  <a:cubicBezTo>
                    <a:pt x="739" y="62"/>
                    <a:pt x="739" y="32"/>
                    <a:pt x="718" y="12"/>
                  </a:cubicBezTo>
                  <a:cubicBezTo>
                    <a:pt x="711" y="4"/>
                    <a:pt x="700" y="0"/>
                    <a:pt x="689" y="0"/>
                  </a:cubicBezTo>
                  <a:close/>
                </a:path>
              </a:pathLst>
            </a:custGeom>
            <a:solidFill>
              <a:srgbClr val="EBC3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3621;p74">
              <a:extLst>
                <a:ext uri="{FF2B5EF4-FFF2-40B4-BE49-F238E27FC236}">
                  <a16:creationId xmlns:a16="http://schemas.microsoft.com/office/drawing/2014/main" id="{A0367819-6D15-4B91-87FF-29242DF5D5B7}"/>
                </a:ext>
              </a:extLst>
            </p:cNvPr>
            <p:cNvSpPr/>
            <p:nvPr/>
          </p:nvSpPr>
          <p:spPr>
            <a:xfrm>
              <a:off x="6728104" y="2261692"/>
              <a:ext cx="192077" cy="125040"/>
            </a:xfrm>
            <a:custGeom>
              <a:avLst/>
              <a:gdLst/>
              <a:ahLst/>
              <a:cxnLst/>
              <a:rect l="l" t="t" r="r" b="b"/>
              <a:pathLst>
                <a:path w="3338" h="2173" extrusionOk="0">
                  <a:moveTo>
                    <a:pt x="469" y="0"/>
                  </a:moveTo>
                  <a:lnTo>
                    <a:pt x="428" y="41"/>
                  </a:lnTo>
                  <a:cubicBezTo>
                    <a:pt x="326" y="112"/>
                    <a:pt x="224" y="174"/>
                    <a:pt x="122" y="235"/>
                  </a:cubicBezTo>
                  <a:cubicBezTo>
                    <a:pt x="31" y="296"/>
                    <a:pt x="0" y="408"/>
                    <a:pt x="41" y="510"/>
                  </a:cubicBezTo>
                  <a:cubicBezTo>
                    <a:pt x="71" y="561"/>
                    <a:pt x="102" y="602"/>
                    <a:pt x="133" y="653"/>
                  </a:cubicBezTo>
                  <a:lnTo>
                    <a:pt x="265" y="775"/>
                  </a:lnTo>
                  <a:lnTo>
                    <a:pt x="265" y="786"/>
                  </a:lnTo>
                  <a:lnTo>
                    <a:pt x="286" y="898"/>
                  </a:lnTo>
                  <a:lnTo>
                    <a:pt x="357" y="1265"/>
                  </a:lnTo>
                  <a:lnTo>
                    <a:pt x="377" y="1377"/>
                  </a:lnTo>
                  <a:lnTo>
                    <a:pt x="377" y="1387"/>
                  </a:lnTo>
                  <a:cubicBezTo>
                    <a:pt x="377" y="1428"/>
                    <a:pt x="377" y="1469"/>
                    <a:pt x="377" y="1499"/>
                  </a:cubicBezTo>
                  <a:cubicBezTo>
                    <a:pt x="367" y="1642"/>
                    <a:pt x="377" y="2122"/>
                    <a:pt x="857" y="2173"/>
                  </a:cubicBezTo>
                  <a:lnTo>
                    <a:pt x="1285" y="2162"/>
                  </a:lnTo>
                  <a:lnTo>
                    <a:pt x="1438" y="2162"/>
                  </a:lnTo>
                  <a:cubicBezTo>
                    <a:pt x="1489" y="2091"/>
                    <a:pt x="1510" y="1999"/>
                    <a:pt x="1520" y="1918"/>
                  </a:cubicBezTo>
                  <a:cubicBezTo>
                    <a:pt x="1530" y="1826"/>
                    <a:pt x="1540" y="1734"/>
                    <a:pt x="1550" y="1632"/>
                  </a:cubicBezTo>
                  <a:cubicBezTo>
                    <a:pt x="1726" y="1669"/>
                    <a:pt x="1905" y="1687"/>
                    <a:pt x="2083" y="1687"/>
                  </a:cubicBezTo>
                  <a:cubicBezTo>
                    <a:pt x="2494" y="1687"/>
                    <a:pt x="2904" y="1590"/>
                    <a:pt x="3274" y="1397"/>
                  </a:cubicBezTo>
                  <a:cubicBezTo>
                    <a:pt x="3337" y="1361"/>
                    <a:pt x="3305" y="1270"/>
                    <a:pt x="3261" y="1270"/>
                  </a:cubicBezTo>
                  <a:cubicBezTo>
                    <a:pt x="3255" y="1270"/>
                    <a:pt x="3249" y="1271"/>
                    <a:pt x="3243" y="1275"/>
                  </a:cubicBezTo>
                  <a:cubicBezTo>
                    <a:pt x="2889" y="1459"/>
                    <a:pt x="2495" y="1555"/>
                    <a:pt x="2099" y="1555"/>
                  </a:cubicBezTo>
                  <a:cubicBezTo>
                    <a:pt x="1926" y="1555"/>
                    <a:pt x="1752" y="1537"/>
                    <a:pt x="1581" y="1499"/>
                  </a:cubicBezTo>
                  <a:cubicBezTo>
                    <a:pt x="1612" y="1306"/>
                    <a:pt x="1632" y="1112"/>
                    <a:pt x="1663" y="928"/>
                  </a:cubicBezTo>
                  <a:cubicBezTo>
                    <a:pt x="1663" y="898"/>
                    <a:pt x="1663" y="867"/>
                    <a:pt x="1663" y="836"/>
                  </a:cubicBezTo>
                  <a:cubicBezTo>
                    <a:pt x="2020" y="694"/>
                    <a:pt x="2275" y="337"/>
                    <a:pt x="2631" y="184"/>
                  </a:cubicBezTo>
                  <a:cubicBezTo>
                    <a:pt x="2703" y="148"/>
                    <a:pt x="2672" y="56"/>
                    <a:pt x="2608" y="56"/>
                  </a:cubicBezTo>
                  <a:cubicBezTo>
                    <a:pt x="2599" y="56"/>
                    <a:pt x="2590" y="58"/>
                    <a:pt x="2580" y="61"/>
                  </a:cubicBezTo>
                  <a:cubicBezTo>
                    <a:pt x="2377" y="174"/>
                    <a:pt x="2173" y="316"/>
                    <a:pt x="1999" y="480"/>
                  </a:cubicBezTo>
                  <a:cubicBezTo>
                    <a:pt x="1877" y="582"/>
                    <a:pt x="1744" y="673"/>
                    <a:pt x="1591" y="735"/>
                  </a:cubicBezTo>
                  <a:cubicBezTo>
                    <a:pt x="1591" y="735"/>
                    <a:pt x="1581" y="724"/>
                    <a:pt x="1581" y="724"/>
                  </a:cubicBezTo>
                  <a:cubicBezTo>
                    <a:pt x="1469" y="622"/>
                    <a:pt x="1346" y="531"/>
                    <a:pt x="1234" y="429"/>
                  </a:cubicBezTo>
                  <a:cubicBezTo>
                    <a:pt x="1112" y="316"/>
                    <a:pt x="989" y="225"/>
                    <a:pt x="857" y="133"/>
                  </a:cubicBezTo>
                  <a:cubicBezTo>
                    <a:pt x="734" y="61"/>
                    <a:pt x="602" y="10"/>
                    <a:pt x="4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3622;p74">
              <a:extLst>
                <a:ext uri="{FF2B5EF4-FFF2-40B4-BE49-F238E27FC236}">
                  <a16:creationId xmlns:a16="http://schemas.microsoft.com/office/drawing/2014/main" id="{C480A111-9B2A-4E03-8D67-93C5453F4442}"/>
                </a:ext>
              </a:extLst>
            </p:cNvPr>
            <p:cNvSpPr/>
            <p:nvPr/>
          </p:nvSpPr>
          <p:spPr>
            <a:xfrm>
              <a:off x="6742720" y="2307438"/>
              <a:ext cx="48221" cy="21176"/>
            </a:xfrm>
            <a:custGeom>
              <a:avLst/>
              <a:gdLst/>
              <a:ahLst/>
              <a:cxnLst/>
              <a:rect l="l" t="t" r="r" b="b"/>
              <a:pathLst>
                <a:path w="838" h="368" extrusionOk="0">
                  <a:moveTo>
                    <a:pt x="1" y="1"/>
                  </a:moveTo>
                  <a:lnTo>
                    <a:pt x="21" y="113"/>
                  </a:lnTo>
                  <a:cubicBezTo>
                    <a:pt x="266" y="225"/>
                    <a:pt x="511" y="307"/>
                    <a:pt x="776" y="368"/>
                  </a:cubicBezTo>
                  <a:cubicBezTo>
                    <a:pt x="827" y="368"/>
                    <a:pt x="837" y="296"/>
                    <a:pt x="797" y="276"/>
                  </a:cubicBezTo>
                  <a:cubicBezTo>
                    <a:pt x="521" y="215"/>
                    <a:pt x="256" y="123"/>
                    <a:pt x="1" y="1"/>
                  </a:cubicBezTo>
                  <a:close/>
                </a:path>
              </a:pathLst>
            </a:custGeom>
            <a:solidFill>
              <a:srgbClr val="CDE8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3623;p74">
              <a:extLst>
                <a:ext uri="{FF2B5EF4-FFF2-40B4-BE49-F238E27FC236}">
                  <a16:creationId xmlns:a16="http://schemas.microsoft.com/office/drawing/2014/main" id="{FE72AD28-2F21-4D85-B221-36AA88768DAC}"/>
                </a:ext>
              </a:extLst>
            </p:cNvPr>
            <p:cNvSpPr/>
            <p:nvPr/>
          </p:nvSpPr>
          <p:spPr>
            <a:xfrm>
              <a:off x="6748589" y="2335058"/>
              <a:ext cx="46034" cy="9955"/>
            </a:xfrm>
            <a:custGeom>
              <a:avLst/>
              <a:gdLst/>
              <a:ahLst/>
              <a:cxnLst/>
              <a:rect l="l" t="t" r="r" b="b"/>
              <a:pathLst>
                <a:path w="800" h="173" extrusionOk="0">
                  <a:moveTo>
                    <a:pt x="1" y="0"/>
                  </a:moveTo>
                  <a:lnTo>
                    <a:pt x="21" y="102"/>
                  </a:lnTo>
                  <a:cubicBezTo>
                    <a:pt x="142" y="149"/>
                    <a:pt x="268" y="172"/>
                    <a:pt x="396" y="172"/>
                  </a:cubicBezTo>
                  <a:cubicBezTo>
                    <a:pt x="516" y="172"/>
                    <a:pt x="637" y="152"/>
                    <a:pt x="756" y="112"/>
                  </a:cubicBezTo>
                  <a:cubicBezTo>
                    <a:pt x="800" y="95"/>
                    <a:pt x="783" y="24"/>
                    <a:pt x="739" y="24"/>
                  </a:cubicBezTo>
                  <a:cubicBezTo>
                    <a:pt x="732" y="24"/>
                    <a:pt x="724" y="26"/>
                    <a:pt x="715" y="31"/>
                  </a:cubicBezTo>
                  <a:cubicBezTo>
                    <a:pt x="611" y="67"/>
                    <a:pt x="502" y="85"/>
                    <a:pt x="395" y="85"/>
                  </a:cubicBezTo>
                  <a:cubicBezTo>
                    <a:pt x="260" y="85"/>
                    <a:pt x="126" y="57"/>
                    <a:pt x="1" y="0"/>
                  </a:cubicBezTo>
                  <a:close/>
                </a:path>
              </a:pathLst>
            </a:custGeom>
            <a:solidFill>
              <a:srgbClr val="CDE8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3624;p74">
              <a:extLst>
                <a:ext uri="{FF2B5EF4-FFF2-40B4-BE49-F238E27FC236}">
                  <a16:creationId xmlns:a16="http://schemas.microsoft.com/office/drawing/2014/main" id="{20B08AD4-A4F1-4F93-9401-BE95F6CB8C9D}"/>
                </a:ext>
              </a:extLst>
            </p:cNvPr>
            <p:cNvSpPr/>
            <p:nvPr/>
          </p:nvSpPr>
          <p:spPr>
            <a:xfrm>
              <a:off x="6747438" y="2261692"/>
              <a:ext cx="76359" cy="65196"/>
            </a:xfrm>
            <a:custGeom>
              <a:avLst/>
              <a:gdLst/>
              <a:ahLst/>
              <a:cxnLst/>
              <a:rect l="l" t="t" r="r" b="b"/>
              <a:pathLst>
                <a:path w="1327" h="1133" extrusionOk="0">
                  <a:moveTo>
                    <a:pt x="123" y="0"/>
                  </a:moveTo>
                  <a:cubicBezTo>
                    <a:pt x="113" y="10"/>
                    <a:pt x="92" y="31"/>
                    <a:pt x="72" y="51"/>
                  </a:cubicBezTo>
                  <a:cubicBezTo>
                    <a:pt x="52" y="72"/>
                    <a:pt x="31" y="92"/>
                    <a:pt x="1" y="102"/>
                  </a:cubicBezTo>
                  <a:cubicBezTo>
                    <a:pt x="541" y="276"/>
                    <a:pt x="1000" y="643"/>
                    <a:pt x="1286" y="1132"/>
                  </a:cubicBezTo>
                  <a:cubicBezTo>
                    <a:pt x="1286" y="1061"/>
                    <a:pt x="1296" y="1000"/>
                    <a:pt x="1306" y="938"/>
                  </a:cubicBezTo>
                  <a:cubicBezTo>
                    <a:pt x="1316" y="908"/>
                    <a:pt x="1316" y="877"/>
                    <a:pt x="1316" y="847"/>
                  </a:cubicBezTo>
                  <a:lnTo>
                    <a:pt x="1327" y="847"/>
                  </a:lnTo>
                  <a:cubicBezTo>
                    <a:pt x="1316" y="836"/>
                    <a:pt x="1306" y="816"/>
                    <a:pt x="1296" y="806"/>
                  </a:cubicBezTo>
                  <a:cubicBezTo>
                    <a:pt x="1286" y="786"/>
                    <a:pt x="1265" y="765"/>
                    <a:pt x="1265" y="735"/>
                  </a:cubicBezTo>
                  <a:lnTo>
                    <a:pt x="1245" y="735"/>
                  </a:lnTo>
                  <a:cubicBezTo>
                    <a:pt x="1245" y="735"/>
                    <a:pt x="1235" y="735"/>
                    <a:pt x="1235" y="724"/>
                  </a:cubicBezTo>
                  <a:lnTo>
                    <a:pt x="888" y="429"/>
                  </a:lnTo>
                  <a:cubicBezTo>
                    <a:pt x="766" y="327"/>
                    <a:pt x="643" y="225"/>
                    <a:pt x="500" y="143"/>
                  </a:cubicBezTo>
                  <a:cubicBezTo>
                    <a:pt x="388" y="61"/>
                    <a:pt x="256" y="21"/>
                    <a:pt x="123" y="0"/>
                  </a:cubicBezTo>
                  <a:close/>
                </a:path>
              </a:pathLst>
            </a:custGeom>
            <a:solidFill>
              <a:srgbClr val="CDE8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3625;p74">
              <a:extLst>
                <a:ext uri="{FF2B5EF4-FFF2-40B4-BE49-F238E27FC236}">
                  <a16:creationId xmlns:a16="http://schemas.microsoft.com/office/drawing/2014/main" id="{7EF4C113-2D55-4F7F-86B9-72B8DEFF51DB}"/>
                </a:ext>
              </a:extLst>
            </p:cNvPr>
            <p:cNvSpPr/>
            <p:nvPr/>
          </p:nvSpPr>
          <p:spPr>
            <a:xfrm>
              <a:off x="6855444" y="2292995"/>
              <a:ext cx="55241" cy="43847"/>
            </a:xfrm>
            <a:custGeom>
              <a:avLst/>
              <a:gdLst/>
              <a:ahLst/>
              <a:cxnLst/>
              <a:rect l="l" t="t" r="r" b="b"/>
              <a:pathLst>
                <a:path w="960" h="762" extrusionOk="0">
                  <a:moveTo>
                    <a:pt x="908" y="0"/>
                  </a:moveTo>
                  <a:cubicBezTo>
                    <a:pt x="882" y="0"/>
                    <a:pt x="857" y="16"/>
                    <a:pt x="857" y="48"/>
                  </a:cubicBezTo>
                  <a:cubicBezTo>
                    <a:pt x="857" y="170"/>
                    <a:pt x="816" y="292"/>
                    <a:pt x="735" y="394"/>
                  </a:cubicBezTo>
                  <a:cubicBezTo>
                    <a:pt x="602" y="547"/>
                    <a:pt x="378" y="639"/>
                    <a:pt x="62" y="660"/>
                  </a:cubicBezTo>
                  <a:cubicBezTo>
                    <a:pt x="0" y="660"/>
                    <a:pt x="0" y="751"/>
                    <a:pt x="62" y="751"/>
                  </a:cubicBezTo>
                  <a:lnTo>
                    <a:pt x="62" y="762"/>
                  </a:lnTo>
                  <a:lnTo>
                    <a:pt x="72" y="762"/>
                  </a:lnTo>
                  <a:cubicBezTo>
                    <a:pt x="408" y="731"/>
                    <a:pt x="663" y="629"/>
                    <a:pt x="806" y="456"/>
                  </a:cubicBezTo>
                  <a:cubicBezTo>
                    <a:pt x="908" y="333"/>
                    <a:pt x="959" y="191"/>
                    <a:pt x="959" y="38"/>
                  </a:cubicBezTo>
                  <a:cubicBezTo>
                    <a:pt x="954" y="13"/>
                    <a:pt x="931" y="0"/>
                    <a:pt x="908" y="0"/>
                  </a:cubicBezTo>
                  <a:close/>
                </a:path>
              </a:pathLst>
            </a:custGeom>
            <a:solidFill>
              <a:srgbClr val="EBC3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3626;p74">
              <a:extLst>
                <a:ext uri="{FF2B5EF4-FFF2-40B4-BE49-F238E27FC236}">
                  <a16:creationId xmlns:a16="http://schemas.microsoft.com/office/drawing/2014/main" id="{4F88D45A-0579-496D-AE93-C4F4154525BA}"/>
                </a:ext>
              </a:extLst>
            </p:cNvPr>
            <p:cNvSpPr/>
            <p:nvPr/>
          </p:nvSpPr>
          <p:spPr>
            <a:xfrm>
              <a:off x="6850150" y="2300993"/>
              <a:ext cx="27620" cy="23075"/>
            </a:xfrm>
            <a:custGeom>
              <a:avLst/>
              <a:gdLst/>
              <a:ahLst/>
              <a:cxnLst/>
              <a:rect l="l" t="t" r="r" b="b"/>
              <a:pathLst>
                <a:path w="480" h="401" extrusionOk="0">
                  <a:moveTo>
                    <a:pt x="429" y="1"/>
                  </a:moveTo>
                  <a:cubicBezTo>
                    <a:pt x="286" y="1"/>
                    <a:pt x="21" y="82"/>
                    <a:pt x="1" y="347"/>
                  </a:cubicBezTo>
                  <a:cubicBezTo>
                    <a:pt x="1" y="378"/>
                    <a:pt x="21" y="398"/>
                    <a:pt x="41" y="398"/>
                  </a:cubicBezTo>
                  <a:cubicBezTo>
                    <a:pt x="47" y="400"/>
                    <a:pt x="52" y="401"/>
                    <a:pt x="57" y="401"/>
                  </a:cubicBezTo>
                  <a:cubicBezTo>
                    <a:pt x="79" y="401"/>
                    <a:pt x="94" y="383"/>
                    <a:pt x="103" y="357"/>
                  </a:cubicBezTo>
                  <a:cubicBezTo>
                    <a:pt x="123" y="113"/>
                    <a:pt x="419" y="103"/>
                    <a:pt x="429" y="103"/>
                  </a:cubicBezTo>
                  <a:cubicBezTo>
                    <a:pt x="459" y="103"/>
                    <a:pt x="480" y="82"/>
                    <a:pt x="480" y="52"/>
                  </a:cubicBezTo>
                  <a:cubicBezTo>
                    <a:pt x="480" y="21"/>
                    <a:pt x="459" y="1"/>
                    <a:pt x="429" y="1"/>
                  </a:cubicBezTo>
                  <a:close/>
                </a:path>
              </a:pathLst>
            </a:custGeom>
            <a:solidFill>
              <a:srgbClr val="C47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3627;p74">
              <a:extLst>
                <a:ext uri="{FF2B5EF4-FFF2-40B4-BE49-F238E27FC236}">
                  <a16:creationId xmlns:a16="http://schemas.microsoft.com/office/drawing/2014/main" id="{3AB90179-37CA-44E3-B6F2-7007D5427F2F}"/>
                </a:ext>
              </a:extLst>
            </p:cNvPr>
            <p:cNvSpPr/>
            <p:nvPr/>
          </p:nvSpPr>
          <p:spPr>
            <a:xfrm>
              <a:off x="6776209" y="2216235"/>
              <a:ext cx="27045" cy="21463"/>
            </a:xfrm>
            <a:custGeom>
              <a:avLst/>
              <a:gdLst/>
              <a:ahLst/>
              <a:cxnLst/>
              <a:rect l="l" t="t" r="r" b="b"/>
              <a:pathLst>
                <a:path w="470" h="373" extrusionOk="0">
                  <a:moveTo>
                    <a:pt x="71" y="1"/>
                  </a:moveTo>
                  <a:cubicBezTo>
                    <a:pt x="64" y="1"/>
                    <a:pt x="57" y="2"/>
                    <a:pt x="51" y="5"/>
                  </a:cubicBezTo>
                  <a:cubicBezTo>
                    <a:pt x="21" y="15"/>
                    <a:pt x="0" y="35"/>
                    <a:pt x="0" y="66"/>
                  </a:cubicBezTo>
                  <a:cubicBezTo>
                    <a:pt x="11" y="97"/>
                    <a:pt x="21" y="127"/>
                    <a:pt x="31" y="148"/>
                  </a:cubicBezTo>
                  <a:cubicBezTo>
                    <a:pt x="128" y="283"/>
                    <a:pt x="280" y="373"/>
                    <a:pt x="443" y="373"/>
                  </a:cubicBezTo>
                  <a:cubicBezTo>
                    <a:pt x="452" y="373"/>
                    <a:pt x="461" y="372"/>
                    <a:pt x="470" y="372"/>
                  </a:cubicBezTo>
                  <a:cubicBezTo>
                    <a:pt x="470" y="362"/>
                    <a:pt x="470" y="362"/>
                    <a:pt x="470" y="352"/>
                  </a:cubicBezTo>
                  <a:cubicBezTo>
                    <a:pt x="439" y="352"/>
                    <a:pt x="398" y="341"/>
                    <a:pt x="368" y="321"/>
                  </a:cubicBezTo>
                  <a:cubicBezTo>
                    <a:pt x="317" y="280"/>
                    <a:pt x="276" y="229"/>
                    <a:pt x="245" y="178"/>
                  </a:cubicBezTo>
                  <a:cubicBezTo>
                    <a:pt x="215" y="117"/>
                    <a:pt x="174" y="76"/>
                    <a:pt x="133" y="25"/>
                  </a:cubicBezTo>
                  <a:cubicBezTo>
                    <a:pt x="118" y="10"/>
                    <a:pt x="92" y="1"/>
                    <a:pt x="71" y="1"/>
                  </a:cubicBezTo>
                  <a:close/>
                </a:path>
              </a:pathLst>
            </a:custGeom>
            <a:solidFill>
              <a:srgbClr val="4733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3628;p74">
              <a:extLst>
                <a:ext uri="{FF2B5EF4-FFF2-40B4-BE49-F238E27FC236}">
                  <a16:creationId xmlns:a16="http://schemas.microsoft.com/office/drawing/2014/main" id="{9B85892B-E6A2-4CA5-97E3-C8C8CA8A06D0}"/>
                </a:ext>
              </a:extLst>
            </p:cNvPr>
            <p:cNvSpPr/>
            <p:nvPr/>
          </p:nvSpPr>
          <p:spPr>
            <a:xfrm>
              <a:off x="6769764" y="2242243"/>
              <a:ext cx="18241" cy="22039"/>
            </a:xfrm>
            <a:custGeom>
              <a:avLst/>
              <a:gdLst/>
              <a:ahLst/>
              <a:cxnLst/>
              <a:rect l="l" t="t" r="r" b="b"/>
              <a:pathLst>
                <a:path w="317" h="383" extrusionOk="0">
                  <a:moveTo>
                    <a:pt x="190" y="1"/>
                  </a:moveTo>
                  <a:cubicBezTo>
                    <a:pt x="123" y="1"/>
                    <a:pt x="50" y="70"/>
                    <a:pt x="31" y="175"/>
                  </a:cubicBezTo>
                  <a:cubicBezTo>
                    <a:pt x="0" y="277"/>
                    <a:pt x="41" y="369"/>
                    <a:pt x="112" y="379"/>
                  </a:cubicBezTo>
                  <a:cubicBezTo>
                    <a:pt x="120" y="381"/>
                    <a:pt x="127" y="382"/>
                    <a:pt x="135" y="382"/>
                  </a:cubicBezTo>
                  <a:cubicBezTo>
                    <a:pt x="200" y="382"/>
                    <a:pt x="269" y="307"/>
                    <a:pt x="296" y="216"/>
                  </a:cubicBezTo>
                  <a:cubicBezTo>
                    <a:pt x="316" y="104"/>
                    <a:pt x="276" y="12"/>
                    <a:pt x="204" y="2"/>
                  </a:cubicBezTo>
                  <a:cubicBezTo>
                    <a:pt x="200" y="1"/>
                    <a:pt x="195" y="1"/>
                    <a:pt x="190" y="1"/>
                  </a:cubicBezTo>
                  <a:close/>
                </a:path>
              </a:pathLst>
            </a:custGeom>
            <a:solidFill>
              <a:srgbClr val="4733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3629;p74">
              <a:extLst>
                <a:ext uri="{FF2B5EF4-FFF2-40B4-BE49-F238E27FC236}">
                  <a16:creationId xmlns:a16="http://schemas.microsoft.com/office/drawing/2014/main" id="{A4A36E45-7D18-4B2A-9841-7E11C82373AF}"/>
                </a:ext>
              </a:extLst>
            </p:cNvPr>
            <p:cNvSpPr/>
            <p:nvPr/>
          </p:nvSpPr>
          <p:spPr>
            <a:xfrm>
              <a:off x="6958156" y="2109668"/>
              <a:ext cx="2359" cy="1208"/>
            </a:xfrm>
            <a:custGeom>
              <a:avLst/>
              <a:gdLst/>
              <a:ahLst/>
              <a:cxnLst/>
              <a:rect l="l" t="t" r="r" b="b"/>
              <a:pathLst>
                <a:path w="41" h="21" extrusionOk="0">
                  <a:moveTo>
                    <a:pt x="41" y="0"/>
                  </a:moveTo>
                  <a:cubicBezTo>
                    <a:pt x="21" y="11"/>
                    <a:pt x="10" y="11"/>
                    <a:pt x="0" y="21"/>
                  </a:cubicBezTo>
                  <a:lnTo>
                    <a:pt x="41" y="0"/>
                  </a:lnTo>
                  <a:close/>
                </a:path>
              </a:pathLst>
            </a:custGeom>
            <a:solidFill>
              <a:srgbClr val="4733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3630;p74">
              <a:extLst>
                <a:ext uri="{FF2B5EF4-FFF2-40B4-BE49-F238E27FC236}">
                  <a16:creationId xmlns:a16="http://schemas.microsoft.com/office/drawing/2014/main" id="{DE95746C-BED2-4713-AFF2-D14527BAC25E}"/>
                </a:ext>
              </a:extLst>
            </p:cNvPr>
            <p:cNvSpPr/>
            <p:nvPr/>
          </p:nvSpPr>
          <p:spPr>
            <a:xfrm>
              <a:off x="6744503" y="2091887"/>
              <a:ext cx="292316" cy="323619"/>
            </a:xfrm>
            <a:custGeom>
              <a:avLst/>
              <a:gdLst/>
              <a:ahLst/>
              <a:cxnLst/>
              <a:rect l="l" t="t" r="r" b="b"/>
              <a:pathLst>
                <a:path w="5080" h="5624" extrusionOk="0">
                  <a:moveTo>
                    <a:pt x="2051" y="1"/>
                  </a:moveTo>
                  <a:cubicBezTo>
                    <a:pt x="1692" y="1"/>
                    <a:pt x="1336" y="90"/>
                    <a:pt x="1051" y="299"/>
                  </a:cubicBezTo>
                  <a:cubicBezTo>
                    <a:pt x="720" y="543"/>
                    <a:pt x="444" y="955"/>
                    <a:pt x="55" y="955"/>
                  </a:cubicBezTo>
                  <a:cubicBezTo>
                    <a:pt x="37" y="955"/>
                    <a:pt x="19" y="954"/>
                    <a:pt x="1" y="952"/>
                  </a:cubicBezTo>
                  <a:lnTo>
                    <a:pt x="1" y="952"/>
                  </a:lnTo>
                  <a:cubicBezTo>
                    <a:pt x="18" y="1129"/>
                    <a:pt x="175" y="1268"/>
                    <a:pt x="349" y="1268"/>
                  </a:cubicBezTo>
                  <a:cubicBezTo>
                    <a:pt x="375" y="1268"/>
                    <a:pt x="402" y="1265"/>
                    <a:pt x="429" y="1258"/>
                  </a:cubicBezTo>
                  <a:lnTo>
                    <a:pt x="429" y="1258"/>
                  </a:lnTo>
                  <a:cubicBezTo>
                    <a:pt x="133" y="1686"/>
                    <a:pt x="82" y="2227"/>
                    <a:pt x="296" y="2706"/>
                  </a:cubicBezTo>
                  <a:lnTo>
                    <a:pt x="613" y="1635"/>
                  </a:lnTo>
                  <a:cubicBezTo>
                    <a:pt x="766" y="2094"/>
                    <a:pt x="1041" y="2513"/>
                    <a:pt x="1398" y="2839"/>
                  </a:cubicBezTo>
                  <a:cubicBezTo>
                    <a:pt x="1347" y="2574"/>
                    <a:pt x="1286" y="2309"/>
                    <a:pt x="1235" y="2043"/>
                  </a:cubicBezTo>
                  <a:lnTo>
                    <a:pt x="1235" y="2043"/>
                  </a:lnTo>
                  <a:cubicBezTo>
                    <a:pt x="1388" y="2288"/>
                    <a:pt x="1571" y="2502"/>
                    <a:pt x="1796" y="2676"/>
                  </a:cubicBezTo>
                  <a:cubicBezTo>
                    <a:pt x="1857" y="2961"/>
                    <a:pt x="1816" y="3267"/>
                    <a:pt x="1684" y="3522"/>
                  </a:cubicBezTo>
                  <a:cubicBezTo>
                    <a:pt x="1918" y="3471"/>
                    <a:pt x="2122" y="3308"/>
                    <a:pt x="2357" y="3227"/>
                  </a:cubicBezTo>
                  <a:cubicBezTo>
                    <a:pt x="2414" y="3207"/>
                    <a:pt x="2477" y="3197"/>
                    <a:pt x="2540" y="3197"/>
                  </a:cubicBezTo>
                  <a:cubicBezTo>
                    <a:pt x="2735" y="3197"/>
                    <a:pt x="2933" y="3289"/>
                    <a:pt x="2979" y="3451"/>
                  </a:cubicBezTo>
                  <a:cubicBezTo>
                    <a:pt x="3030" y="3675"/>
                    <a:pt x="2836" y="3869"/>
                    <a:pt x="2734" y="4063"/>
                  </a:cubicBezTo>
                  <a:cubicBezTo>
                    <a:pt x="2601" y="4379"/>
                    <a:pt x="2622" y="4726"/>
                    <a:pt x="2785" y="5022"/>
                  </a:cubicBezTo>
                  <a:cubicBezTo>
                    <a:pt x="2816" y="5073"/>
                    <a:pt x="3203" y="5481"/>
                    <a:pt x="3264" y="5623"/>
                  </a:cubicBezTo>
                  <a:cubicBezTo>
                    <a:pt x="3387" y="5287"/>
                    <a:pt x="3417" y="5185"/>
                    <a:pt x="3683" y="4971"/>
                  </a:cubicBezTo>
                  <a:cubicBezTo>
                    <a:pt x="4131" y="4603"/>
                    <a:pt x="4488" y="4308"/>
                    <a:pt x="4743" y="3777"/>
                  </a:cubicBezTo>
                  <a:cubicBezTo>
                    <a:pt x="4968" y="3298"/>
                    <a:pt x="5080" y="2768"/>
                    <a:pt x="5060" y="2237"/>
                  </a:cubicBezTo>
                  <a:cubicBezTo>
                    <a:pt x="5039" y="1605"/>
                    <a:pt x="4774" y="1013"/>
                    <a:pt x="4335" y="564"/>
                  </a:cubicBezTo>
                  <a:cubicBezTo>
                    <a:pt x="3815" y="65"/>
                    <a:pt x="3101" y="156"/>
                    <a:pt x="2438" y="34"/>
                  </a:cubicBezTo>
                  <a:cubicBezTo>
                    <a:pt x="2311" y="12"/>
                    <a:pt x="2181" y="1"/>
                    <a:pt x="20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3631;p74">
              <a:extLst>
                <a:ext uri="{FF2B5EF4-FFF2-40B4-BE49-F238E27FC236}">
                  <a16:creationId xmlns:a16="http://schemas.microsoft.com/office/drawing/2014/main" id="{13ED52B1-B27F-4FC8-A267-24D1AA6A9209}"/>
                </a:ext>
              </a:extLst>
            </p:cNvPr>
            <p:cNvSpPr/>
            <p:nvPr/>
          </p:nvSpPr>
          <p:spPr>
            <a:xfrm>
              <a:off x="6986581" y="4055894"/>
              <a:ext cx="202262" cy="150301"/>
            </a:xfrm>
            <a:custGeom>
              <a:avLst/>
              <a:gdLst/>
              <a:ahLst/>
              <a:cxnLst/>
              <a:rect l="l" t="t" r="r" b="b"/>
              <a:pathLst>
                <a:path w="3515" h="2612" extrusionOk="0">
                  <a:moveTo>
                    <a:pt x="2312" y="0"/>
                  </a:moveTo>
                  <a:cubicBezTo>
                    <a:pt x="1773" y="0"/>
                    <a:pt x="1320" y="298"/>
                    <a:pt x="1057" y="519"/>
                  </a:cubicBezTo>
                  <a:lnTo>
                    <a:pt x="1067" y="621"/>
                  </a:lnTo>
                  <a:lnTo>
                    <a:pt x="577" y="1580"/>
                  </a:lnTo>
                  <a:cubicBezTo>
                    <a:pt x="577" y="1580"/>
                    <a:pt x="575" y="1580"/>
                    <a:pt x="572" y="1580"/>
                  </a:cubicBezTo>
                  <a:cubicBezTo>
                    <a:pt x="512" y="1580"/>
                    <a:pt x="1" y="1598"/>
                    <a:pt x="77" y="2222"/>
                  </a:cubicBezTo>
                  <a:lnTo>
                    <a:pt x="88" y="2335"/>
                  </a:lnTo>
                  <a:cubicBezTo>
                    <a:pt x="98" y="2457"/>
                    <a:pt x="190" y="2559"/>
                    <a:pt x="312" y="2590"/>
                  </a:cubicBezTo>
                  <a:cubicBezTo>
                    <a:pt x="353" y="2600"/>
                    <a:pt x="394" y="2610"/>
                    <a:pt x="434" y="2610"/>
                  </a:cubicBezTo>
                  <a:cubicBezTo>
                    <a:pt x="453" y="2611"/>
                    <a:pt x="473" y="2611"/>
                    <a:pt x="493" y="2611"/>
                  </a:cubicBezTo>
                  <a:cubicBezTo>
                    <a:pt x="698" y="2611"/>
                    <a:pt x="998" y="2562"/>
                    <a:pt x="1424" y="2386"/>
                  </a:cubicBezTo>
                  <a:lnTo>
                    <a:pt x="2331" y="1886"/>
                  </a:lnTo>
                  <a:cubicBezTo>
                    <a:pt x="2331" y="1886"/>
                    <a:pt x="2685" y="1756"/>
                    <a:pt x="3003" y="1756"/>
                  </a:cubicBezTo>
                  <a:cubicBezTo>
                    <a:pt x="3130" y="1756"/>
                    <a:pt x="3251" y="1777"/>
                    <a:pt x="3341" y="1835"/>
                  </a:cubicBezTo>
                  <a:cubicBezTo>
                    <a:pt x="3341" y="1835"/>
                    <a:pt x="3515" y="1172"/>
                    <a:pt x="2668" y="70"/>
                  </a:cubicBezTo>
                  <a:lnTo>
                    <a:pt x="2648" y="40"/>
                  </a:lnTo>
                  <a:cubicBezTo>
                    <a:pt x="2533" y="12"/>
                    <a:pt x="2421" y="0"/>
                    <a:pt x="2312" y="0"/>
                  </a:cubicBezTo>
                  <a:close/>
                </a:path>
              </a:pathLst>
            </a:custGeom>
            <a:solidFill>
              <a:srgbClr val="4733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3632;p74">
              <a:extLst>
                <a:ext uri="{FF2B5EF4-FFF2-40B4-BE49-F238E27FC236}">
                  <a16:creationId xmlns:a16="http://schemas.microsoft.com/office/drawing/2014/main" id="{C9CED699-258A-445D-AC47-38346D33190F}"/>
                </a:ext>
              </a:extLst>
            </p:cNvPr>
            <p:cNvSpPr/>
            <p:nvPr/>
          </p:nvSpPr>
          <p:spPr>
            <a:xfrm>
              <a:off x="6776209" y="2955355"/>
              <a:ext cx="362748" cy="1130480"/>
            </a:xfrm>
            <a:custGeom>
              <a:avLst/>
              <a:gdLst/>
              <a:ahLst/>
              <a:cxnLst/>
              <a:rect l="l" t="t" r="r" b="b"/>
              <a:pathLst>
                <a:path w="6304" h="19646" extrusionOk="0">
                  <a:moveTo>
                    <a:pt x="0" y="1"/>
                  </a:moveTo>
                  <a:lnTo>
                    <a:pt x="11" y="317"/>
                  </a:lnTo>
                  <a:lnTo>
                    <a:pt x="592" y="12036"/>
                  </a:lnTo>
                  <a:lnTo>
                    <a:pt x="2275" y="14770"/>
                  </a:lnTo>
                  <a:lnTo>
                    <a:pt x="4131" y="17799"/>
                  </a:lnTo>
                  <a:cubicBezTo>
                    <a:pt x="4366" y="18176"/>
                    <a:pt x="4529" y="18605"/>
                    <a:pt x="4600" y="19054"/>
                  </a:cubicBezTo>
                  <a:lnTo>
                    <a:pt x="4702" y="19645"/>
                  </a:lnTo>
                  <a:cubicBezTo>
                    <a:pt x="4974" y="19424"/>
                    <a:pt x="5422" y="19126"/>
                    <a:pt x="5964" y="19126"/>
                  </a:cubicBezTo>
                  <a:cubicBezTo>
                    <a:pt x="6074" y="19126"/>
                    <a:pt x="6187" y="19138"/>
                    <a:pt x="6304" y="19166"/>
                  </a:cubicBezTo>
                  <a:lnTo>
                    <a:pt x="5722" y="18125"/>
                  </a:lnTo>
                  <a:cubicBezTo>
                    <a:pt x="5070" y="14148"/>
                    <a:pt x="2683" y="11282"/>
                    <a:pt x="2683" y="11282"/>
                  </a:cubicBezTo>
                  <a:lnTo>
                    <a:pt x="3274" y="5876"/>
                  </a:lnTo>
                  <a:cubicBezTo>
                    <a:pt x="4529" y="4213"/>
                    <a:pt x="3774" y="1674"/>
                    <a:pt x="3509" y="929"/>
                  </a:cubicBezTo>
                  <a:cubicBezTo>
                    <a:pt x="3458" y="786"/>
                    <a:pt x="3427" y="715"/>
                    <a:pt x="3427" y="715"/>
                  </a:cubicBezTo>
                  <a:cubicBezTo>
                    <a:pt x="3111" y="603"/>
                    <a:pt x="2785" y="501"/>
                    <a:pt x="2458" y="419"/>
                  </a:cubicBezTo>
                  <a:cubicBezTo>
                    <a:pt x="1653" y="215"/>
                    <a:pt x="827" y="72"/>
                    <a:pt x="0" y="1"/>
                  </a:cubicBezTo>
                  <a:close/>
                </a:path>
              </a:pathLst>
            </a:custGeom>
            <a:solidFill>
              <a:srgbClr val="EBB2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3633;p74">
              <a:extLst>
                <a:ext uri="{FF2B5EF4-FFF2-40B4-BE49-F238E27FC236}">
                  <a16:creationId xmlns:a16="http://schemas.microsoft.com/office/drawing/2014/main" id="{E9424AC1-FA13-4AC0-B0C0-5BB43C20D44E}"/>
                </a:ext>
              </a:extLst>
            </p:cNvPr>
            <p:cNvSpPr/>
            <p:nvPr/>
          </p:nvSpPr>
          <p:spPr>
            <a:xfrm>
              <a:off x="6776209" y="2955355"/>
              <a:ext cx="362748" cy="1130480"/>
            </a:xfrm>
            <a:custGeom>
              <a:avLst/>
              <a:gdLst/>
              <a:ahLst/>
              <a:cxnLst/>
              <a:rect l="l" t="t" r="r" b="b"/>
              <a:pathLst>
                <a:path w="6304" h="19646" extrusionOk="0">
                  <a:moveTo>
                    <a:pt x="0" y="1"/>
                  </a:moveTo>
                  <a:lnTo>
                    <a:pt x="11" y="317"/>
                  </a:lnTo>
                  <a:lnTo>
                    <a:pt x="592" y="12036"/>
                  </a:lnTo>
                  <a:lnTo>
                    <a:pt x="2275" y="14770"/>
                  </a:lnTo>
                  <a:lnTo>
                    <a:pt x="4131" y="17799"/>
                  </a:lnTo>
                  <a:cubicBezTo>
                    <a:pt x="4366" y="18176"/>
                    <a:pt x="4529" y="18605"/>
                    <a:pt x="4600" y="19054"/>
                  </a:cubicBezTo>
                  <a:lnTo>
                    <a:pt x="4702" y="19645"/>
                  </a:lnTo>
                  <a:cubicBezTo>
                    <a:pt x="4974" y="19424"/>
                    <a:pt x="5422" y="19126"/>
                    <a:pt x="5964" y="19126"/>
                  </a:cubicBezTo>
                  <a:cubicBezTo>
                    <a:pt x="6074" y="19126"/>
                    <a:pt x="6187" y="19138"/>
                    <a:pt x="6304" y="19166"/>
                  </a:cubicBezTo>
                  <a:lnTo>
                    <a:pt x="5722" y="18125"/>
                  </a:lnTo>
                  <a:cubicBezTo>
                    <a:pt x="5070" y="14148"/>
                    <a:pt x="2683" y="11282"/>
                    <a:pt x="2683" y="11282"/>
                  </a:cubicBezTo>
                  <a:lnTo>
                    <a:pt x="3274" y="5876"/>
                  </a:lnTo>
                  <a:cubicBezTo>
                    <a:pt x="4529" y="4213"/>
                    <a:pt x="3774" y="1674"/>
                    <a:pt x="3509" y="929"/>
                  </a:cubicBezTo>
                  <a:cubicBezTo>
                    <a:pt x="3458" y="786"/>
                    <a:pt x="3427" y="715"/>
                    <a:pt x="3427" y="715"/>
                  </a:cubicBezTo>
                  <a:cubicBezTo>
                    <a:pt x="3111" y="603"/>
                    <a:pt x="2785" y="501"/>
                    <a:pt x="2458" y="419"/>
                  </a:cubicBezTo>
                  <a:cubicBezTo>
                    <a:pt x="1653" y="215"/>
                    <a:pt x="827" y="72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3634;p74">
              <a:extLst>
                <a:ext uri="{FF2B5EF4-FFF2-40B4-BE49-F238E27FC236}">
                  <a16:creationId xmlns:a16="http://schemas.microsoft.com/office/drawing/2014/main" id="{7F656F29-D314-451D-997D-F85100B06A11}"/>
                </a:ext>
              </a:extLst>
            </p:cNvPr>
            <p:cNvSpPr/>
            <p:nvPr/>
          </p:nvSpPr>
          <p:spPr>
            <a:xfrm>
              <a:off x="7011555" y="4156880"/>
              <a:ext cx="167334" cy="55241"/>
            </a:xfrm>
            <a:custGeom>
              <a:avLst/>
              <a:gdLst/>
              <a:ahLst/>
              <a:cxnLst/>
              <a:rect l="l" t="t" r="r" b="b"/>
              <a:pathLst>
                <a:path w="2908" h="960" extrusionOk="0">
                  <a:moveTo>
                    <a:pt x="2569" y="1"/>
                  </a:moveTo>
                  <a:cubicBezTo>
                    <a:pt x="2251" y="1"/>
                    <a:pt x="1897" y="131"/>
                    <a:pt x="1897" y="131"/>
                  </a:cubicBezTo>
                  <a:lnTo>
                    <a:pt x="990" y="631"/>
                  </a:lnTo>
                  <a:cubicBezTo>
                    <a:pt x="564" y="807"/>
                    <a:pt x="264" y="856"/>
                    <a:pt x="59" y="856"/>
                  </a:cubicBezTo>
                  <a:cubicBezTo>
                    <a:pt x="39" y="856"/>
                    <a:pt x="19" y="856"/>
                    <a:pt x="0" y="855"/>
                  </a:cubicBezTo>
                  <a:lnTo>
                    <a:pt x="0" y="855"/>
                  </a:lnTo>
                  <a:cubicBezTo>
                    <a:pt x="191" y="931"/>
                    <a:pt x="398" y="960"/>
                    <a:pt x="601" y="960"/>
                  </a:cubicBezTo>
                  <a:cubicBezTo>
                    <a:pt x="1081" y="960"/>
                    <a:pt x="1544" y="798"/>
                    <a:pt x="1745" y="712"/>
                  </a:cubicBezTo>
                  <a:cubicBezTo>
                    <a:pt x="1816" y="692"/>
                    <a:pt x="1877" y="671"/>
                    <a:pt x="1948" y="651"/>
                  </a:cubicBezTo>
                  <a:cubicBezTo>
                    <a:pt x="2336" y="539"/>
                    <a:pt x="2907" y="80"/>
                    <a:pt x="2907" y="80"/>
                  </a:cubicBezTo>
                  <a:cubicBezTo>
                    <a:pt x="2817" y="22"/>
                    <a:pt x="2696" y="1"/>
                    <a:pt x="2569" y="1"/>
                  </a:cubicBezTo>
                  <a:close/>
                </a:path>
              </a:pathLst>
            </a:custGeom>
            <a:solidFill>
              <a:srgbClr val="4733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3635;p74">
              <a:extLst>
                <a:ext uri="{FF2B5EF4-FFF2-40B4-BE49-F238E27FC236}">
                  <a16:creationId xmlns:a16="http://schemas.microsoft.com/office/drawing/2014/main" id="{906EC35A-FE81-4C20-BC9B-DDD3178D6855}"/>
                </a:ext>
              </a:extLst>
            </p:cNvPr>
            <p:cNvSpPr/>
            <p:nvPr/>
          </p:nvSpPr>
          <p:spPr>
            <a:xfrm>
              <a:off x="7011555" y="4156880"/>
              <a:ext cx="167334" cy="55241"/>
            </a:xfrm>
            <a:custGeom>
              <a:avLst/>
              <a:gdLst/>
              <a:ahLst/>
              <a:cxnLst/>
              <a:rect l="l" t="t" r="r" b="b"/>
              <a:pathLst>
                <a:path w="2908" h="960" extrusionOk="0">
                  <a:moveTo>
                    <a:pt x="2569" y="1"/>
                  </a:moveTo>
                  <a:cubicBezTo>
                    <a:pt x="2251" y="1"/>
                    <a:pt x="1897" y="131"/>
                    <a:pt x="1897" y="131"/>
                  </a:cubicBezTo>
                  <a:lnTo>
                    <a:pt x="990" y="631"/>
                  </a:lnTo>
                  <a:cubicBezTo>
                    <a:pt x="564" y="807"/>
                    <a:pt x="264" y="856"/>
                    <a:pt x="59" y="856"/>
                  </a:cubicBezTo>
                  <a:cubicBezTo>
                    <a:pt x="39" y="856"/>
                    <a:pt x="19" y="856"/>
                    <a:pt x="0" y="855"/>
                  </a:cubicBezTo>
                  <a:lnTo>
                    <a:pt x="0" y="855"/>
                  </a:lnTo>
                  <a:cubicBezTo>
                    <a:pt x="191" y="931"/>
                    <a:pt x="398" y="960"/>
                    <a:pt x="601" y="960"/>
                  </a:cubicBezTo>
                  <a:cubicBezTo>
                    <a:pt x="1081" y="960"/>
                    <a:pt x="1544" y="798"/>
                    <a:pt x="1745" y="712"/>
                  </a:cubicBezTo>
                  <a:cubicBezTo>
                    <a:pt x="1816" y="692"/>
                    <a:pt x="1877" y="671"/>
                    <a:pt x="1948" y="651"/>
                  </a:cubicBezTo>
                  <a:cubicBezTo>
                    <a:pt x="2336" y="539"/>
                    <a:pt x="2907" y="80"/>
                    <a:pt x="2907" y="80"/>
                  </a:cubicBezTo>
                  <a:cubicBezTo>
                    <a:pt x="2817" y="22"/>
                    <a:pt x="2696" y="1"/>
                    <a:pt x="2569" y="1"/>
                  </a:cubicBezTo>
                  <a:close/>
                </a:path>
              </a:pathLst>
            </a:custGeom>
            <a:solidFill>
              <a:srgbClr val="4733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3636;p74">
              <a:extLst>
                <a:ext uri="{FF2B5EF4-FFF2-40B4-BE49-F238E27FC236}">
                  <a16:creationId xmlns:a16="http://schemas.microsoft.com/office/drawing/2014/main" id="{329BD1E0-470B-4D8C-BBBC-8A2407F7411C}"/>
                </a:ext>
              </a:extLst>
            </p:cNvPr>
            <p:cNvSpPr/>
            <p:nvPr/>
          </p:nvSpPr>
          <p:spPr>
            <a:xfrm>
              <a:off x="6731039" y="4088060"/>
              <a:ext cx="216015" cy="148575"/>
            </a:xfrm>
            <a:custGeom>
              <a:avLst/>
              <a:gdLst/>
              <a:ahLst/>
              <a:cxnLst/>
              <a:rect l="l" t="t" r="r" b="b"/>
              <a:pathLst>
                <a:path w="3754" h="2582" extrusionOk="0">
                  <a:moveTo>
                    <a:pt x="1622" y="1"/>
                  </a:moveTo>
                  <a:lnTo>
                    <a:pt x="1173" y="511"/>
                  </a:lnTo>
                  <a:cubicBezTo>
                    <a:pt x="1118" y="584"/>
                    <a:pt x="1030" y="625"/>
                    <a:pt x="939" y="625"/>
                  </a:cubicBezTo>
                  <a:cubicBezTo>
                    <a:pt x="928" y="625"/>
                    <a:pt x="918" y="624"/>
                    <a:pt x="908" y="623"/>
                  </a:cubicBezTo>
                  <a:lnTo>
                    <a:pt x="785" y="613"/>
                  </a:lnTo>
                  <a:cubicBezTo>
                    <a:pt x="757" y="607"/>
                    <a:pt x="728" y="605"/>
                    <a:pt x="698" y="605"/>
                  </a:cubicBezTo>
                  <a:cubicBezTo>
                    <a:pt x="622" y="605"/>
                    <a:pt x="546" y="621"/>
                    <a:pt x="479" y="644"/>
                  </a:cubicBezTo>
                  <a:cubicBezTo>
                    <a:pt x="0" y="817"/>
                    <a:pt x="92" y="1378"/>
                    <a:pt x="92" y="1378"/>
                  </a:cubicBezTo>
                  <a:cubicBezTo>
                    <a:pt x="204" y="2214"/>
                    <a:pt x="1622" y="2214"/>
                    <a:pt x="1622" y="2214"/>
                  </a:cubicBezTo>
                  <a:cubicBezTo>
                    <a:pt x="2094" y="2495"/>
                    <a:pt x="2529" y="2581"/>
                    <a:pt x="2881" y="2581"/>
                  </a:cubicBezTo>
                  <a:cubicBezTo>
                    <a:pt x="3167" y="2581"/>
                    <a:pt x="3398" y="2524"/>
                    <a:pt x="3549" y="2469"/>
                  </a:cubicBezTo>
                  <a:cubicBezTo>
                    <a:pt x="3672" y="2428"/>
                    <a:pt x="3753" y="2316"/>
                    <a:pt x="3753" y="2184"/>
                  </a:cubicBezTo>
                  <a:cubicBezTo>
                    <a:pt x="3733" y="1531"/>
                    <a:pt x="3447" y="878"/>
                    <a:pt x="3325" y="633"/>
                  </a:cubicBezTo>
                  <a:cubicBezTo>
                    <a:pt x="3294" y="470"/>
                    <a:pt x="3264" y="256"/>
                    <a:pt x="3233" y="52"/>
                  </a:cubicBezTo>
                  <a:cubicBezTo>
                    <a:pt x="3040" y="132"/>
                    <a:pt x="2821" y="162"/>
                    <a:pt x="2604" y="162"/>
                  </a:cubicBezTo>
                  <a:cubicBezTo>
                    <a:pt x="2214" y="162"/>
                    <a:pt x="1831" y="66"/>
                    <a:pt x="1622" y="1"/>
                  </a:cubicBezTo>
                  <a:close/>
                </a:path>
              </a:pathLst>
            </a:custGeom>
            <a:solidFill>
              <a:srgbClr val="4733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3637;p74">
              <a:extLst>
                <a:ext uri="{FF2B5EF4-FFF2-40B4-BE49-F238E27FC236}">
                  <a16:creationId xmlns:a16="http://schemas.microsoft.com/office/drawing/2014/main" id="{40A5FF9D-6221-4A1E-A5A1-760C26DC06FC}"/>
                </a:ext>
              </a:extLst>
            </p:cNvPr>
            <p:cNvSpPr/>
            <p:nvPr/>
          </p:nvSpPr>
          <p:spPr>
            <a:xfrm>
              <a:off x="6585458" y="2955240"/>
              <a:ext cx="401474" cy="1141758"/>
            </a:xfrm>
            <a:custGeom>
              <a:avLst/>
              <a:gdLst/>
              <a:ahLst/>
              <a:cxnLst/>
              <a:rect l="l" t="t" r="r" b="b"/>
              <a:pathLst>
                <a:path w="6977" h="19842" extrusionOk="0">
                  <a:moveTo>
                    <a:pt x="3142" y="0"/>
                  </a:moveTo>
                  <a:cubicBezTo>
                    <a:pt x="2545" y="0"/>
                    <a:pt x="1959" y="102"/>
                    <a:pt x="1398" y="299"/>
                  </a:cubicBezTo>
                  <a:cubicBezTo>
                    <a:pt x="1398" y="299"/>
                    <a:pt x="1" y="2573"/>
                    <a:pt x="1255" y="6551"/>
                  </a:cubicBezTo>
                  <a:lnTo>
                    <a:pt x="3122" y="14690"/>
                  </a:lnTo>
                  <a:cubicBezTo>
                    <a:pt x="3122" y="14690"/>
                    <a:pt x="3672" y="17209"/>
                    <a:pt x="4019" y="18699"/>
                  </a:cubicBezTo>
                  <a:cubicBezTo>
                    <a:pt x="4091" y="19005"/>
                    <a:pt x="4152" y="19321"/>
                    <a:pt x="4203" y="19627"/>
                  </a:cubicBezTo>
                  <a:lnTo>
                    <a:pt x="4152" y="19688"/>
                  </a:lnTo>
                  <a:cubicBezTo>
                    <a:pt x="4364" y="19748"/>
                    <a:pt x="4752" y="19842"/>
                    <a:pt x="5143" y="19842"/>
                  </a:cubicBezTo>
                  <a:cubicBezTo>
                    <a:pt x="5355" y="19842"/>
                    <a:pt x="5567" y="19814"/>
                    <a:pt x="5753" y="19739"/>
                  </a:cubicBezTo>
                  <a:cubicBezTo>
                    <a:pt x="5733" y="19596"/>
                    <a:pt x="5722" y="19474"/>
                    <a:pt x="5702" y="19341"/>
                  </a:cubicBezTo>
                  <a:cubicBezTo>
                    <a:pt x="5682" y="19198"/>
                    <a:pt x="5682" y="19045"/>
                    <a:pt x="5692" y="18892"/>
                  </a:cubicBezTo>
                  <a:cubicBezTo>
                    <a:pt x="5763" y="17515"/>
                    <a:pt x="5733" y="16139"/>
                    <a:pt x="5580" y="14772"/>
                  </a:cubicBezTo>
                  <a:cubicBezTo>
                    <a:pt x="5467" y="13742"/>
                    <a:pt x="5253" y="12701"/>
                    <a:pt x="4876" y="11875"/>
                  </a:cubicBezTo>
                  <a:lnTo>
                    <a:pt x="4652" y="5878"/>
                  </a:lnTo>
                  <a:cubicBezTo>
                    <a:pt x="4652" y="5878"/>
                    <a:pt x="6977" y="3848"/>
                    <a:pt x="5886" y="686"/>
                  </a:cubicBezTo>
                  <a:cubicBezTo>
                    <a:pt x="5855" y="605"/>
                    <a:pt x="5824" y="513"/>
                    <a:pt x="5784" y="421"/>
                  </a:cubicBezTo>
                  <a:cubicBezTo>
                    <a:pt x="5763" y="370"/>
                    <a:pt x="5743" y="319"/>
                    <a:pt x="5722" y="268"/>
                  </a:cubicBezTo>
                  <a:cubicBezTo>
                    <a:pt x="4927" y="105"/>
                    <a:pt x="4121" y="13"/>
                    <a:pt x="3305" y="3"/>
                  </a:cubicBezTo>
                  <a:cubicBezTo>
                    <a:pt x="3251" y="1"/>
                    <a:pt x="3196" y="0"/>
                    <a:pt x="31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3638;p74">
              <a:extLst>
                <a:ext uri="{FF2B5EF4-FFF2-40B4-BE49-F238E27FC236}">
                  <a16:creationId xmlns:a16="http://schemas.microsoft.com/office/drawing/2014/main" id="{401FA3CA-32D4-4B3E-8493-90F769925A1E}"/>
                </a:ext>
              </a:extLst>
            </p:cNvPr>
            <p:cNvSpPr/>
            <p:nvPr/>
          </p:nvSpPr>
          <p:spPr>
            <a:xfrm>
              <a:off x="6550818" y="2766389"/>
              <a:ext cx="196680" cy="137872"/>
            </a:xfrm>
            <a:custGeom>
              <a:avLst/>
              <a:gdLst/>
              <a:ahLst/>
              <a:cxnLst/>
              <a:rect l="l" t="t" r="r" b="b"/>
              <a:pathLst>
                <a:path w="3418" h="2396" extrusionOk="0">
                  <a:moveTo>
                    <a:pt x="1184" y="1"/>
                  </a:moveTo>
                  <a:lnTo>
                    <a:pt x="949" y="164"/>
                  </a:lnTo>
                  <a:lnTo>
                    <a:pt x="93" y="786"/>
                  </a:lnTo>
                  <a:cubicBezTo>
                    <a:pt x="21" y="1092"/>
                    <a:pt x="1" y="1408"/>
                    <a:pt x="21" y="1724"/>
                  </a:cubicBezTo>
                  <a:cubicBezTo>
                    <a:pt x="62" y="1949"/>
                    <a:pt x="195" y="2153"/>
                    <a:pt x="399" y="2285"/>
                  </a:cubicBezTo>
                  <a:cubicBezTo>
                    <a:pt x="536" y="2372"/>
                    <a:pt x="722" y="2395"/>
                    <a:pt x="914" y="2395"/>
                  </a:cubicBezTo>
                  <a:cubicBezTo>
                    <a:pt x="1105" y="2395"/>
                    <a:pt x="1301" y="2372"/>
                    <a:pt x="1459" y="2367"/>
                  </a:cubicBezTo>
                  <a:cubicBezTo>
                    <a:pt x="1867" y="2347"/>
                    <a:pt x="2265" y="2296"/>
                    <a:pt x="2673" y="2255"/>
                  </a:cubicBezTo>
                  <a:cubicBezTo>
                    <a:pt x="2686" y="2255"/>
                    <a:pt x="2704" y="2255"/>
                    <a:pt x="2725" y="2255"/>
                  </a:cubicBezTo>
                  <a:cubicBezTo>
                    <a:pt x="2819" y="2255"/>
                    <a:pt x="2973" y="2248"/>
                    <a:pt x="2989" y="2173"/>
                  </a:cubicBezTo>
                  <a:cubicBezTo>
                    <a:pt x="2989" y="2173"/>
                    <a:pt x="3061" y="1939"/>
                    <a:pt x="3142" y="1663"/>
                  </a:cubicBezTo>
                  <a:cubicBezTo>
                    <a:pt x="3265" y="1255"/>
                    <a:pt x="3418" y="745"/>
                    <a:pt x="3418" y="745"/>
                  </a:cubicBezTo>
                  <a:lnTo>
                    <a:pt x="1184" y="1"/>
                  </a:lnTo>
                  <a:close/>
                </a:path>
              </a:pathLst>
            </a:custGeom>
            <a:solidFill>
              <a:srgbClr val="C47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3639;p74">
              <a:extLst>
                <a:ext uri="{FF2B5EF4-FFF2-40B4-BE49-F238E27FC236}">
                  <a16:creationId xmlns:a16="http://schemas.microsoft.com/office/drawing/2014/main" id="{B076041A-03AC-47B1-BC5B-0E6C18961B0F}"/>
                </a:ext>
              </a:extLst>
            </p:cNvPr>
            <p:cNvSpPr/>
            <p:nvPr/>
          </p:nvSpPr>
          <p:spPr>
            <a:xfrm>
              <a:off x="6600131" y="2766389"/>
              <a:ext cx="147366" cy="101447"/>
            </a:xfrm>
            <a:custGeom>
              <a:avLst/>
              <a:gdLst/>
              <a:ahLst/>
              <a:cxnLst/>
              <a:rect l="l" t="t" r="r" b="b"/>
              <a:pathLst>
                <a:path w="2561" h="1763" extrusionOk="0">
                  <a:moveTo>
                    <a:pt x="327" y="1"/>
                  </a:moveTo>
                  <a:lnTo>
                    <a:pt x="92" y="164"/>
                  </a:lnTo>
                  <a:cubicBezTo>
                    <a:pt x="31" y="470"/>
                    <a:pt x="1" y="776"/>
                    <a:pt x="21" y="1092"/>
                  </a:cubicBezTo>
                  <a:cubicBezTo>
                    <a:pt x="62" y="1327"/>
                    <a:pt x="205" y="1520"/>
                    <a:pt x="398" y="1653"/>
                  </a:cubicBezTo>
                  <a:cubicBezTo>
                    <a:pt x="541" y="1740"/>
                    <a:pt x="727" y="1763"/>
                    <a:pt x="917" y="1763"/>
                  </a:cubicBezTo>
                  <a:cubicBezTo>
                    <a:pt x="1107" y="1763"/>
                    <a:pt x="1301" y="1740"/>
                    <a:pt x="1459" y="1735"/>
                  </a:cubicBezTo>
                  <a:cubicBezTo>
                    <a:pt x="1734" y="1714"/>
                    <a:pt x="2010" y="1694"/>
                    <a:pt x="2285" y="1663"/>
                  </a:cubicBezTo>
                  <a:cubicBezTo>
                    <a:pt x="2408" y="1255"/>
                    <a:pt x="2561" y="745"/>
                    <a:pt x="2561" y="745"/>
                  </a:cubicBezTo>
                  <a:lnTo>
                    <a:pt x="327" y="1"/>
                  </a:lnTo>
                  <a:close/>
                </a:path>
              </a:pathLst>
            </a:custGeom>
            <a:solidFill>
              <a:srgbClr val="EBC3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3640;p74">
              <a:extLst>
                <a:ext uri="{FF2B5EF4-FFF2-40B4-BE49-F238E27FC236}">
                  <a16:creationId xmlns:a16="http://schemas.microsoft.com/office/drawing/2014/main" id="{98715613-4C7F-4A10-AB88-7A985FF7D554}"/>
                </a:ext>
              </a:extLst>
            </p:cNvPr>
            <p:cNvSpPr/>
            <p:nvPr/>
          </p:nvSpPr>
          <p:spPr>
            <a:xfrm>
              <a:off x="6656464" y="2445940"/>
              <a:ext cx="425009" cy="564089"/>
            </a:xfrm>
            <a:custGeom>
              <a:avLst/>
              <a:gdLst/>
              <a:ahLst/>
              <a:cxnLst/>
              <a:rect l="l" t="t" r="r" b="b"/>
              <a:pathLst>
                <a:path w="7386" h="9803" extrusionOk="0">
                  <a:moveTo>
                    <a:pt x="5100" y="1"/>
                  </a:moveTo>
                  <a:lnTo>
                    <a:pt x="1765" y="215"/>
                  </a:lnTo>
                  <a:lnTo>
                    <a:pt x="1143" y="1327"/>
                  </a:lnTo>
                  <a:lnTo>
                    <a:pt x="1" y="4458"/>
                  </a:lnTo>
                  <a:cubicBezTo>
                    <a:pt x="1" y="4458"/>
                    <a:pt x="398" y="6202"/>
                    <a:pt x="970" y="6926"/>
                  </a:cubicBezTo>
                  <a:lnTo>
                    <a:pt x="1010" y="7416"/>
                  </a:lnTo>
                  <a:cubicBezTo>
                    <a:pt x="1010" y="7416"/>
                    <a:pt x="184" y="8834"/>
                    <a:pt x="164" y="9150"/>
                  </a:cubicBezTo>
                  <a:cubicBezTo>
                    <a:pt x="435" y="9136"/>
                    <a:pt x="705" y="9130"/>
                    <a:pt x="976" y="9130"/>
                  </a:cubicBezTo>
                  <a:cubicBezTo>
                    <a:pt x="2560" y="9130"/>
                    <a:pt x="4137" y="9358"/>
                    <a:pt x="5661" y="9802"/>
                  </a:cubicBezTo>
                  <a:cubicBezTo>
                    <a:pt x="5457" y="8844"/>
                    <a:pt x="5539" y="7844"/>
                    <a:pt x="5916" y="6936"/>
                  </a:cubicBezTo>
                  <a:cubicBezTo>
                    <a:pt x="5916" y="6936"/>
                    <a:pt x="7385" y="3152"/>
                    <a:pt x="6457" y="919"/>
                  </a:cubicBezTo>
                  <a:cubicBezTo>
                    <a:pt x="6233" y="368"/>
                    <a:pt x="5692" y="11"/>
                    <a:pt x="51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3641;p74">
              <a:extLst>
                <a:ext uri="{FF2B5EF4-FFF2-40B4-BE49-F238E27FC236}">
                  <a16:creationId xmlns:a16="http://schemas.microsoft.com/office/drawing/2014/main" id="{364B7D20-A434-4EF9-B22F-B7AB16377667}"/>
                </a:ext>
              </a:extLst>
            </p:cNvPr>
            <p:cNvSpPr/>
            <p:nvPr/>
          </p:nvSpPr>
          <p:spPr>
            <a:xfrm>
              <a:off x="6904124" y="2099023"/>
              <a:ext cx="287655" cy="616971"/>
            </a:xfrm>
            <a:custGeom>
              <a:avLst/>
              <a:gdLst/>
              <a:ahLst/>
              <a:cxnLst/>
              <a:rect l="l" t="t" r="r" b="b"/>
              <a:pathLst>
                <a:path w="4999" h="10722" extrusionOk="0">
                  <a:moveTo>
                    <a:pt x="2579" y="1"/>
                  </a:moveTo>
                  <a:cubicBezTo>
                    <a:pt x="2080" y="1"/>
                    <a:pt x="1587" y="202"/>
                    <a:pt x="1225" y="583"/>
                  </a:cubicBezTo>
                  <a:cubicBezTo>
                    <a:pt x="766" y="1022"/>
                    <a:pt x="511" y="1634"/>
                    <a:pt x="511" y="2266"/>
                  </a:cubicBezTo>
                  <a:cubicBezTo>
                    <a:pt x="511" y="2501"/>
                    <a:pt x="480" y="2735"/>
                    <a:pt x="419" y="2960"/>
                  </a:cubicBezTo>
                  <a:cubicBezTo>
                    <a:pt x="327" y="3256"/>
                    <a:pt x="184" y="3521"/>
                    <a:pt x="113" y="3816"/>
                  </a:cubicBezTo>
                  <a:cubicBezTo>
                    <a:pt x="1" y="4235"/>
                    <a:pt x="31" y="4673"/>
                    <a:pt x="184" y="5081"/>
                  </a:cubicBezTo>
                  <a:cubicBezTo>
                    <a:pt x="297" y="5377"/>
                    <a:pt x="470" y="5642"/>
                    <a:pt x="521" y="5948"/>
                  </a:cubicBezTo>
                  <a:cubicBezTo>
                    <a:pt x="613" y="6509"/>
                    <a:pt x="266" y="7040"/>
                    <a:pt x="235" y="7590"/>
                  </a:cubicBezTo>
                  <a:cubicBezTo>
                    <a:pt x="195" y="8131"/>
                    <a:pt x="439" y="8641"/>
                    <a:pt x="725" y="9090"/>
                  </a:cubicBezTo>
                  <a:cubicBezTo>
                    <a:pt x="1041" y="9610"/>
                    <a:pt x="1439" y="10110"/>
                    <a:pt x="1980" y="10395"/>
                  </a:cubicBezTo>
                  <a:cubicBezTo>
                    <a:pt x="2388" y="10599"/>
                    <a:pt x="2847" y="10660"/>
                    <a:pt x="3295" y="10722"/>
                  </a:cubicBezTo>
                  <a:cubicBezTo>
                    <a:pt x="2938" y="10630"/>
                    <a:pt x="2663" y="10334"/>
                    <a:pt x="2602" y="9967"/>
                  </a:cubicBezTo>
                  <a:cubicBezTo>
                    <a:pt x="2561" y="9600"/>
                    <a:pt x="2663" y="9232"/>
                    <a:pt x="2887" y="8947"/>
                  </a:cubicBezTo>
                  <a:cubicBezTo>
                    <a:pt x="3112" y="8661"/>
                    <a:pt x="3387" y="8427"/>
                    <a:pt x="3703" y="8243"/>
                  </a:cubicBezTo>
                  <a:cubicBezTo>
                    <a:pt x="3887" y="8141"/>
                    <a:pt x="4050" y="8029"/>
                    <a:pt x="4203" y="7896"/>
                  </a:cubicBezTo>
                  <a:cubicBezTo>
                    <a:pt x="4713" y="7376"/>
                    <a:pt x="4733" y="6550"/>
                    <a:pt x="4244" y="6020"/>
                  </a:cubicBezTo>
                  <a:lnTo>
                    <a:pt x="4244" y="6020"/>
                  </a:lnTo>
                  <a:cubicBezTo>
                    <a:pt x="4367" y="6098"/>
                    <a:pt x="4509" y="6137"/>
                    <a:pt x="4653" y="6137"/>
                  </a:cubicBezTo>
                  <a:cubicBezTo>
                    <a:pt x="4770" y="6137"/>
                    <a:pt x="4889" y="6111"/>
                    <a:pt x="4999" y="6060"/>
                  </a:cubicBezTo>
                  <a:cubicBezTo>
                    <a:pt x="4703" y="5948"/>
                    <a:pt x="4478" y="5693"/>
                    <a:pt x="4407" y="5397"/>
                  </a:cubicBezTo>
                  <a:cubicBezTo>
                    <a:pt x="4346" y="5091"/>
                    <a:pt x="4336" y="4775"/>
                    <a:pt x="4397" y="4479"/>
                  </a:cubicBezTo>
                  <a:cubicBezTo>
                    <a:pt x="4478" y="3714"/>
                    <a:pt x="4621" y="2960"/>
                    <a:pt x="4550" y="2195"/>
                  </a:cubicBezTo>
                  <a:cubicBezTo>
                    <a:pt x="4478" y="1430"/>
                    <a:pt x="4142" y="644"/>
                    <a:pt x="3499" y="247"/>
                  </a:cubicBezTo>
                  <a:cubicBezTo>
                    <a:pt x="3211" y="81"/>
                    <a:pt x="2894" y="1"/>
                    <a:pt x="25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3642;p74">
              <a:extLst>
                <a:ext uri="{FF2B5EF4-FFF2-40B4-BE49-F238E27FC236}">
                  <a16:creationId xmlns:a16="http://schemas.microsoft.com/office/drawing/2014/main" id="{C8EBFF72-19F3-4EBA-819A-3F47632DDBE9}"/>
                </a:ext>
              </a:extLst>
            </p:cNvPr>
            <p:cNvSpPr/>
            <p:nvPr/>
          </p:nvSpPr>
          <p:spPr>
            <a:xfrm>
              <a:off x="6543568" y="2458254"/>
              <a:ext cx="303709" cy="414479"/>
            </a:xfrm>
            <a:custGeom>
              <a:avLst/>
              <a:gdLst/>
              <a:ahLst/>
              <a:cxnLst/>
              <a:rect l="l" t="t" r="r" b="b"/>
              <a:pathLst>
                <a:path w="5278" h="7203" extrusionOk="0">
                  <a:moveTo>
                    <a:pt x="3819" y="1"/>
                  </a:moveTo>
                  <a:lnTo>
                    <a:pt x="3309" y="62"/>
                  </a:lnTo>
                  <a:cubicBezTo>
                    <a:pt x="2717" y="123"/>
                    <a:pt x="2207" y="521"/>
                    <a:pt x="1993" y="1082"/>
                  </a:cubicBezTo>
                  <a:lnTo>
                    <a:pt x="1993" y="1092"/>
                  </a:lnTo>
                  <a:lnTo>
                    <a:pt x="219" y="6131"/>
                  </a:lnTo>
                  <a:cubicBezTo>
                    <a:pt x="219" y="6131"/>
                    <a:pt x="0" y="7202"/>
                    <a:pt x="1178" y="7202"/>
                  </a:cubicBezTo>
                  <a:cubicBezTo>
                    <a:pt x="1195" y="7202"/>
                    <a:pt x="1211" y="7202"/>
                    <a:pt x="1228" y="7202"/>
                  </a:cubicBezTo>
                  <a:lnTo>
                    <a:pt x="1891" y="7151"/>
                  </a:lnTo>
                  <a:lnTo>
                    <a:pt x="4003" y="2949"/>
                  </a:lnTo>
                  <a:cubicBezTo>
                    <a:pt x="4003" y="2949"/>
                    <a:pt x="5278" y="1408"/>
                    <a:pt x="3819" y="1"/>
                  </a:cubicBezTo>
                  <a:close/>
                </a:path>
              </a:pathLst>
            </a:custGeom>
            <a:solidFill>
              <a:srgbClr val="C47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13478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1">
            <a:extLst>
              <a:ext uri="{FF2B5EF4-FFF2-40B4-BE49-F238E27FC236}">
                <a16:creationId xmlns:a16="http://schemas.microsoft.com/office/drawing/2014/main" id="{A784016E-C748-4F7B-81E9-09A7763938D5}"/>
              </a:ext>
            </a:extLst>
          </p:cNvPr>
          <p:cNvSpPr txBox="1">
            <a:spLocks/>
          </p:cNvSpPr>
          <p:nvPr/>
        </p:nvSpPr>
        <p:spPr>
          <a:xfrm>
            <a:off x="1102376" y="259977"/>
            <a:ext cx="6867026" cy="1958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llota"/>
              <a:buNone/>
              <a:defRPr sz="3600" b="1" i="0" u="none" strike="noStrike" cap="none">
                <a:solidFill>
                  <a:schemeClr val="dk1"/>
                </a:solidFill>
                <a:latin typeface="Bellota"/>
                <a:ea typeface="Bellota"/>
                <a:cs typeface="Bellota"/>
                <a:sym typeface="Bellot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3D40"/>
              </a:buClr>
              <a:buSzPts val="3600"/>
              <a:buFont typeface="Bellota"/>
              <a:buNone/>
              <a:tabLst/>
              <a:defRPr/>
            </a:pPr>
            <a:r>
              <a:rPr lang="en-US" dirty="0"/>
              <a:t>If you had all the money in the world to support your SBHCs, what would you spend it on?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273D40"/>
              </a:solidFill>
              <a:effectLst/>
              <a:uLnTx/>
              <a:uFillTx/>
              <a:latin typeface="Bellota"/>
              <a:ea typeface="Bellota"/>
              <a:sym typeface="Bellota"/>
            </a:endParaRPr>
          </a:p>
        </p:txBody>
      </p:sp>
      <p:grpSp>
        <p:nvGrpSpPr>
          <p:cNvPr id="837" name="Google Shape;753;p44">
            <a:extLst>
              <a:ext uri="{FF2B5EF4-FFF2-40B4-BE49-F238E27FC236}">
                <a16:creationId xmlns:a16="http://schemas.microsoft.com/office/drawing/2014/main" id="{EE891A12-139A-4024-AE63-3259BD13410D}"/>
              </a:ext>
            </a:extLst>
          </p:cNvPr>
          <p:cNvGrpSpPr/>
          <p:nvPr/>
        </p:nvGrpSpPr>
        <p:grpSpPr>
          <a:xfrm>
            <a:off x="4085787" y="2271447"/>
            <a:ext cx="4944010" cy="2524446"/>
            <a:chOff x="916750" y="2069795"/>
            <a:chExt cx="4944010" cy="2524446"/>
          </a:xfrm>
        </p:grpSpPr>
        <p:sp>
          <p:nvSpPr>
            <p:cNvPr id="838" name="Google Shape;754;p44">
              <a:extLst>
                <a:ext uri="{FF2B5EF4-FFF2-40B4-BE49-F238E27FC236}">
                  <a16:creationId xmlns:a16="http://schemas.microsoft.com/office/drawing/2014/main" id="{02D33B68-7EAE-47A7-9276-3286CDE5BFA3}"/>
                </a:ext>
              </a:extLst>
            </p:cNvPr>
            <p:cNvSpPr/>
            <p:nvPr/>
          </p:nvSpPr>
          <p:spPr>
            <a:xfrm>
              <a:off x="4040475" y="2679855"/>
              <a:ext cx="759890" cy="1896065"/>
            </a:xfrm>
            <a:custGeom>
              <a:avLst/>
              <a:gdLst/>
              <a:ahLst/>
              <a:cxnLst/>
              <a:rect l="l" t="t" r="r" b="b"/>
              <a:pathLst>
                <a:path w="12149" h="30314" extrusionOk="0">
                  <a:moveTo>
                    <a:pt x="12077" y="72"/>
                  </a:moveTo>
                  <a:lnTo>
                    <a:pt x="12077" y="30243"/>
                  </a:lnTo>
                  <a:lnTo>
                    <a:pt x="72" y="30243"/>
                  </a:lnTo>
                  <a:lnTo>
                    <a:pt x="72" y="72"/>
                  </a:lnTo>
                  <a:close/>
                  <a:moveTo>
                    <a:pt x="0" y="1"/>
                  </a:moveTo>
                  <a:lnTo>
                    <a:pt x="0" y="30314"/>
                  </a:lnTo>
                  <a:lnTo>
                    <a:pt x="12148" y="30314"/>
                  </a:lnTo>
                  <a:lnTo>
                    <a:pt x="121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755;p44">
              <a:extLst>
                <a:ext uri="{FF2B5EF4-FFF2-40B4-BE49-F238E27FC236}">
                  <a16:creationId xmlns:a16="http://schemas.microsoft.com/office/drawing/2014/main" id="{7C727486-178E-4539-865D-C0AA5501E06D}"/>
                </a:ext>
              </a:extLst>
            </p:cNvPr>
            <p:cNvSpPr/>
            <p:nvPr/>
          </p:nvSpPr>
          <p:spPr>
            <a:xfrm>
              <a:off x="4074251" y="2714883"/>
              <a:ext cx="692338" cy="545915"/>
            </a:xfrm>
            <a:custGeom>
              <a:avLst/>
              <a:gdLst/>
              <a:ahLst/>
              <a:cxnLst/>
              <a:rect l="l" t="t" r="r" b="b"/>
              <a:pathLst>
                <a:path w="11069" h="8728" extrusionOk="0">
                  <a:moveTo>
                    <a:pt x="11007" y="72"/>
                  </a:moveTo>
                  <a:lnTo>
                    <a:pt x="11007" y="8656"/>
                  </a:lnTo>
                  <a:lnTo>
                    <a:pt x="71" y="8656"/>
                  </a:lnTo>
                  <a:lnTo>
                    <a:pt x="71" y="72"/>
                  </a:lnTo>
                  <a:close/>
                  <a:moveTo>
                    <a:pt x="0" y="1"/>
                  </a:moveTo>
                  <a:lnTo>
                    <a:pt x="0" y="8727"/>
                  </a:lnTo>
                  <a:lnTo>
                    <a:pt x="11068" y="8727"/>
                  </a:lnTo>
                  <a:lnTo>
                    <a:pt x="110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756;p44">
              <a:extLst>
                <a:ext uri="{FF2B5EF4-FFF2-40B4-BE49-F238E27FC236}">
                  <a16:creationId xmlns:a16="http://schemas.microsoft.com/office/drawing/2014/main" id="{E16211BF-3ADB-439C-B783-842C8F0C700E}"/>
                </a:ext>
              </a:extLst>
            </p:cNvPr>
            <p:cNvSpPr/>
            <p:nvPr/>
          </p:nvSpPr>
          <p:spPr>
            <a:xfrm>
              <a:off x="4296485" y="2774155"/>
              <a:ext cx="247813" cy="129348"/>
            </a:xfrm>
            <a:custGeom>
              <a:avLst/>
              <a:gdLst/>
              <a:ahLst/>
              <a:cxnLst/>
              <a:rect l="l" t="t" r="r" b="b"/>
              <a:pathLst>
                <a:path w="3962" h="2068" extrusionOk="0">
                  <a:moveTo>
                    <a:pt x="3890" y="72"/>
                  </a:moveTo>
                  <a:lnTo>
                    <a:pt x="3890" y="1997"/>
                  </a:lnTo>
                  <a:lnTo>
                    <a:pt x="62" y="1997"/>
                  </a:lnTo>
                  <a:lnTo>
                    <a:pt x="62" y="72"/>
                  </a:lnTo>
                  <a:close/>
                  <a:moveTo>
                    <a:pt x="1" y="1"/>
                  </a:moveTo>
                  <a:lnTo>
                    <a:pt x="1" y="2068"/>
                  </a:lnTo>
                  <a:lnTo>
                    <a:pt x="3962" y="2068"/>
                  </a:lnTo>
                  <a:lnTo>
                    <a:pt x="39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757;p44">
              <a:extLst>
                <a:ext uri="{FF2B5EF4-FFF2-40B4-BE49-F238E27FC236}">
                  <a16:creationId xmlns:a16="http://schemas.microsoft.com/office/drawing/2014/main" id="{92D596F1-1969-4EF1-A6F7-365EF3DB07AC}"/>
                </a:ext>
              </a:extLst>
            </p:cNvPr>
            <p:cNvSpPr/>
            <p:nvPr/>
          </p:nvSpPr>
          <p:spPr>
            <a:xfrm>
              <a:off x="4330262" y="2942596"/>
              <a:ext cx="180324" cy="33838"/>
            </a:xfrm>
            <a:custGeom>
              <a:avLst/>
              <a:gdLst/>
              <a:ahLst/>
              <a:cxnLst/>
              <a:rect l="l" t="t" r="r" b="b"/>
              <a:pathLst>
                <a:path w="2883" h="541" extrusionOk="0">
                  <a:moveTo>
                    <a:pt x="0" y="1"/>
                  </a:moveTo>
                  <a:lnTo>
                    <a:pt x="0" y="540"/>
                  </a:lnTo>
                  <a:lnTo>
                    <a:pt x="2882" y="540"/>
                  </a:lnTo>
                  <a:lnTo>
                    <a:pt x="288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758;p44">
              <a:extLst>
                <a:ext uri="{FF2B5EF4-FFF2-40B4-BE49-F238E27FC236}">
                  <a16:creationId xmlns:a16="http://schemas.microsoft.com/office/drawing/2014/main" id="{107477ED-888C-4A4F-A8E5-B5CD08028C3C}"/>
                </a:ext>
              </a:extLst>
            </p:cNvPr>
            <p:cNvSpPr/>
            <p:nvPr/>
          </p:nvSpPr>
          <p:spPr>
            <a:xfrm>
              <a:off x="4074251" y="3308108"/>
              <a:ext cx="692338" cy="545915"/>
            </a:xfrm>
            <a:custGeom>
              <a:avLst/>
              <a:gdLst/>
              <a:ahLst/>
              <a:cxnLst/>
              <a:rect l="l" t="t" r="r" b="b"/>
              <a:pathLst>
                <a:path w="11069" h="8728" extrusionOk="0">
                  <a:moveTo>
                    <a:pt x="11007" y="72"/>
                  </a:moveTo>
                  <a:lnTo>
                    <a:pt x="11007" y="8656"/>
                  </a:lnTo>
                  <a:lnTo>
                    <a:pt x="71" y="8656"/>
                  </a:lnTo>
                  <a:lnTo>
                    <a:pt x="71" y="72"/>
                  </a:lnTo>
                  <a:close/>
                  <a:moveTo>
                    <a:pt x="0" y="1"/>
                  </a:moveTo>
                  <a:lnTo>
                    <a:pt x="0" y="8727"/>
                  </a:lnTo>
                  <a:lnTo>
                    <a:pt x="11068" y="8727"/>
                  </a:lnTo>
                  <a:lnTo>
                    <a:pt x="110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759;p44">
              <a:extLst>
                <a:ext uri="{FF2B5EF4-FFF2-40B4-BE49-F238E27FC236}">
                  <a16:creationId xmlns:a16="http://schemas.microsoft.com/office/drawing/2014/main" id="{AB8321A8-E0D9-43D6-96FE-AB62C34CEBC7}"/>
                </a:ext>
              </a:extLst>
            </p:cNvPr>
            <p:cNvSpPr/>
            <p:nvPr/>
          </p:nvSpPr>
          <p:spPr>
            <a:xfrm>
              <a:off x="4296485" y="3367380"/>
              <a:ext cx="247813" cy="129348"/>
            </a:xfrm>
            <a:custGeom>
              <a:avLst/>
              <a:gdLst/>
              <a:ahLst/>
              <a:cxnLst/>
              <a:rect l="l" t="t" r="r" b="b"/>
              <a:pathLst>
                <a:path w="3962" h="2068" extrusionOk="0">
                  <a:moveTo>
                    <a:pt x="3890" y="72"/>
                  </a:moveTo>
                  <a:lnTo>
                    <a:pt x="3890" y="1997"/>
                  </a:lnTo>
                  <a:lnTo>
                    <a:pt x="62" y="1997"/>
                  </a:lnTo>
                  <a:lnTo>
                    <a:pt x="62" y="72"/>
                  </a:lnTo>
                  <a:close/>
                  <a:moveTo>
                    <a:pt x="1" y="1"/>
                  </a:moveTo>
                  <a:lnTo>
                    <a:pt x="1" y="2068"/>
                  </a:lnTo>
                  <a:lnTo>
                    <a:pt x="3962" y="2068"/>
                  </a:lnTo>
                  <a:lnTo>
                    <a:pt x="39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760;p44">
              <a:extLst>
                <a:ext uri="{FF2B5EF4-FFF2-40B4-BE49-F238E27FC236}">
                  <a16:creationId xmlns:a16="http://schemas.microsoft.com/office/drawing/2014/main" id="{16138505-43E9-4993-A307-7937FF375461}"/>
                </a:ext>
              </a:extLst>
            </p:cNvPr>
            <p:cNvSpPr/>
            <p:nvPr/>
          </p:nvSpPr>
          <p:spPr>
            <a:xfrm>
              <a:off x="4330262" y="3535821"/>
              <a:ext cx="180324" cy="33838"/>
            </a:xfrm>
            <a:custGeom>
              <a:avLst/>
              <a:gdLst/>
              <a:ahLst/>
              <a:cxnLst/>
              <a:rect l="l" t="t" r="r" b="b"/>
              <a:pathLst>
                <a:path w="2883" h="541" extrusionOk="0">
                  <a:moveTo>
                    <a:pt x="0" y="1"/>
                  </a:moveTo>
                  <a:lnTo>
                    <a:pt x="0" y="540"/>
                  </a:lnTo>
                  <a:lnTo>
                    <a:pt x="2882" y="540"/>
                  </a:lnTo>
                  <a:lnTo>
                    <a:pt x="288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761;p44">
              <a:extLst>
                <a:ext uri="{FF2B5EF4-FFF2-40B4-BE49-F238E27FC236}">
                  <a16:creationId xmlns:a16="http://schemas.microsoft.com/office/drawing/2014/main" id="{1D512CB3-6CD1-43C5-9E2B-3F68945D677C}"/>
                </a:ext>
              </a:extLst>
            </p:cNvPr>
            <p:cNvSpPr/>
            <p:nvPr/>
          </p:nvSpPr>
          <p:spPr>
            <a:xfrm>
              <a:off x="4074251" y="3901333"/>
              <a:ext cx="692338" cy="545915"/>
            </a:xfrm>
            <a:custGeom>
              <a:avLst/>
              <a:gdLst/>
              <a:ahLst/>
              <a:cxnLst/>
              <a:rect l="l" t="t" r="r" b="b"/>
              <a:pathLst>
                <a:path w="11069" h="8728" extrusionOk="0">
                  <a:moveTo>
                    <a:pt x="11007" y="72"/>
                  </a:moveTo>
                  <a:lnTo>
                    <a:pt x="11007" y="8656"/>
                  </a:lnTo>
                  <a:lnTo>
                    <a:pt x="71" y="8656"/>
                  </a:lnTo>
                  <a:lnTo>
                    <a:pt x="71" y="72"/>
                  </a:lnTo>
                  <a:close/>
                  <a:moveTo>
                    <a:pt x="0" y="1"/>
                  </a:moveTo>
                  <a:lnTo>
                    <a:pt x="0" y="8727"/>
                  </a:lnTo>
                  <a:lnTo>
                    <a:pt x="11068" y="8727"/>
                  </a:lnTo>
                  <a:lnTo>
                    <a:pt x="110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762;p44">
              <a:extLst>
                <a:ext uri="{FF2B5EF4-FFF2-40B4-BE49-F238E27FC236}">
                  <a16:creationId xmlns:a16="http://schemas.microsoft.com/office/drawing/2014/main" id="{D48AD064-2A34-4AB8-868D-4731B351B9BA}"/>
                </a:ext>
              </a:extLst>
            </p:cNvPr>
            <p:cNvSpPr/>
            <p:nvPr/>
          </p:nvSpPr>
          <p:spPr>
            <a:xfrm>
              <a:off x="4296485" y="3960605"/>
              <a:ext cx="247813" cy="129348"/>
            </a:xfrm>
            <a:custGeom>
              <a:avLst/>
              <a:gdLst/>
              <a:ahLst/>
              <a:cxnLst/>
              <a:rect l="l" t="t" r="r" b="b"/>
              <a:pathLst>
                <a:path w="3962" h="2068" extrusionOk="0">
                  <a:moveTo>
                    <a:pt x="3890" y="72"/>
                  </a:moveTo>
                  <a:lnTo>
                    <a:pt x="3890" y="1997"/>
                  </a:lnTo>
                  <a:lnTo>
                    <a:pt x="62" y="1997"/>
                  </a:lnTo>
                  <a:lnTo>
                    <a:pt x="62" y="72"/>
                  </a:lnTo>
                  <a:close/>
                  <a:moveTo>
                    <a:pt x="1" y="1"/>
                  </a:moveTo>
                  <a:lnTo>
                    <a:pt x="1" y="2068"/>
                  </a:lnTo>
                  <a:lnTo>
                    <a:pt x="3962" y="2068"/>
                  </a:lnTo>
                  <a:lnTo>
                    <a:pt x="39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763;p44">
              <a:extLst>
                <a:ext uri="{FF2B5EF4-FFF2-40B4-BE49-F238E27FC236}">
                  <a16:creationId xmlns:a16="http://schemas.microsoft.com/office/drawing/2014/main" id="{FD6B28B6-C91B-4659-AA31-2A0344E13504}"/>
                </a:ext>
              </a:extLst>
            </p:cNvPr>
            <p:cNvSpPr/>
            <p:nvPr/>
          </p:nvSpPr>
          <p:spPr>
            <a:xfrm>
              <a:off x="4330262" y="4129046"/>
              <a:ext cx="180324" cy="33838"/>
            </a:xfrm>
            <a:custGeom>
              <a:avLst/>
              <a:gdLst/>
              <a:ahLst/>
              <a:cxnLst/>
              <a:rect l="l" t="t" r="r" b="b"/>
              <a:pathLst>
                <a:path w="2883" h="541" extrusionOk="0">
                  <a:moveTo>
                    <a:pt x="0" y="1"/>
                  </a:moveTo>
                  <a:lnTo>
                    <a:pt x="0" y="540"/>
                  </a:lnTo>
                  <a:lnTo>
                    <a:pt x="2882" y="540"/>
                  </a:lnTo>
                  <a:lnTo>
                    <a:pt x="288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764;p44">
              <a:extLst>
                <a:ext uri="{FF2B5EF4-FFF2-40B4-BE49-F238E27FC236}">
                  <a16:creationId xmlns:a16="http://schemas.microsoft.com/office/drawing/2014/main" id="{A07C3103-C359-4E0E-918D-C18AB4940681}"/>
                </a:ext>
              </a:extLst>
            </p:cNvPr>
            <p:cNvSpPr/>
            <p:nvPr/>
          </p:nvSpPr>
          <p:spPr>
            <a:xfrm>
              <a:off x="1050578" y="3315357"/>
              <a:ext cx="3370726" cy="1264606"/>
            </a:xfrm>
            <a:custGeom>
              <a:avLst/>
              <a:gdLst/>
              <a:ahLst/>
              <a:cxnLst/>
              <a:rect l="l" t="t" r="r" b="b"/>
              <a:pathLst>
                <a:path w="46168" h="17321" extrusionOk="0">
                  <a:moveTo>
                    <a:pt x="0" y="0"/>
                  </a:moveTo>
                  <a:lnTo>
                    <a:pt x="0" y="17320"/>
                  </a:lnTo>
                  <a:lnTo>
                    <a:pt x="46167" y="17320"/>
                  </a:lnTo>
                  <a:lnTo>
                    <a:pt x="46167" y="0"/>
                  </a:lnTo>
                  <a:close/>
                </a:path>
              </a:pathLst>
            </a:custGeom>
            <a:solidFill>
              <a:srgbClr val="EBC3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765;p44">
              <a:extLst>
                <a:ext uri="{FF2B5EF4-FFF2-40B4-BE49-F238E27FC236}">
                  <a16:creationId xmlns:a16="http://schemas.microsoft.com/office/drawing/2014/main" id="{C31D472A-C671-4227-9344-CF6D03D8E1F6}"/>
                </a:ext>
              </a:extLst>
            </p:cNvPr>
            <p:cNvSpPr/>
            <p:nvPr/>
          </p:nvSpPr>
          <p:spPr>
            <a:xfrm>
              <a:off x="2032219" y="3315357"/>
              <a:ext cx="20151" cy="1264606"/>
            </a:xfrm>
            <a:custGeom>
              <a:avLst/>
              <a:gdLst/>
              <a:ahLst/>
              <a:cxnLst/>
              <a:rect l="l" t="t" r="r" b="b"/>
              <a:pathLst>
                <a:path w="276" h="17321" extrusionOk="0">
                  <a:moveTo>
                    <a:pt x="0" y="0"/>
                  </a:moveTo>
                  <a:lnTo>
                    <a:pt x="0" y="17320"/>
                  </a:lnTo>
                  <a:lnTo>
                    <a:pt x="275" y="17320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766;p44">
              <a:extLst>
                <a:ext uri="{FF2B5EF4-FFF2-40B4-BE49-F238E27FC236}">
                  <a16:creationId xmlns:a16="http://schemas.microsoft.com/office/drawing/2014/main" id="{C417D4B8-E481-49A8-AE00-200FF9EB92C8}"/>
                </a:ext>
              </a:extLst>
            </p:cNvPr>
            <p:cNvSpPr/>
            <p:nvPr/>
          </p:nvSpPr>
          <p:spPr>
            <a:xfrm>
              <a:off x="1833482" y="3315357"/>
              <a:ext cx="20881" cy="1264606"/>
            </a:xfrm>
            <a:custGeom>
              <a:avLst/>
              <a:gdLst/>
              <a:ahLst/>
              <a:cxnLst/>
              <a:rect l="l" t="t" r="r" b="b"/>
              <a:pathLst>
                <a:path w="286" h="17321" extrusionOk="0">
                  <a:moveTo>
                    <a:pt x="1" y="0"/>
                  </a:moveTo>
                  <a:lnTo>
                    <a:pt x="1" y="17320"/>
                  </a:lnTo>
                  <a:lnTo>
                    <a:pt x="286" y="17320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767;p44">
              <a:extLst>
                <a:ext uri="{FF2B5EF4-FFF2-40B4-BE49-F238E27FC236}">
                  <a16:creationId xmlns:a16="http://schemas.microsoft.com/office/drawing/2014/main" id="{E99070AA-A736-412B-9779-93F2E09242D7}"/>
                </a:ext>
              </a:extLst>
            </p:cNvPr>
            <p:cNvSpPr/>
            <p:nvPr/>
          </p:nvSpPr>
          <p:spPr>
            <a:xfrm>
              <a:off x="2230225" y="3315357"/>
              <a:ext cx="20151" cy="1264606"/>
            </a:xfrm>
            <a:custGeom>
              <a:avLst/>
              <a:gdLst/>
              <a:ahLst/>
              <a:cxnLst/>
              <a:rect l="l" t="t" r="r" b="b"/>
              <a:pathLst>
                <a:path w="276" h="17321" extrusionOk="0">
                  <a:moveTo>
                    <a:pt x="0" y="0"/>
                  </a:moveTo>
                  <a:lnTo>
                    <a:pt x="0" y="17320"/>
                  </a:lnTo>
                  <a:lnTo>
                    <a:pt x="275" y="17320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768;p44">
              <a:extLst>
                <a:ext uri="{FF2B5EF4-FFF2-40B4-BE49-F238E27FC236}">
                  <a16:creationId xmlns:a16="http://schemas.microsoft.com/office/drawing/2014/main" id="{2D1821D8-0641-4EBB-B608-BD94F3CFAA3E}"/>
                </a:ext>
              </a:extLst>
            </p:cNvPr>
            <p:cNvSpPr/>
            <p:nvPr/>
          </p:nvSpPr>
          <p:spPr>
            <a:xfrm>
              <a:off x="2428231" y="3315357"/>
              <a:ext cx="20078" cy="1264606"/>
            </a:xfrm>
            <a:custGeom>
              <a:avLst/>
              <a:gdLst/>
              <a:ahLst/>
              <a:cxnLst/>
              <a:rect l="l" t="t" r="r" b="b"/>
              <a:pathLst>
                <a:path w="275" h="17321" extrusionOk="0">
                  <a:moveTo>
                    <a:pt x="0" y="0"/>
                  </a:moveTo>
                  <a:lnTo>
                    <a:pt x="0" y="17320"/>
                  </a:lnTo>
                  <a:lnTo>
                    <a:pt x="275" y="17320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769;p44">
              <a:extLst>
                <a:ext uri="{FF2B5EF4-FFF2-40B4-BE49-F238E27FC236}">
                  <a16:creationId xmlns:a16="http://schemas.microsoft.com/office/drawing/2014/main" id="{C4470490-BD03-42C1-9400-81C0573D4EEF}"/>
                </a:ext>
              </a:extLst>
            </p:cNvPr>
            <p:cNvSpPr/>
            <p:nvPr/>
          </p:nvSpPr>
          <p:spPr>
            <a:xfrm>
              <a:off x="2626165" y="3315357"/>
              <a:ext cx="20151" cy="1264606"/>
            </a:xfrm>
            <a:custGeom>
              <a:avLst/>
              <a:gdLst/>
              <a:ahLst/>
              <a:cxnLst/>
              <a:rect l="l" t="t" r="r" b="b"/>
              <a:pathLst>
                <a:path w="276" h="17321" extrusionOk="0">
                  <a:moveTo>
                    <a:pt x="1" y="0"/>
                  </a:moveTo>
                  <a:lnTo>
                    <a:pt x="1" y="17320"/>
                  </a:lnTo>
                  <a:lnTo>
                    <a:pt x="276" y="1732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770;p44">
              <a:extLst>
                <a:ext uri="{FF2B5EF4-FFF2-40B4-BE49-F238E27FC236}">
                  <a16:creationId xmlns:a16="http://schemas.microsoft.com/office/drawing/2014/main" id="{8A374137-C60D-4688-A4B1-9B5C11505445}"/>
                </a:ext>
              </a:extLst>
            </p:cNvPr>
            <p:cNvSpPr/>
            <p:nvPr/>
          </p:nvSpPr>
          <p:spPr>
            <a:xfrm>
              <a:off x="2824171" y="3315357"/>
              <a:ext cx="20151" cy="1264606"/>
            </a:xfrm>
            <a:custGeom>
              <a:avLst/>
              <a:gdLst/>
              <a:ahLst/>
              <a:cxnLst/>
              <a:rect l="l" t="t" r="r" b="b"/>
              <a:pathLst>
                <a:path w="276" h="17321" extrusionOk="0">
                  <a:moveTo>
                    <a:pt x="1" y="0"/>
                  </a:moveTo>
                  <a:lnTo>
                    <a:pt x="1" y="17320"/>
                  </a:lnTo>
                  <a:lnTo>
                    <a:pt x="276" y="1732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771;p44">
              <a:extLst>
                <a:ext uri="{FF2B5EF4-FFF2-40B4-BE49-F238E27FC236}">
                  <a16:creationId xmlns:a16="http://schemas.microsoft.com/office/drawing/2014/main" id="{B8BD8920-5BAA-48FB-AF4C-CB76AFC0124D}"/>
                </a:ext>
              </a:extLst>
            </p:cNvPr>
            <p:cNvSpPr/>
            <p:nvPr/>
          </p:nvSpPr>
          <p:spPr>
            <a:xfrm>
              <a:off x="3618386" y="3315357"/>
              <a:ext cx="20151" cy="1264606"/>
            </a:xfrm>
            <a:custGeom>
              <a:avLst/>
              <a:gdLst/>
              <a:ahLst/>
              <a:cxnLst/>
              <a:rect l="l" t="t" r="r" b="b"/>
              <a:pathLst>
                <a:path w="276" h="17321" extrusionOk="0">
                  <a:moveTo>
                    <a:pt x="0" y="0"/>
                  </a:moveTo>
                  <a:lnTo>
                    <a:pt x="0" y="17320"/>
                  </a:lnTo>
                  <a:lnTo>
                    <a:pt x="275" y="17320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772;p44">
              <a:extLst>
                <a:ext uri="{FF2B5EF4-FFF2-40B4-BE49-F238E27FC236}">
                  <a16:creationId xmlns:a16="http://schemas.microsoft.com/office/drawing/2014/main" id="{A98C2D5B-3DF1-44D2-AD6C-DD7724B154AA}"/>
                </a:ext>
              </a:extLst>
            </p:cNvPr>
            <p:cNvSpPr/>
            <p:nvPr/>
          </p:nvSpPr>
          <p:spPr>
            <a:xfrm>
              <a:off x="3419650" y="3315357"/>
              <a:ext cx="20881" cy="1264606"/>
            </a:xfrm>
            <a:custGeom>
              <a:avLst/>
              <a:gdLst/>
              <a:ahLst/>
              <a:cxnLst/>
              <a:rect l="l" t="t" r="r" b="b"/>
              <a:pathLst>
                <a:path w="286" h="17321" extrusionOk="0">
                  <a:moveTo>
                    <a:pt x="1" y="0"/>
                  </a:moveTo>
                  <a:lnTo>
                    <a:pt x="1" y="17320"/>
                  </a:lnTo>
                  <a:lnTo>
                    <a:pt x="286" y="17320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773;p44">
              <a:extLst>
                <a:ext uri="{FF2B5EF4-FFF2-40B4-BE49-F238E27FC236}">
                  <a16:creationId xmlns:a16="http://schemas.microsoft.com/office/drawing/2014/main" id="{BB5BEA3A-EB54-43C3-9D41-DC5C81EE8956}"/>
                </a:ext>
              </a:extLst>
            </p:cNvPr>
            <p:cNvSpPr/>
            <p:nvPr/>
          </p:nvSpPr>
          <p:spPr>
            <a:xfrm>
              <a:off x="3816393" y="3315357"/>
              <a:ext cx="20151" cy="1264606"/>
            </a:xfrm>
            <a:custGeom>
              <a:avLst/>
              <a:gdLst/>
              <a:ahLst/>
              <a:cxnLst/>
              <a:rect l="l" t="t" r="r" b="b"/>
              <a:pathLst>
                <a:path w="276" h="17321" extrusionOk="0">
                  <a:moveTo>
                    <a:pt x="0" y="0"/>
                  </a:moveTo>
                  <a:lnTo>
                    <a:pt x="0" y="17320"/>
                  </a:lnTo>
                  <a:lnTo>
                    <a:pt x="275" y="17320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774;p44">
              <a:extLst>
                <a:ext uri="{FF2B5EF4-FFF2-40B4-BE49-F238E27FC236}">
                  <a16:creationId xmlns:a16="http://schemas.microsoft.com/office/drawing/2014/main" id="{740FA934-4E50-4F4D-A627-1C338E7B6BD0}"/>
                </a:ext>
              </a:extLst>
            </p:cNvPr>
            <p:cNvSpPr/>
            <p:nvPr/>
          </p:nvSpPr>
          <p:spPr>
            <a:xfrm>
              <a:off x="4014399" y="3315357"/>
              <a:ext cx="20078" cy="1264606"/>
            </a:xfrm>
            <a:custGeom>
              <a:avLst/>
              <a:gdLst/>
              <a:ahLst/>
              <a:cxnLst/>
              <a:rect l="l" t="t" r="r" b="b"/>
              <a:pathLst>
                <a:path w="275" h="17321" extrusionOk="0">
                  <a:moveTo>
                    <a:pt x="0" y="0"/>
                  </a:moveTo>
                  <a:lnTo>
                    <a:pt x="0" y="17320"/>
                  </a:lnTo>
                  <a:lnTo>
                    <a:pt x="275" y="17320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775;p44">
              <a:extLst>
                <a:ext uri="{FF2B5EF4-FFF2-40B4-BE49-F238E27FC236}">
                  <a16:creationId xmlns:a16="http://schemas.microsoft.com/office/drawing/2014/main" id="{F938B38C-B287-4F3A-81CA-3B6A12FED0CB}"/>
                </a:ext>
              </a:extLst>
            </p:cNvPr>
            <p:cNvSpPr/>
            <p:nvPr/>
          </p:nvSpPr>
          <p:spPr>
            <a:xfrm>
              <a:off x="4212332" y="3315357"/>
              <a:ext cx="20151" cy="1264606"/>
            </a:xfrm>
            <a:custGeom>
              <a:avLst/>
              <a:gdLst/>
              <a:ahLst/>
              <a:cxnLst/>
              <a:rect l="l" t="t" r="r" b="b"/>
              <a:pathLst>
                <a:path w="276" h="17321" extrusionOk="0">
                  <a:moveTo>
                    <a:pt x="1" y="0"/>
                  </a:moveTo>
                  <a:lnTo>
                    <a:pt x="1" y="17320"/>
                  </a:lnTo>
                  <a:lnTo>
                    <a:pt x="276" y="1732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776;p44">
              <a:extLst>
                <a:ext uri="{FF2B5EF4-FFF2-40B4-BE49-F238E27FC236}">
                  <a16:creationId xmlns:a16="http://schemas.microsoft.com/office/drawing/2014/main" id="{22AB9FD1-C271-4D1E-9DA6-7E8B019446A8}"/>
                </a:ext>
              </a:extLst>
            </p:cNvPr>
            <p:cNvSpPr/>
            <p:nvPr/>
          </p:nvSpPr>
          <p:spPr>
            <a:xfrm>
              <a:off x="4410339" y="3315357"/>
              <a:ext cx="20151" cy="1264606"/>
            </a:xfrm>
            <a:custGeom>
              <a:avLst/>
              <a:gdLst/>
              <a:ahLst/>
              <a:cxnLst/>
              <a:rect l="l" t="t" r="r" b="b"/>
              <a:pathLst>
                <a:path w="276" h="17321" extrusionOk="0">
                  <a:moveTo>
                    <a:pt x="1" y="0"/>
                  </a:moveTo>
                  <a:lnTo>
                    <a:pt x="1" y="17320"/>
                  </a:lnTo>
                  <a:lnTo>
                    <a:pt x="276" y="1732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777;p44">
              <a:extLst>
                <a:ext uri="{FF2B5EF4-FFF2-40B4-BE49-F238E27FC236}">
                  <a16:creationId xmlns:a16="http://schemas.microsoft.com/office/drawing/2014/main" id="{94923E57-7E40-41EA-BFE2-FAFF40A8C2BF}"/>
                </a:ext>
              </a:extLst>
            </p:cNvPr>
            <p:cNvSpPr/>
            <p:nvPr/>
          </p:nvSpPr>
          <p:spPr>
            <a:xfrm>
              <a:off x="3220914" y="3315357"/>
              <a:ext cx="20881" cy="1264606"/>
            </a:xfrm>
            <a:custGeom>
              <a:avLst/>
              <a:gdLst/>
              <a:ahLst/>
              <a:cxnLst/>
              <a:rect l="l" t="t" r="r" b="b"/>
              <a:pathLst>
                <a:path w="286" h="17321" extrusionOk="0">
                  <a:moveTo>
                    <a:pt x="1" y="0"/>
                  </a:moveTo>
                  <a:lnTo>
                    <a:pt x="1" y="17320"/>
                  </a:lnTo>
                  <a:lnTo>
                    <a:pt x="286" y="17320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778;p44">
              <a:extLst>
                <a:ext uri="{FF2B5EF4-FFF2-40B4-BE49-F238E27FC236}">
                  <a16:creationId xmlns:a16="http://schemas.microsoft.com/office/drawing/2014/main" id="{5ADB557F-AF7A-4847-B584-EF454009EC30}"/>
                </a:ext>
              </a:extLst>
            </p:cNvPr>
            <p:cNvSpPr/>
            <p:nvPr/>
          </p:nvSpPr>
          <p:spPr>
            <a:xfrm>
              <a:off x="3022177" y="3315357"/>
              <a:ext cx="20881" cy="1264606"/>
            </a:xfrm>
            <a:custGeom>
              <a:avLst/>
              <a:gdLst/>
              <a:ahLst/>
              <a:cxnLst/>
              <a:rect l="l" t="t" r="r" b="b"/>
              <a:pathLst>
                <a:path w="286" h="17321" extrusionOk="0">
                  <a:moveTo>
                    <a:pt x="1" y="0"/>
                  </a:moveTo>
                  <a:lnTo>
                    <a:pt x="1" y="17320"/>
                  </a:lnTo>
                  <a:lnTo>
                    <a:pt x="286" y="17320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779;p44">
              <a:extLst>
                <a:ext uri="{FF2B5EF4-FFF2-40B4-BE49-F238E27FC236}">
                  <a16:creationId xmlns:a16="http://schemas.microsoft.com/office/drawing/2014/main" id="{375E05BF-B4BF-46C1-ADB6-349BDEB805C0}"/>
                </a:ext>
              </a:extLst>
            </p:cNvPr>
            <p:cNvSpPr/>
            <p:nvPr/>
          </p:nvSpPr>
          <p:spPr>
            <a:xfrm>
              <a:off x="1239536" y="3315357"/>
              <a:ext cx="20151" cy="1264606"/>
            </a:xfrm>
            <a:custGeom>
              <a:avLst/>
              <a:gdLst/>
              <a:ahLst/>
              <a:cxnLst/>
              <a:rect l="l" t="t" r="r" b="b"/>
              <a:pathLst>
                <a:path w="276" h="17321" extrusionOk="0">
                  <a:moveTo>
                    <a:pt x="0" y="0"/>
                  </a:moveTo>
                  <a:lnTo>
                    <a:pt x="0" y="17320"/>
                  </a:lnTo>
                  <a:lnTo>
                    <a:pt x="275" y="17320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780;p44">
              <a:extLst>
                <a:ext uri="{FF2B5EF4-FFF2-40B4-BE49-F238E27FC236}">
                  <a16:creationId xmlns:a16="http://schemas.microsoft.com/office/drawing/2014/main" id="{56351B6B-FA6C-4FA9-9659-316E56033F80}"/>
                </a:ext>
              </a:extLst>
            </p:cNvPr>
            <p:cNvSpPr/>
            <p:nvPr/>
          </p:nvSpPr>
          <p:spPr>
            <a:xfrm>
              <a:off x="1437543" y="3315357"/>
              <a:ext cx="20078" cy="1264606"/>
            </a:xfrm>
            <a:custGeom>
              <a:avLst/>
              <a:gdLst/>
              <a:ahLst/>
              <a:cxnLst/>
              <a:rect l="l" t="t" r="r" b="b"/>
              <a:pathLst>
                <a:path w="275" h="17321" extrusionOk="0">
                  <a:moveTo>
                    <a:pt x="0" y="0"/>
                  </a:moveTo>
                  <a:lnTo>
                    <a:pt x="0" y="17320"/>
                  </a:lnTo>
                  <a:lnTo>
                    <a:pt x="275" y="17320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781;p44">
              <a:extLst>
                <a:ext uri="{FF2B5EF4-FFF2-40B4-BE49-F238E27FC236}">
                  <a16:creationId xmlns:a16="http://schemas.microsoft.com/office/drawing/2014/main" id="{632F7B17-0A4D-4075-814E-AB863A3B9690}"/>
                </a:ext>
              </a:extLst>
            </p:cNvPr>
            <p:cNvSpPr/>
            <p:nvPr/>
          </p:nvSpPr>
          <p:spPr>
            <a:xfrm>
              <a:off x="1635476" y="3315357"/>
              <a:ext cx="20151" cy="1264606"/>
            </a:xfrm>
            <a:custGeom>
              <a:avLst/>
              <a:gdLst/>
              <a:ahLst/>
              <a:cxnLst/>
              <a:rect l="l" t="t" r="r" b="b"/>
              <a:pathLst>
                <a:path w="276" h="17321" extrusionOk="0">
                  <a:moveTo>
                    <a:pt x="1" y="0"/>
                  </a:moveTo>
                  <a:lnTo>
                    <a:pt x="1" y="17320"/>
                  </a:lnTo>
                  <a:lnTo>
                    <a:pt x="276" y="1732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782;p44">
              <a:extLst>
                <a:ext uri="{FF2B5EF4-FFF2-40B4-BE49-F238E27FC236}">
                  <a16:creationId xmlns:a16="http://schemas.microsoft.com/office/drawing/2014/main" id="{CC7121C1-41B4-4999-BCBD-5BA110CFAF5F}"/>
                </a:ext>
              </a:extLst>
            </p:cNvPr>
            <p:cNvSpPr/>
            <p:nvPr/>
          </p:nvSpPr>
          <p:spPr>
            <a:xfrm>
              <a:off x="1822955" y="2069795"/>
              <a:ext cx="585248" cy="615036"/>
            </a:xfrm>
            <a:custGeom>
              <a:avLst/>
              <a:gdLst/>
              <a:ahLst/>
              <a:cxnLst/>
              <a:rect l="l" t="t" r="r" b="b"/>
              <a:pathLst>
                <a:path w="8016" h="8424" extrusionOk="0">
                  <a:moveTo>
                    <a:pt x="4637" y="1"/>
                  </a:moveTo>
                  <a:cubicBezTo>
                    <a:pt x="4024" y="1"/>
                    <a:pt x="3415" y="195"/>
                    <a:pt x="2903" y="575"/>
                  </a:cubicBezTo>
                  <a:lnTo>
                    <a:pt x="2821" y="636"/>
                  </a:lnTo>
                  <a:cubicBezTo>
                    <a:pt x="2434" y="972"/>
                    <a:pt x="2119" y="1379"/>
                    <a:pt x="1915" y="1848"/>
                  </a:cubicBezTo>
                  <a:cubicBezTo>
                    <a:pt x="1823" y="2051"/>
                    <a:pt x="1762" y="2265"/>
                    <a:pt x="1711" y="2489"/>
                  </a:cubicBezTo>
                  <a:cubicBezTo>
                    <a:pt x="1610" y="2998"/>
                    <a:pt x="1620" y="3568"/>
                    <a:pt x="1304" y="3976"/>
                  </a:cubicBezTo>
                  <a:cubicBezTo>
                    <a:pt x="1039" y="4332"/>
                    <a:pt x="540" y="4546"/>
                    <a:pt x="428" y="4974"/>
                  </a:cubicBezTo>
                  <a:cubicBezTo>
                    <a:pt x="327" y="5381"/>
                    <a:pt x="591" y="5809"/>
                    <a:pt x="489" y="6216"/>
                  </a:cubicBezTo>
                  <a:cubicBezTo>
                    <a:pt x="428" y="6430"/>
                    <a:pt x="276" y="6603"/>
                    <a:pt x="194" y="6817"/>
                  </a:cubicBezTo>
                  <a:cubicBezTo>
                    <a:pt x="1" y="7285"/>
                    <a:pt x="276" y="7855"/>
                    <a:pt x="703" y="8130"/>
                  </a:cubicBezTo>
                  <a:cubicBezTo>
                    <a:pt x="999" y="8320"/>
                    <a:pt x="1354" y="8394"/>
                    <a:pt x="1713" y="8394"/>
                  </a:cubicBezTo>
                  <a:cubicBezTo>
                    <a:pt x="1873" y="8394"/>
                    <a:pt x="2033" y="8379"/>
                    <a:pt x="2190" y="8354"/>
                  </a:cubicBezTo>
                  <a:cubicBezTo>
                    <a:pt x="2689" y="8263"/>
                    <a:pt x="3178" y="8079"/>
                    <a:pt x="3666" y="7947"/>
                  </a:cubicBezTo>
                  <a:cubicBezTo>
                    <a:pt x="3964" y="7874"/>
                    <a:pt x="4272" y="7819"/>
                    <a:pt x="4576" y="7819"/>
                  </a:cubicBezTo>
                  <a:cubicBezTo>
                    <a:pt x="4782" y="7819"/>
                    <a:pt x="4986" y="7844"/>
                    <a:pt x="5184" y="7906"/>
                  </a:cubicBezTo>
                  <a:cubicBezTo>
                    <a:pt x="5621" y="8049"/>
                    <a:pt x="5998" y="8354"/>
                    <a:pt x="6456" y="8415"/>
                  </a:cubicBezTo>
                  <a:cubicBezTo>
                    <a:pt x="6503" y="8421"/>
                    <a:pt x="6549" y="8423"/>
                    <a:pt x="6594" y="8423"/>
                  </a:cubicBezTo>
                  <a:cubicBezTo>
                    <a:pt x="7429" y="8423"/>
                    <a:pt x="8016" y="7558"/>
                    <a:pt x="7668" y="6776"/>
                  </a:cubicBezTo>
                  <a:cubicBezTo>
                    <a:pt x="7546" y="6481"/>
                    <a:pt x="7291" y="6236"/>
                    <a:pt x="7189" y="5931"/>
                  </a:cubicBezTo>
                  <a:cubicBezTo>
                    <a:pt x="7057" y="5513"/>
                    <a:pt x="7240" y="5065"/>
                    <a:pt x="7373" y="4658"/>
                  </a:cubicBezTo>
                  <a:cubicBezTo>
                    <a:pt x="7556" y="4118"/>
                    <a:pt x="7648" y="3548"/>
                    <a:pt x="7627" y="2978"/>
                  </a:cubicBezTo>
                  <a:cubicBezTo>
                    <a:pt x="7556" y="1899"/>
                    <a:pt x="6965" y="921"/>
                    <a:pt x="6039" y="371"/>
                  </a:cubicBezTo>
                  <a:cubicBezTo>
                    <a:pt x="5988" y="341"/>
                    <a:pt x="5927" y="310"/>
                    <a:pt x="5876" y="280"/>
                  </a:cubicBezTo>
                  <a:cubicBezTo>
                    <a:pt x="5482" y="93"/>
                    <a:pt x="5058" y="1"/>
                    <a:pt x="4637" y="1"/>
                  </a:cubicBezTo>
                  <a:close/>
                </a:path>
              </a:pathLst>
            </a:custGeom>
            <a:solidFill>
              <a:srgbClr val="273D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273D40"/>
                </a:solidFill>
              </a:endParaRPr>
            </a:p>
          </p:txBody>
        </p:sp>
        <p:sp>
          <p:nvSpPr>
            <p:cNvPr id="867" name="Google Shape;783;p44">
              <a:extLst>
                <a:ext uri="{FF2B5EF4-FFF2-40B4-BE49-F238E27FC236}">
                  <a16:creationId xmlns:a16="http://schemas.microsoft.com/office/drawing/2014/main" id="{34AF9A6C-80F1-478F-8CFA-145F510A8A50}"/>
                </a:ext>
              </a:extLst>
            </p:cNvPr>
            <p:cNvSpPr/>
            <p:nvPr/>
          </p:nvSpPr>
          <p:spPr>
            <a:xfrm>
              <a:off x="2213269" y="2601751"/>
              <a:ext cx="272911" cy="489167"/>
            </a:xfrm>
            <a:custGeom>
              <a:avLst/>
              <a:gdLst/>
              <a:ahLst/>
              <a:cxnLst/>
              <a:rect l="l" t="t" r="r" b="b"/>
              <a:pathLst>
                <a:path w="3738" h="6700" extrusionOk="0">
                  <a:moveTo>
                    <a:pt x="805" y="0"/>
                  </a:moveTo>
                  <a:cubicBezTo>
                    <a:pt x="716" y="0"/>
                    <a:pt x="627" y="16"/>
                    <a:pt x="540" y="50"/>
                  </a:cubicBezTo>
                  <a:cubicBezTo>
                    <a:pt x="174" y="192"/>
                    <a:pt x="0" y="610"/>
                    <a:pt x="143" y="977"/>
                  </a:cubicBezTo>
                  <a:lnTo>
                    <a:pt x="2424" y="6699"/>
                  </a:lnTo>
                  <a:lnTo>
                    <a:pt x="3737" y="6180"/>
                  </a:lnTo>
                  <a:lnTo>
                    <a:pt x="1467" y="447"/>
                  </a:lnTo>
                  <a:cubicBezTo>
                    <a:pt x="1358" y="167"/>
                    <a:pt x="1089" y="0"/>
                    <a:pt x="805" y="0"/>
                  </a:cubicBezTo>
                  <a:close/>
                </a:path>
              </a:pathLst>
            </a:custGeom>
            <a:solidFill>
              <a:srgbClr val="FFAA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784;p44">
              <a:extLst>
                <a:ext uri="{FF2B5EF4-FFF2-40B4-BE49-F238E27FC236}">
                  <a16:creationId xmlns:a16="http://schemas.microsoft.com/office/drawing/2014/main" id="{74BF11B9-EB2D-4709-991F-369B99984DE9}"/>
                </a:ext>
              </a:extLst>
            </p:cNvPr>
            <p:cNvSpPr/>
            <p:nvPr/>
          </p:nvSpPr>
          <p:spPr>
            <a:xfrm>
              <a:off x="2387982" y="3017181"/>
              <a:ext cx="505594" cy="148064"/>
            </a:xfrm>
            <a:custGeom>
              <a:avLst/>
              <a:gdLst/>
              <a:ahLst/>
              <a:cxnLst/>
              <a:rect l="l" t="t" r="r" b="b"/>
              <a:pathLst>
                <a:path w="6925" h="2028" extrusionOk="0">
                  <a:moveTo>
                    <a:pt x="194" y="1"/>
                  </a:moveTo>
                  <a:lnTo>
                    <a:pt x="0" y="1406"/>
                  </a:lnTo>
                  <a:lnTo>
                    <a:pt x="6812" y="2027"/>
                  </a:lnTo>
                  <a:lnTo>
                    <a:pt x="6924" y="1202"/>
                  </a:lnTo>
                  <a:lnTo>
                    <a:pt x="194" y="1"/>
                  </a:lnTo>
                  <a:close/>
                </a:path>
              </a:pathLst>
            </a:custGeom>
            <a:solidFill>
              <a:srgbClr val="FFAA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785;p44">
              <a:extLst>
                <a:ext uri="{FF2B5EF4-FFF2-40B4-BE49-F238E27FC236}">
                  <a16:creationId xmlns:a16="http://schemas.microsoft.com/office/drawing/2014/main" id="{1EF9FBF4-6CA1-47E5-B2B0-7D85EC29C0DD}"/>
                </a:ext>
              </a:extLst>
            </p:cNvPr>
            <p:cNvSpPr/>
            <p:nvPr/>
          </p:nvSpPr>
          <p:spPr>
            <a:xfrm>
              <a:off x="2276423" y="2586053"/>
              <a:ext cx="377024" cy="584372"/>
            </a:xfrm>
            <a:custGeom>
              <a:avLst/>
              <a:gdLst/>
              <a:ahLst/>
              <a:cxnLst/>
              <a:rect l="l" t="t" r="r" b="b"/>
              <a:pathLst>
                <a:path w="5164" h="8004" extrusionOk="0">
                  <a:moveTo>
                    <a:pt x="1" y="0"/>
                  </a:moveTo>
                  <a:lnTo>
                    <a:pt x="368" y="4766"/>
                  </a:lnTo>
                  <a:lnTo>
                    <a:pt x="1701" y="7698"/>
                  </a:lnTo>
                  <a:lnTo>
                    <a:pt x="4919" y="8004"/>
                  </a:lnTo>
                  <a:lnTo>
                    <a:pt x="5163" y="6334"/>
                  </a:lnTo>
                  <a:lnTo>
                    <a:pt x="2872" y="5957"/>
                  </a:lnTo>
                  <a:cubicBezTo>
                    <a:pt x="2872" y="5957"/>
                    <a:pt x="1467" y="2006"/>
                    <a:pt x="897" y="896"/>
                  </a:cubicBezTo>
                  <a:cubicBezTo>
                    <a:pt x="622" y="357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786;p44">
              <a:extLst>
                <a:ext uri="{FF2B5EF4-FFF2-40B4-BE49-F238E27FC236}">
                  <a16:creationId xmlns:a16="http://schemas.microsoft.com/office/drawing/2014/main" id="{3BDE396E-F52F-4E1D-9343-5E2282FC754F}"/>
                </a:ext>
              </a:extLst>
            </p:cNvPr>
            <p:cNvSpPr/>
            <p:nvPr/>
          </p:nvSpPr>
          <p:spPr>
            <a:xfrm>
              <a:off x="2035561" y="2099145"/>
              <a:ext cx="317520" cy="517422"/>
            </a:xfrm>
            <a:custGeom>
              <a:avLst/>
              <a:gdLst/>
              <a:ahLst/>
              <a:cxnLst/>
              <a:rect l="l" t="t" r="r" b="b"/>
              <a:pathLst>
                <a:path w="4349" h="7087" extrusionOk="0">
                  <a:moveTo>
                    <a:pt x="2050" y="1"/>
                  </a:moveTo>
                  <a:cubicBezTo>
                    <a:pt x="1365" y="1"/>
                    <a:pt x="682" y="249"/>
                    <a:pt x="357" y="845"/>
                  </a:cubicBezTo>
                  <a:cubicBezTo>
                    <a:pt x="42" y="1415"/>
                    <a:pt x="1" y="3543"/>
                    <a:pt x="1" y="3543"/>
                  </a:cubicBezTo>
                  <a:cubicBezTo>
                    <a:pt x="388" y="4490"/>
                    <a:pt x="581" y="5508"/>
                    <a:pt x="561" y="6537"/>
                  </a:cubicBezTo>
                  <a:cubicBezTo>
                    <a:pt x="719" y="6903"/>
                    <a:pt x="1057" y="7087"/>
                    <a:pt x="1395" y="7087"/>
                  </a:cubicBezTo>
                  <a:cubicBezTo>
                    <a:pt x="1732" y="7087"/>
                    <a:pt x="2068" y="6903"/>
                    <a:pt x="2221" y="6537"/>
                  </a:cubicBezTo>
                  <a:cubicBezTo>
                    <a:pt x="2221" y="5254"/>
                    <a:pt x="2689" y="5325"/>
                    <a:pt x="3412" y="4714"/>
                  </a:cubicBezTo>
                  <a:cubicBezTo>
                    <a:pt x="4033" y="4185"/>
                    <a:pt x="4349" y="3268"/>
                    <a:pt x="3931" y="1028"/>
                  </a:cubicBezTo>
                  <a:cubicBezTo>
                    <a:pt x="3817" y="414"/>
                    <a:pt x="2933" y="1"/>
                    <a:pt x="2050" y="1"/>
                  </a:cubicBezTo>
                  <a:close/>
                </a:path>
              </a:pathLst>
            </a:custGeom>
            <a:solidFill>
              <a:srgbClr val="9C5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787;p44">
              <a:extLst>
                <a:ext uri="{FF2B5EF4-FFF2-40B4-BE49-F238E27FC236}">
                  <a16:creationId xmlns:a16="http://schemas.microsoft.com/office/drawing/2014/main" id="{828017BD-65A8-4160-8D55-48FE050F4DF9}"/>
                </a:ext>
              </a:extLst>
            </p:cNvPr>
            <p:cNvSpPr/>
            <p:nvPr/>
          </p:nvSpPr>
          <p:spPr>
            <a:xfrm>
              <a:off x="2178297" y="2302772"/>
              <a:ext cx="29058" cy="24385"/>
            </a:xfrm>
            <a:custGeom>
              <a:avLst/>
              <a:gdLst/>
              <a:ahLst/>
              <a:cxnLst/>
              <a:rect l="l" t="t" r="r" b="b"/>
              <a:pathLst>
                <a:path w="398" h="334" extrusionOk="0">
                  <a:moveTo>
                    <a:pt x="174" y="1"/>
                  </a:moveTo>
                  <a:cubicBezTo>
                    <a:pt x="82" y="1"/>
                    <a:pt x="1" y="72"/>
                    <a:pt x="1" y="164"/>
                  </a:cubicBezTo>
                  <a:cubicBezTo>
                    <a:pt x="1" y="267"/>
                    <a:pt x="85" y="333"/>
                    <a:pt x="171" y="333"/>
                  </a:cubicBezTo>
                  <a:cubicBezTo>
                    <a:pt x="212" y="333"/>
                    <a:pt x="253" y="319"/>
                    <a:pt x="286" y="286"/>
                  </a:cubicBezTo>
                  <a:cubicBezTo>
                    <a:pt x="398" y="184"/>
                    <a:pt x="317" y="1"/>
                    <a:pt x="17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788;p44">
              <a:extLst>
                <a:ext uri="{FF2B5EF4-FFF2-40B4-BE49-F238E27FC236}">
                  <a16:creationId xmlns:a16="http://schemas.microsoft.com/office/drawing/2014/main" id="{08265178-20CE-4626-A157-79A2E2E013E7}"/>
                </a:ext>
              </a:extLst>
            </p:cNvPr>
            <p:cNvSpPr/>
            <p:nvPr/>
          </p:nvSpPr>
          <p:spPr>
            <a:xfrm>
              <a:off x="2191000" y="2307226"/>
              <a:ext cx="8980" cy="8980"/>
            </a:xfrm>
            <a:custGeom>
              <a:avLst/>
              <a:gdLst/>
              <a:ahLst/>
              <a:cxnLst/>
              <a:rect l="l" t="t" r="r" b="b"/>
              <a:pathLst>
                <a:path w="123" h="123" extrusionOk="0">
                  <a:moveTo>
                    <a:pt x="61" y="1"/>
                  </a:moveTo>
                  <a:cubicBezTo>
                    <a:pt x="20" y="1"/>
                    <a:pt x="0" y="21"/>
                    <a:pt x="0" y="62"/>
                  </a:cubicBezTo>
                  <a:cubicBezTo>
                    <a:pt x="0" y="92"/>
                    <a:pt x="20" y="123"/>
                    <a:pt x="61" y="123"/>
                  </a:cubicBezTo>
                  <a:cubicBezTo>
                    <a:pt x="92" y="123"/>
                    <a:pt x="122" y="92"/>
                    <a:pt x="122" y="62"/>
                  </a:cubicBezTo>
                  <a:cubicBezTo>
                    <a:pt x="122" y="21"/>
                    <a:pt x="92" y="1"/>
                    <a:pt x="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789;p44">
              <a:extLst>
                <a:ext uri="{FF2B5EF4-FFF2-40B4-BE49-F238E27FC236}">
                  <a16:creationId xmlns:a16="http://schemas.microsoft.com/office/drawing/2014/main" id="{D63206A0-B46B-46C5-89BC-DC43871CA28C}"/>
                </a:ext>
              </a:extLst>
            </p:cNvPr>
            <p:cNvSpPr/>
            <p:nvPr/>
          </p:nvSpPr>
          <p:spPr>
            <a:xfrm>
              <a:off x="2273502" y="2302772"/>
              <a:ext cx="29058" cy="24385"/>
            </a:xfrm>
            <a:custGeom>
              <a:avLst/>
              <a:gdLst/>
              <a:ahLst/>
              <a:cxnLst/>
              <a:rect l="l" t="t" r="r" b="b"/>
              <a:pathLst>
                <a:path w="398" h="334" extrusionOk="0">
                  <a:moveTo>
                    <a:pt x="173" y="1"/>
                  </a:moveTo>
                  <a:cubicBezTo>
                    <a:pt x="72" y="1"/>
                    <a:pt x="0" y="72"/>
                    <a:pt x="0" y="164"/>
                  </a:cubicBezTo>
                  <a:cubicBezTo>
                    <a:pt x="0" y="267"/>
                    <a:pt x="85" y="333"/>
                    <a:pt x="171" y="333"/>
                  </a:cubicBezTo>
                  <a:cubicBezTo>
                    <a:pt x="211" y="333"/>
                    <a:pt x="253" y="319"/>
                    <a:pt x="285" y="286"/>
                  </a:cubicBezTo>
                  <a:cubicBezTo>
                    <a:pt x="397" y="184"/>
                    <a:pt x="316" y="1"/>
                    <a:pt x="1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790;p44">
              <a:extLst>
                <a:ext uri="{FF2B5EF4-FFF2-40B4-BE49-F238E27FC236}">
                  <a16:creationId xmlns:a16="http://schemas.microsoft.com/office/drawing/2014/main" id="{FEBDE0C9-2A39-43AB-BF14-CEA348B55A38}"/>
                </a:ext>
              </a:extLst>
            </p:cNvPr>
            <p:cNvSpPr/>
            <p:nvPr/>
          </p:nvSpPr>
          <p:spPr>
            <a:xfrm>
              <a:off x="2286133" y="2306715"/>
              <a:ext cx="8980" cy="9491"/>
            </a:xfrm>
            <a:custGeom>
              <a:avLst/>
              <a:gdLst/>
              <a:ahLst/>
              <a:cxnLst/>
              <a:rect l="l" t="t" r="r" b="b"/>
              <a:pathLst>
                <a:path w="123" h="130" extrusionOk="0">
                  <a:moveTo>
                    <a:pt x="61" y="0"/>
                  </a:moveTo>
                  <a:cubicBezTo>
                    <a:pt x="31" y="0"/>
                    <a:pt x="0" y="23"/>
                    <a:pt x="0" y="69"/>
                  </a:cubicBezTo>
                  <a:cubicBezTo>
                    <a:pt x="0" y="110"/>
                    <a:pt x="31" y="130"/>
                    <a:pt x="61" y="130"/>
                  </a:cubicBezTo>
                  <a:cubicBezTo>
                    <a:pt x="92" y="130"/>
                    <a:pt x="123" y="110"/>
                    <a:pt x="123" y="69"/>
                  </a:cubicBezTo>
                  <a:cubicBezTo>
                    <a:pt x="123" y="23"/>
                    <a:pt x="92" y="0"/>
                    <a:pt x="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791;p44">
              <a:extLst>
                <a:ext uri="{FF2B5EF4-FFF2-40B4-BE49-F238E27FC236}">
                  <a16:creationId xmlns:a16="http://schemas.microsoft.com/office/drawing/2014/main" id="{5C306AF5-EDDA-424A-AF9B-9967BC9409C3}"/>
                </a:ext>
              </a:extLst>
            </p:cNvPr>
            <p:cNvSpPr/>
            <p:nvPr/>
          </p:nvSpPr>
          <p:spPr>
            <a:xfrm>
              <a:off x="2261601" y="2259258"/>
              <a:ext cx="57313" cy="23217"/>
            </a:xfrm>
            <a:custGeom>
              <a:avLst/>
              <a:gdLst/>
              <a:ahLst/>
              <a:cxnLst/>
              <a:rect l="l" t="t" r="r" b="b"/>
              <a:pathLst>
                <a:path w="785" h="318" extrusionOk="0">
                  <a:moveTo>
                    <a:pt x="373" y="1"/>
                  </a:moveTo>
                  <a:cubicBezTo>
                    <a:pt x="260" y="1"/>
                    <a:pt x="147" y="36"/>
                    <a:pt x="51" y="108"/>
                  </a:cubicBezTo>
                  <a:cubicBezTo>
                    <a:pt x="11" y="138"/>
                    <a:pt x="0" y="200"/>
                    <a:pt x="31" y="240"/>
                  </a:cubicBezTo>
                  <a:cubicBezTo>
                    <a:pt x="41" y="250"/>
                    <a:pt x="51" y="261"/>
                    <a:pt x="61" y="271"/>
                  </a:cubicBezTo>
                  <a:cubicBezTo>
                    <a:pt x="71" y="276"/>
                    <a:pt x="80" y="278"/>
                    <a:pt x="90" y="278"/>
                  </a:cubicBezTo>
                  <a:cubicBezTo>
                    <a:pt x="121" y="278"/>
                    <a:pt x="152" y="256"/>
                    <a:pt x="184" y="240"/>
                  </a:cubicBezTo>
                  <a:cubicBezTo>
                    <a:pt x="235" y="220"/>
                    <a:pt x="285" y="200"/>
                    <a:pt x="336" y="200"/>
                  </a:cubicBezTo>
                  <a:cubicBezTo>
                    <a:pt x="349" y="198"/>
                    <a:pt x="362" y="198"/>
                    <a:pt x="374" y="198"/>
                  </a:cubicBezTo>
                  <a:cubicBezTo>
                    <a:pt x="463" y="198"/>
                    <a:pt x="550" y="229"/>
                    <a:pt x="621" y="291"/>
                  </a:cubicBezTo>
                  <a:cubicBezTo>
                    <a:pt x="639" y="309"/>
                    <a:pt x="661" y="317"/>
                    <a:pt x="682" y="317"/>
                  </a:cubicBezTo>
                  <a:cubicBezTo>
                    <a:pt x="710" y="317"/>
                    <a:pt x="737" y="304"/>
                    <a:pt x="754" y="281"/>
                  </a:cubicBezTo>
                  <a:cubicBezTo>
                    <a:pt x="784" y="230"/>
                    <a:pt x="774" y="169"/>
                    <a:pt x="733" y="138"/>
                  </a:cubicBezTo>
                  <a:cubicBezTo>
                    <a:pt x="631" y="47"/>
                    <a:pt x="502" y="1"/>
                    <a:pt x="373" y="1"/>
                  </a:cubicBezTo>
                  <a:close/>
                </a:path>
              </a:pathLst>
            </a:custGeom>
            <a:solidFill>
              <a:srgbClr val="273D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792;p44">
              <a:extLst>
                <a:ext uri="{FF2B5EF4-FFF2-40B4-BE49-F238E27FC236}">
                  <a16:creationId xmlns:a16="http://schemas.microsoft.com/office/drawing/2014/main" id="{A90AE2B2-09E2-4BD1-96F4-5020A5162CC3}"/>
                </a:ext>
              </a:extLst>
            </p:cNvPr>
            <p:cNvSpPr/>
            <p:nvPr/>
          </p:nvSpPr>
          <p:spPr>
            <a:xfrm>
              <a:off x="2153838" y="2259258"/>
              <a:ext cx="67680" cy="23290"/>
            </a:xfrm>
            <a:custGeom>
              <a:avLst/>
              <a:gdLst/>
              <a:ahLst/>
              <a:cxnLst/>
              <a:rect l="l" t="t" r="r" b="b"/>
              <a:pathLst>
                <a:path w="927" h="319" extrusionOk="0">
                  <a:moveTo>
                    <a:pt x="495" y="1"/>
                  </a:moveTo>
                  <a:cubicBezTo>
                    <a:pt x="350" y="1"/>
                    <a:pt x="206" y="47"/>
                    <a:pt x="81" y="138"/>
                  </a:cubicBezTo>
                  <a:cubicBezTo>
                    <a:pt x="1" y="203"/>
                    <a:pt x="67" y="318"/>
                    <a:pt x="148" y="318"/>
                  </a:cubicBezTo>
                  <a:cubicBezTo>
                    <a:pt x="170" y="318"/>
                    <a:pt x="192" y="310"/>
                    <a:pt x="214" y="291"/>
                  </a:cubicBezTo>
                  <a:cubicBezTo>
                    <a:pt x="294" y="229"/>
                    <a:pt x="397" y="198"/>
                    <a:pt x="497" y="198"/>
                  </a:cubicBezTo>
                  <a:cubicBezTo>
                    <a:pt x="511" y="198"/>
                    <a:pt x="526" y="198"/>
                    <a:pt x="540" y="200"/>
                  </a:cubicBezTo>
                  <a:cubicBezTo>
                    <a:pt x="601" y="200"/>
                    <a:pt x="662" y="220"/>
                    <a:pt x="713" y="240"/>
                  </a:cubicBezTo>
                  <a:cubicBezTo>
                    <a:pt x="750" y="255"/>
                    <a:pt x="783" y="282"/>
                    <a:pt x="818" y="282"/>
                  </a:cubicBezTo>
                  <a:cubicBezTo>
                    <a:pt x="830" y="282"/>
                    <a:pt x="842" y="279"/>
                    <a:pt x="855" y="271"/>
                  </a:cubicBezTo>
                  <a:cubicBezTo>
                    <a:pt x="876" y="261"/>
                    <a:pt x="886" y="250"/>
                    <a:pt x="896" y="240"/>
                  </a:cubicBezTo>
                  <a:cubicBezTo>
                    <a:pt x="926" y="200"/>
                    <a:pt x="916" y="138"/>
                    <a:pt x="865" y="108"/>
                  </a:cubicBezTo>
                  <a:cubicBezTo>
                    <a:pt x="751" y="36"/>
                    <a:pt x="623" y="1"/>
                    <a:pt x="495" y="1"/>
                  </a:cubicBezTo>
                  <a:close/>
                </a:path>
              </a:pathLst>
            </a:custGeom>
            <a:solidFill>
              <a:srgbClr val="273D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793;p44">
              <a:extLst>
                <a:ext uri="{FF2B5EF4-FFF2-40B4-BE49-F238E27FC236}">
                  <a16:creationId xmlns:a16="http://schemas.microsoft.com/office/drawing/2014/main" id="{A54A1B9D-7DE8-48AB-8CE9-B468E511FD85}"/>
                </a:ext>
              </a:extLst>
            </p:cNvPr>
            <p:cNvSpPr/>
            <p:nvPr/>
          </p:nvSpPr>
          <p:spPr>
            <a:xfrm>
              <a:off x="2204069" y="2358187"/>
              <a:ext cx="65636" cy="26430"/>
            </a:xfrm>
            <a:custGeom>
              <a:avLst/>
              <a:gdLst/>
              <a:ahLst/>
              <a:cxnLst/>
              <a:rect l="l" t="t" r="r" b="b"/>
              <a:pathLst>
                <a:path w="899" h="362" extrusionOk="0">
                  <a:moveTo>
                    <a:pt x="125" y="0"/>
                  </a:moveTo>
                  <a:cubicBezTo>
                    <a:pt x="64" y="0"/>
                    <a:pt x="1" y="74"/>
                    <a:pt x="45" y="148"/>
                  </a:cubicBezTo>
                  <a:cubicBezTo>
                    <a:pt x="167" y="280"/>
                    <a:pt x="350" y="362"/>
                    <a:pt x="534" y="362"/>
                  </a:cubicBezTo>
                  <a:cubicBezTo>
                    <a:pt x="636" y="362"/>
                    <a:pt x="727" y="341"/>
                    <a:pt x="809" y="301"/>
                  </a:cubicBezTo>
                  <a:cubicBezTo>
                    <a:pt x="898" y="247"/>
                    <a:pt x="846" y="131"/>
                    <a:pt x="770" y="131"/>
                  </a:cubicBezTo>
                  <a:cubicBezTo>
                    <a:pt x="760" y="131"/>
                    <a:pt x="749" y="133"/>
                    <a:pt x="737" y="138"/>
                  </a:cubicBezTo>
                  <a:cubicBezTo>
                    <a:pt x="672" y="170"/>
                    <a:pt x="602" y="186"/>
                    <a:pt x="532" y="186"/>
                  </a:cubicBezTo>
                  <a:cubicBezTo>
                    <a:pt x="405" y="186"/>
                    <a:pt x="279" y="134"/>
                    <a:pt x="188" y="36"/>
                  </a:cubicBezTo>
                  <a:cubicBezTo>
                    <a:pt x="171" y="11"/>
                    <a:pt x="148" y="0"/>
                    <a:pt x="125" y="0"/>
                  </a:cubicBezTo>
                  <a:close/>
                </a:path>
              </a:pathLst>
            </a:custGeom>
            <a:solidFill>
              <a:srgbClr val="C974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794;p44">
              <a:extLst>
                <a:ext uri="{FF2B5EF4-FFF2-40B4-BE49-F238E27FC236}">
                  <a16:creationId xmlns:a16="http://schemas.microsoft.com/office/drawing/2014/main" id="{51016804-7A0B-4B43-8745-69EF17C4396D}"/>
                </a:ext>
              </a:extLst>
            </p:cNvPr>
            <p:cNvSpPr/>
            <p:nvPr/>
          </p:nvSpPr>
          <p:spPr>
            <a:xfrm>
              <a:off x="1889102" y="2559989"/>
              <a:ext cx="503404" cy="786610"/>
            </a:xfrm>
            <a:custGeom>
              <a:avLst/>
              <a:gdLst/>
              <a:ahLst/>
              <a:cxnLst/>
              <a:rect l="l" t="t" r="r" b="b"/>
              <a:pathLst>
                <a:path w="6895" h="10774" extrusionOk="0">
                  <a:moveTo>
                    <a:pt x="3453" y="1"/>
                  </a:moveTo>
                  <a:lnTo>
                    <a:pt x="2017" y="296"/>
                  </a:lnTo>
                  <a:cubicBezTo>
                    <a:pt x="1457" y="408"/>
                    <a:pt x="1060" y="907"/>
                    <a:pt x="1080" y="1487"/>
                  </a:cubicBezTo>
                  <a:lnTo>
                    <a:pt x="1325" y="7342"/>
                  </a:lnTo>
                  <a:lnTo>
                    <a:pt x="1" y="10774"/>
                  </a:lnTo>
                  <a:lnTo>
                    <a:pt x="6894" y="10774"/>
                  </a:lnTo>
                  <a:lnTo>
                    <a:pt x="5581" y="7342"/>
                  </a:lnTo>
                  <a:lnTo>
                    <a:pt x="5815" y="1487"/>
                  </a:lnTo>
                  <a:cubicBezTo>
                    <a:pt x="5846" y="907"/>
                    <a:pt x="5449" y="408"/>
                    <a:pt x="4889" y="296"/>
                  </a:cubicBezTo>
                  <a:lnTo>
                    <a:pt x="3453" y="1"/>
                  </a:lnTo>
                  <a:close/>
                </a:path>
              </a:pathLst>
            </a:custGeom>
            <a:solidFill>
              <a:srgbClr val="9C5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795;p44">
              <a:extLst>
                <a:ext uri="{FF2B5EF4-FFF2-40B4-BE49-F238E27FC236}">
                  <a16:creationId xmlns:a16="http://schemas.microsoft.com/office/drawing/2014/main" id="{23463EEC-CDC2-468D-BD40-B005383503A6}"/>
                </a:ext>
              </a:extLst>
            </p:cNvPr>
            <p:cNvSpPr/>
            <p:nvPr/>
          </p:nvSpPr>
          <p:spPr>
            <a:xfrm>
              <a:off x="1912904" y="2577146"/>
              <a:ext cx="403015" cy="713746"/>
            </a:xfrm>
            <a:custGeom>
              <a:avLst/>
              <a:gdLst/>
              <a:ahLst/>
              <a:cxnLst/>
              <a:rect l="l" t="t" r="r" b="b"/>
              <a:pathLst>
                <a:path w="5520" h="9776" extrusionOk="0">
                  <a:moveTo>
                    <a:pt x="1956" y="0"/>
                  </a:moveTo>
                  <a:lnTo>
                    <a:pt x="1681" y="61"/>
                  </a:lnTo>
                  <a:cubicBezTo>
                    <a:pt x="1131" y="173"/>
                    <a:pt x="734" y="672"/>
                    <a:pt x="754" y="1252"/>
                  </a:cubicBezTo>
                  <a:lnTo>
                    <a:pt x="999" y="7107"/>
                  </a:lnTo>
                  <a:lnTo>
                    <a:pt x="1" y="9704"/>
                  </a:lnTo>
                  <a:lnTo>
                    <a:pt x="5499" y="9775"/>
                  </a:lnTo>
                  <a:lnTo>
                    <a:pt x="5499" y="7759"/>
                  </a:lnTo>
                  <a:lnTo>
                    <a:pt x="5245" y="7107"/>
                  </a:lnTo>
                  <a:lnTo>
                    <a:pt x="5489" y="1252"/>
                  </a:lnTo>
                  <a:cubicBezTo>
                    <a:pt x="5520" y="672"/>
                    <a:pt x="5123" y="173"/>
                    <a:pt x="4563" y="61"/>
                  </a:cubicBezTo>
                  <a:lnTo>
                    <a:pt x="4288" y="0"/>
                  </a:lnTo>
                  <a:cubicBezTo>
                    <a:pt x="4288" y="0"/>
                    <a:pt x="4145" y="886"/>
                    <a:pt x="3229" y="886"/>
                  </a:cubicBezTo>
                  <a:cubicBezTo>
                    <a:pt x="2322" y="886"/>
                    <a:pt x="1956" y="0"/>
                    <a:pt x="1956" y="0"/>
                  </a:cubicBezTo>
                  <a:close/>
                </a:path>
              </a:pathLst>
            </a:custGeom>
            <a:solidFill>
              <a:srgbClr val="93C2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796;p44">
              <a:extLst>
                <a:ext uri="{FF2B5EF4-FFF2-40B4-BE49-F238E27FC236}">
                  <a16:creationId xmlns:a16="http://schemas.microsoft.com/office/drawing/2014/main" id="{3ABD8664-4DA6-4525-9B27-CB202F2B6009}"/>
                </a:ext>
              </a:extLst>
            </p:cNvPr>
            <p:cNvSpPr/>
            <p:nvPr/>
          </p:nvSpPr>
          <p:spPr>
            <a:xfrm>
              <a:off x="1893629" y="2564442"/>
              <a:ext cx="442368" cy="751711"/>
            </a:xfrm>
            <a:custGeom>
              <a:avLst/>
              <a:gdLst/>
              <a:ahLst/>
              <a:cxnLst/>
              <a:rect l="l" t="t" r="r" b="b"/>
              <a:pathLst>
                <a:path w="6059" h="10296" extrusionOk="0">
                  <a:moveTo>
                    <a:pt x="2261" y="1"/>
                  </a:moveTo>
                  <a:cubicBezTo>
                    <a:pt x="1436" y="143"/>
                    <a:pt x="1069" y="408"/>
                    <a:pt x="855" y="958"/>
                  </a:cubicBezTo>
                  <a:cubicBezTo>
                    <a:pt x="642" y="1518"/>
                    <a:pt x="947" y="5897"/>
                    <a:pt x="825" y="6894"/>
                  </a:cubicBezTo>
                  <a:cubicBezTo>
                    <a:pt x="703" y="7892"/>
                    <a:pt x="0" y="10020"/>
                    <a:pt x="0" y="10020"/>
                  </a:cubicBezTo>
                  <a:lnTo>
                    <a:pt x="6059" y="10295"/>
                  </a:lnTo>
                  <a:lnTo>
                    <a:pt x="5804" y="6752"/>
                  </a:lnTo>
                  <a:cubicBezTo>
                    <a:pt x="5804" y="6752"/>
                    <a:pt x="5957" y="2343"/>
                    <a:pt x="5926" y="1640"/>
                  </a:cubicBezTo>
                  <a:cubicBezTo>
                    <a:pt x="5885" y="938"/>
                    <a:pt x="5631" y="571"/>
                    <a:pt x="5356" y="367"/>
                  </a:cubicBezTo>
                  <a:cubicBezTo>
                    <a:pt x="5071" y="164"/>
                    <a:pt x="4470" y="1"/>
                    <a:pt x="4470" y="1"/>
                  </a:cubicBezTo>
                  <a:lnTo>
                    <a:pt x="4470" y="1"/>
                  </a:lnTo>
                  <a:cubicBezTo>
                    <a:pt x="4480" y="1060"/>
                    <a:pt x="4042" y="4033"/>
                    <a:pt x="4042" y="4033"/>
                  </a:cubicBezTo>
                  <a:cubicBezTo>
                    <a:pt x="3340" y="2699"/>
                    <a:pt x="2261" y="1"/>
                    <a:pt x="22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797;p44">
              <a:extLst>
                <a:ext uri="{FF2B5EF4-FFF2-40B4-BE49-F238E27FC236}">
                  <a16:creationId xmlns:a16="http://schemas.microsoft.com/office/drawing/2014/main" id="{457501B5-DE0A-440E-965A-6E7654CFC3CE}"/>
                </a:ext>
              </a:extLst>
            </p:cNvPr>
            <p:cNvSpPr/>
            <p:nvPr/>
          </p:nvSpPr>
          <p:spPr>
            <a:xfrm>
              <a:off x="1912904" y="2616572"/>
              <a:ext cx="212678" cy="501068"/>
            </a:xfrm>
            <a:custGeom>
              <a:avLst/>
              <a:gdLst/>
              <a:ahLst/>
              <a:cxnLst/>
              <a:rect l="l" t="t" r="r" b="b"/>
              <a:pathLst>
                <a:path w="2913" h="6863" extrusionOk="0">
                  <a:moveTo>
                    <a:pt x="787" y="0"/>
                  </a:moveTo>
                  <a:cubicBezTo>
                    <a:pt x="733" y="0"/>
                    <a:pt x="677" y="7"/>
                    <a:pt x="622" y="20"/>
                  </a:cubicBezTo>
                  <a:cubicBezTo>
                    <a:pt x="235" y="112"/>
                    <a:pt x="1" y="488"/>
                    <a:pt x="92" y="875"/>
                  </a:cubicBezTo>
                  <a:lnTo>
                    <a:pt x="1528" y="6863"/>
                  </a:lnTo>
                  <a:lnTo>
                    <a:pt x="2913" y="6537"/>
                  </a:lnTo>
                  <a:lnTo>
                    <a:pt x="1477" y="539"/>
                  </a:lnTo>
                  <a:cubicBezTo>
                    <a:pt x="1399" y="218"/>
                    <a:pt x="1106" y="0"/>
                    <a:pt x="787" y="0"/>
                  </a:cubicBezTo>
                  <a:close/>
                </a:path>
              </a:pathLst>
            </a:custGeom>
            <a:solidFill>
              <a:srgbClr val="D384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798;p44">
              <a:extLst>
                <a:ext uri="{FF2B5EF4-FFF2-40B4-BE49-F238E27FC236}">
                  <a16:creationId xmlns:a16="http://schemas.microsoft.com/office/drawing/2014/main" id="{1D068AFA-4B3E-4231-8B6D-908835EC2970}"/>
                </a:ext>
              </a:extLst>
            </p:cNvPr>
            <p:cNvSpPr/>
            <p:nvPr/>
          </p:nvSpPr>
          <p:spPr>
            <a:xfrm>
              <a:off x="2046732" y="3038793"/>
              <a:ext cx="502601" cy="119006"/>
            </a:xfrm>
            <a:custGeom>
              <a:avLst/>
              <a:gdLst/>
              <a:ahLst/>
              <a:cxnLst/>
              <a:rect l="l" t="t" r="r" b="b"/>
              <a:pathLst>
                <a:path w="6884" h="1630" extrusionOk="0">
                  <a:moveTo>
                    <a:pt x="102" y="0"/>
                  </a:moveTo>
                  <a:lnTo>
                    <a:pt x="1" y="1416"/>
                  </a:lnTo>
                  <a:lnTo>
                    <a:pt x="6823" y="1629"/>
                  </a:lnTo>
                  <a:lnTo>
                    <a:pt x="6884" y="79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9C5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799;p44">
              <a:extLst>
                <a:ext uri="{FF2B5EF4-FFF2-40B4-BE49-F238E27FC236}">
                  <a16:creationId xmlns:a16="http://schemas.microsoft.com/office/drawing/2014/main" id="{B52F6EE5-4312-4AC6-AD31-D3ED36FDD615}"/>
                </a:ext>
              </a:extLst>
            </p:cNvPr>
            <p:cNvSpPr/>
            <p:nvPr/>
          </p:nvSpPr>
          <p:spPr>
            <a:xfrm>
              <a:off x="1869828" y="2579336"/>
              <a:ext cx="568018" cy="600726"/>
            </a:xfrm>
            <a:custGeom>
              <a:avLst/>
              <a:gdLst/>
              <a:ahLst/>
              <a:cxnLst/>
              <a:rect l="l" t="t" r="r" b="b"/>
              <a:pathLst>
                <a:path w="7780" h="8228" extrusionOk="0">
                  <a:moveTo>
                    <a:pt x="1884" y="1"/>
                  </a:moveTo>
                  <a:cubicBezTo>
                    <a:pt x="1884" y="1"/>
                    <a:pt x="784" y="377"/>
                    <a:pt x="469" y="1131"/>
                  </a:cubicBezTo>
                  <a:cubicBezTo>
                    <a:pt x="0" y="2220"/>
                    <a:pt x="723" y="7892"/>
                    <a:pt x="1762" y="8106"/>
                  </a:cubicBezTo>
                  <a:cubicBezTo>
                    <a:pt x="2197" y="8201"/>
                    <a:pt x="3303" y="8228"/>
                    <a:pt x="4434" y="8228"/>
                  </a:cubicBezTo>
                  <a:cubicBezTo>
                    <a:pt x="5976" y="8228"/>
                    <a:pt x="7566" y="8177"/>
                    <a:pt x="7566" y="8177"/>
                  </a:cubicBezTo>
                  <a:cubicBezTo>
                    <a:pt x="7566" y="8177"/>
                    <a:pt x="7780" y="7261"/>
                    <a:pt x="7606" y="6680"/>
                  </a:cubicBezTo>
                  <a:cubicBezTo>
                    <a:pt x="7606" y="6680"/>
                    <a:pt x="3768" y="6395"/>
                    <a:pt x="3503" y="6161"/>
                  </a:cubicBezTo>
                  <a:cubicBezTo>
                    <a:pt x="3238" y="5937"/>
                    <a:pt x="2291" y="988"/>
                    <a:pt x="2138" y="734"/>
                  </a:cubicBezTo>
                  <a:cubicBezTo>
                    <a:pt x="2026" y="499"/>
                    <a:pt x="1945" y="245"/>
                    <a:pt x="18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00;p44">
              <a:extLst>
                <a:ext uri="{FF2B5EF4-FFF2-40B4-BE49-F238E27FC236}">
                  <a16:creationId xmlns:a16="http://schemas.microsoft.com/office/drawing/2014/main" id="{C9D6908A-46BC-44DF-AE62-89838FD91067}"/>
                </a:ext>
              </a:extLst>
            </p:cNvPr>
            <p:cNvSpPr/>
            <p:nvPr/>
          </p:nvSpPr>
          <p:spPr>
            <a:xfrm>
              <a:off x="2008109" y="2092720"/>
              <a:ext cx="266194" cy="212167"/>
            </a:xfrm>
            <a:custGeom>
              <a:avLst/>
              <a:gdLst/>
              <a:ahLst/>
              <a:cxnLst/>
              <a:rect l="l" t="t" r="r" b="b"/>
              <a:pathLst>
                <a:path w="3646" h="2906" extrusionOk="0">
                  <a:moveTo>
                    <a:pt x="2296" y="1"/>
                  </a:moveTo>
                  <a:cubicBezTo>
                    <a:pt x="1138" y="1"/>
                    <a:pt x="129" y="891"/>
                    <a:pt x="31" y="2094"/>
                  </a:cubicBezTo>
                  <a:cubicBezTo>
                    <a:pt x="0" y="2257"/>
                    <a:pt x="31" y="2419"/>
                    <a:pt x="92" y="2572"/>
                  </a:cubicBezTo>
                  <a:cubicBezTo>
                    <a:pt x="206" y="2793"/>
                    <a:pt x="452" y="2906"/>
                    <a:pt x="696" y="2906"/>
                  </a:cubicBezTo>
                  <a:cubicBezTo>
                    <a:pt x="778" y="2906"/>
                    <a:pt x="860" y="2893"/>
                    <a:pt x="937" y="2868"/>
                  </a:cubicBezTo>
                  <a:cubicBezTo>
                    <a:pt x="1242" y="2735"/>
                    <a:pt x="1497" y="2511"/>
                    <a:pt x="1639" y="2216"/>
                  </a:cubicBezTo>
                  <a:cubicBezTo>
                    <a:pt x="1741" y="2043"/>
                    <a:pt x="1833" y="1849"/>
                    <a:pt x="1996" y="1727"/>
                  </a:cubicBezTo>
                  <a:cubicBezTo>
                    <a:pt x="2250" y="1544"/>
                    <a:pt x="2597" y="1605"/>
                    <a:pt x="2902" y="1523"/>
                  </a:cubicBezTo>
                  <a:cubicBezTo>
                    <a:pt x="3146" y="1452"/>
                    <a:pt x="3350" y="1279"/>
                    <a:pt x="3472" y="1065"/>
                  </a:cubicBezTo>
                  <a:cubicBezTo>
                    <a:pt x="3554" y="882"/>
                    <a:pt x="3645" y="505"/>
                    <a:pt x="3513" y="342"/>
                  </a:cubicBezTo>
                  <a:cubicBezTo>
                    <a:pt x="3371" y="179"/>
                    <a:pt x="2994" y="98"/>
                    <a:pt x="2800" y="57"/>
                  </a:cubicBezTo>
                  <a:cubicBezTo>
                    <a:pt x="2631" y="19"/>
                    <a:pt x="2462" y="1"/>
                    <a:pt x="2296" y="1"/>
                  </a:cubicBezTo>
                  <a:close/>
                </a:path>
              </a:pathLst>
            </a:custGeom>
            <a:solidFill>
              <a:srgbClr val="273D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01;p44">
              <a:extLst>
                <a:ext uri="{FF2B5EF4-FFF2-40B4-BE49-F238E27FC236}">
                  <a16:creationId xmlns:a16="http://schemas.microsoft.com/office/drawing/2014/main" id="{3888EABE-2663-48DA-AAE8-130BD290C7D4}"/>
                </a:ext>
              </a:extLst>
            </p:cNvPr>
            <p:cNvSpPr/>
            <p:nvPr/>
          </p:nvSpPr>
          <p:spPr>
            <a:xfrm>
              <a:off x="2247437" y="2105059"/>
              <a:ext cx="116086" cy="170551"/>
            </a:xfrm>
            <a:custGeom>
              <a:avLst/>
              <a:gdLst/>
              <a:ahLst/>
              <a:cxnLst/>
              <a:rect l="l" t="t" r="r" b="b"/>
              <a:pathLst>
                <a:path w="1590" h="2336" extrusionOk="0">
                  <a:moveTo>
                    <a:pt x="224" y="0"/>
                  </a:moveTo>
                  <a:cubicBezTo>
                    <a:pt x="187" y="0"/>
                    <a:pt x="152" y="9"/>
                    <a:pt x="123" y="31"/>
                  </a:cubicBezTo>
                  <a:cubicBezTo>
                    <a:pt x="1" y="122"/>
                    <a:pt x="31" y="438"/>
                    <a:pt x="52" y="570"/>
                  </a:cubicBezTo>
                  <a:cubicBezTo>
                    <a:pt x="103" y="978"/>
                    <a:pt x="347" y="1334"/>
                    <a:pt x="714" y="1528"/>
                  </a:cubicBezTo>
                  <a:cubicBezTo>
                    <a:pt x="815" y="1578"/>
                    <a:pt x="938" y="1619"/>
                    <a:pt x="1039" y="1680"/>
                  </a:cubicBezTo>
                  <a:cubicBezTo>
                    <a:pt x="1141" y="1741"/>
                    <a:pt x="1223" y="1833"/>
                    <a:pt x="1253" y="1955"/>
                  </a:cubicBezTo>
                  <a:cubicBezTo>
                    <a:pt x="1274" y="2026"/>
                    <a:pt x="1253" y="2098"/>
                    <a:pt x="1263" y="2169"/>
                  </a:cubicBezTo>
                  <a:cubicBezTo>
                    <a:pt x="1274" y="2240"/>
                    <a:pt x="1314" y="2301"/>
                    <a:pt x="1375" y="2332"/>
                  </a:cubicBezTo>
                  <a:cubicBezTo>
                    <a:pt x="1388" y="2335"/>
                    <a:pt x="1399" y="2336"/>
                    <a:pt x="1411" y="2336"/>
                  </a:cubicBezTo>
                  <a:cubicBezTo>
                    <a:pt x="1488" y="2336"/>
                    <a:pt x="1551" y="2281"/>
                    <a:pt x="1569" y="2210"/>
                  </a:cubicBezTo>
                  <a:cubicBezTo>
                    <a:pt x="1589" y="2128"/>
                    <a:pt x="1589" y="2037"/>
                    <a:pt x="1559" y="1955"/>
                  </a:cubicBezTo>
                  <a:cubicBezTo>
                    <a:pt x="1457" y="1558"/>
                    <a:pt x="1304" y="1171"/>
                    <a:pt x="1101" y="805"/>
                  </a:cubicBezTo>
                  <a:cubicBezTo>
                    <a:pt x="999" y="601"/>
                    <a:pt x="856" y="407"/>
                    <a:pt x="683" y="245"/>
                  </a:cubicBezTo>
                  <a:cubicBezTo>
                    <a:pt x="593" y="162"/>
                    <a:pt x="382" y="0"/>
                    <a:pt x="224" y="0"/>
                  </a:cubicBezTo>
                  <a:close/>
                </a:path>
              </a:pathLst>
            </a:custGeom>
            <a:solidFill>
              <a:srgbClr val="273D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02;p44">
              <a:extLst>
                <a:ext uri="{FF2B5EF4-FFF2-40B4-BE49-F238E27FC236}">
                  <a16:creationId xmlns:a16="http://schemas.microsoft.com/office/drawing/2014/main" id="{E89E1025-BD07-484A-9135-B26DC2157EE6}"/>
                </a:ext>
              </a:extLst>
            </p:cNvPr>
            <p:cNvSpPr/>
            <p:nvPr/>
          </p:nvSpPr>
          <p:spPr>
            <a:xfrm>
              <a:off x="2022200" y="2155582"/>
              <a:ext cx="242466" cy="151715"/>
            </a:xfrm>
            <a:custGeom>
              <a:avLst/>
              <a:gdLst/>
              <a:ahLst/>
              <a:cxnLst/>
              <a:rect l="l" t="t" r="r" b="b"/>
              <a:pathLst>
                <a:path w="3321" h="2078" extrusionOk="0">
                  <a:moveTo>
                    <a:pt x="3290" y="1"/>
                  </a:moveTo>
                  <a:cubicBezTo>
                    <a:pt x="3269" y="1"/>
                    <a:pt x="3259" y="21"/>
                    <a:pt x="3259" y="41"/>
                  </a:cubicBezTo>
                  <a:cubicBezTo>
                    <a:pt x="3259" y="347"/>
                    <a:pt x="3076" y="622"/>
                    <a:pt x="2801" y="754"/>
                  </a:cubicBezTo>
                  <a:cubicBezTo>
                    <a:pt x="2658" y="815"/>
                    <a:pt x="2505" y="846"/>
                    <a:pt x="2353" y="866"/>
                  </a:cubicBezTo>
                  <a:cubicBezTo>
                    <a:pt x="2139" y="876"/>
                    <a:pt x="1925" y="937"/>
                    <a:pt x="1752" y="1060"/>
                  </a:cubicBezTo>
                  <a:cubicBezTo>
                    <a:pt x="1630" y="1172"/>
                    <a:pt x="1538" y="1304"/>
                    <a:pt x="1467" y="1446"/>
                  </a:cubicBezTo>
                  <a:cubicBezTo>
                    <a:pt x="1426" y="1548"/>
                    <a:pt x="1365" y="1640"/>
                    <a:pt x="1294" y="1721"/>
                  </a:cubicBezTo>
                  <a:cubicBezTo>
                    <a:pt x="1137" y="1913"/>
                    <a:pt x="914" y="2007"/>
                    <a:pt x="692" y="2007"/>
                  </a:cubicBezTo>
                  <a:cubicBezTo>
                    <a:pt x="453" y="2007"/>
                    <a:pt x="215" y="1897"/>
                    <a:pt x="62" y="1681"/>
                  </a:cubicBezTo>
                  <a:cubicBezTo>
                    <a:pt x="56" y="1669"/>
                    <a:pt x="46" y="1664"/>
                    <a:pt x="37" y="1664"/>
                  </a:cubicBezTo>
                  <a:cubicBezTo>
                    <a:pt x="31" y="1664"/>
                    <a:pt x="25" y="1666"/>
                    <a:pt x="21" y="1670"/>
                  </a:cubicBezTo>
                  <a:cubicBezTo>
                    <a:pt x="1" y="1681"/>
                    <a:pt x="1" y="1701"/>
                    <a:pt x="11" y="1721"/>
                  </a:cubicBezTo>
                  <a:cubicBezTo>
                    <a:pt x="164" y="1925"/>
                    <a:pt x="408" y="2057"/>
                    <a:pt x="662" y="2078"/>
                  </a:cubicBezTo>
                  <a:lnTo>
                    <a:pt x="693" y="2078"/>
                  </a:lnTo>
                  <a:cubicBezTo>
                    <a:pt x="948" y="2078"/>
                    <a:pt x="1192" y="1966"/>
                    <a:pt x="1355" y="1772"/>
                  </a:cubicBezTo>
                  <a:cubicBezTo>
                    <a:pt x="1426" y="1681"/>
                    <a:pt x="1487" y="1579"/>
                    <a:pt x="1538" y="1477"/>
                  </a:cubicBezTo>
                  <a:cubicBezTo>
                    <a:pt x="1599" y="1345"/>
                    <a:pt x="1681" y="1222"/>
                    <a:pt x="1793" y="1121"/>
                  </a:cubicBezTo>
                  <a:cubicBezTo>
                    <a:pt x="1966" y="998"/>
                    <a:pt x="2159" y="937"/>
                    <a:pt x="2363" y="927"/>
                  </a:cubicBezTo>
                  <a:cubicBezTo>
                    <a:pt x="2526" y="917"/>
                    <a:pt x="2679" y="876"/>
                    <a:pt x="2831" y="815"/>
                  </a:cubicBezTo>
                  <a:cubicBezTo>
                    <a:pt x="3127" y="673"/>
                    <a:pt x="3320" y="367"/>
                    <a:pt x="3320" y="41"/>
                  </a:cubicBezTo>
                  <a:cubicBezTo>
                    <a:pt x="3320" y="21"/>
                    <a:pt x="3310" y="1"/>
                    <a:pt x="3290" y="1"/>
                  </a:cubicBezTo>
                  <a:close/>
                </a:path>
              </a:pathLst>
            </a:custGeom>
            <a:solidFill>
              <a:srgbClr val="273D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03;p44">
              <a:extLst>
                <a:ext uri="{FF2B5EF4-FFF2-40B4-BE49-F238E27FC236}">
                  <a16:creationId xmlns:a16="http://schemas.microsoft.com/office/drawing/2014/main" id="{C436F4E1-5A17-4643-A0B4-E8BB882BA134}"/>
                </a:ext>
              </a:extLst>
            </p:cNvPr>
            <p:cNvSpPr/>
            <p:nvPr/>
          </p:nvSpPr>
          <p:spPr>
            <a:xfrm>
              <a:off x="2341621" y="2258235"/>
              <a:ext cx="63519" cy="401482"/>
            </a:xfrm>
            <a:custGeom>
              <a:avLst/>
              <a:gdLst/>
              <a:ahLst/>
              <a:cxnLst/>
              <a:rect l="l" t="t" r="r" b="b"/>
              <a:pathLst>
                <a:path w="870" h="5499" extrusionOk="0">
                  <a:moveTo>
                    <a:pt x="347" y="1"/>
                  </a:moveTo>
                  <a:cubicBezTo>
                    <a:pt x="324" y="1"/>
                    <a:pt x="306" y="24"/>
                    <a:pt x="320" y="51"/>
                  </a:cubicBezTo>
                  <a:cubicBezTo>
                    <a:pt x="595" y="509"/>
                    <a:pt x="534" y="1099"/>
                    <a:pt x="442" y="1558"/>
                  </a:cubicBezTo>
                  <a:cubicBezTo>
                    <a:pt x="422" y="1629"/>
                    <a:pt x="411" y="1710"/>
                    <a:pt x="391" y="1792"/>
                  </a:cubicBezTo>
                  <a:cubicBezTo>
                    <a:pt x="299" y="2230"/>
                    <a:pt x="208" y="2678"/>
                    <a:pt x="289" y="3126"/>
                  </a:cubicBezTo>
                  <a:cubicBezTo>
                    <a:pt x="340" y="3340"/>
                    <a:pt x="422" y="3564"/>
                    <a:pt x="513" y="3767"/>
                  </a:cubicBezTo>
                  <a:cubicBezTo>
                    <a:pt x="544" y="3849"/>
                    <a:pt x="584" y="3940"/>
                    <a:pt x="615" y="4022"/>
                  </a:cubicBezTo>
                  <a:cubicBezTo>
                    <a:pt x="758" y="4399"/>
                    <a:pt x="798" y="4684"/>
                    <a:pt x="727" y="4938"/>
                  </a:cubicBezTo>
                  <a:cubicBezTo>
                    <a:pt x="652" y="5190"/>
                    <a:pt x="407" y="5433"/>
                    <a:pt x="131" y="5433"/>
                  </a:cubicBezTo>
                  <a:cubicBezTo>
                    <a:pt x="106" y="5433"/>
                    <a:pt x="81" y="5431"/>
                    <a:pt x="55" y="5427"/>
                  </a:cubicBezTo>
                  <a:cubicBezTo>
                    <a:pt x="50" y="5424"/>
                    <a:pt x="45" y="5423"/>
                    <a:pt x="41" y="5423"/>
                  </a:cubicBezTo>
                  <a:cubicBezTo>
                    <a:pt x="10" y="5423"/>
                    <a:pt x="0" y="5479"/>
                    <a:pt x="45" y="5488"/>
                  </a:cubicBezTo>
                  <a:cubicBezTo>
                    <a:pt x="75" y="5498"/>
                    <a:pt x="106" y="5498"/>
                    <a:pt x="136" y="5498"/>
                  </a:cubicBezTo>
                  <a:cubicBezTo>
                    <a:pt x="452" y="5498"/>
                    <a:pt x="717" y="5223"/>
                    <a:pt x="798" y="4959"/>
                  </a:cubicBezTo>
                  <a:cubicBezTo>
                    <a:pt x="870" y="4694"/>
                    <a:pt x="839" y="4378"/>
                    <a:pt x="686" y="4001"/>
                  </a:cubicBezTo>
                  <a:cubicBezTo>
                    <a:pt x="656" y="3920"/>
                    <a:pt x="615" y="3828"/>
                    <a:pt x="574" y="3747"/>
                  </a:cubicBezTo>
                  <a:cubicBezTo>
                    <a:pt x="483" y="3543"/>
                    <a:pt x="411" y="3329"/>
                    <a:pt x="360" y="3105"/>
                  </a:cubicBezTo>
                  <a:cubicBezTo>
                    <a:pt x="269" y="2678"/>
                    <a:pt x="371" y="2230"/>
                    <a:pt x="452" y="1802"/>
                  </a:cubicBezTo>
                  <a:cubicBezTo>
                    <a:pt x="472" y="1721"/>
                    <a:pt x="493" y="1649"/>
                    <a:pt x="503" y="1568"/>
                  </a:cubicBezTo>
                  <a:cubicBezTo>
                    <a:pt x="605" y="1099"/>
                    <a:pt x="676" y="499"/>
                    <a:pt x="381" y="20"/>
                  </a:cubicBezTo>
                  <a:cubicBezTo>
                    <a:pt x="371" y="7"/>
                    <a:pt x="358" y="1"/>
                    <a:pt x="347" y="1"/>
                  </a:cubicBezTo>
                  <a:close/>
                </a:path>
              </a:pathLst>
            </a:custGeom>
            <a:solidFill>
              <a:srgbClr val="273D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04;p44">
              <a:extLst>
                <a:ext uri="{FF2B5EF4-FFF2-40B4-BE49-F238E27FC236}">
                  <a16:creationId xmlns:a16="http://schemas.microsoft.com/office/drawing/2014/main" id="{F0BDB5AA-3DE6-4C3F-9E1E-0CB17C1FF205}"/>
                </a:ext>
              </a:extLst>
            </p:cNvPr>
            <p:cNvSpPr/>
            <p:nvPr/>
          </p:nvSpPr>
          <p:spPr>
            <a:xfrm>
              <a:off x="1801417" y="2161715"/>
              <a:ext cx="205961" cy="482377"/>
            </a:xfrm>
            <a:custGeom>
              <a:avLst/>
              <a:gdLst/>
              <a:ahLst/>
              <a:cxnLst/>
              <a:rect l="l" t="t" r="r" b="b"/>
              <a:pathLst>
                <a:path w="2821" h="6607" extrusionOk="0">
                  <a:moveTo>
                    <a:pt x="2790" y="1"/>
                  </a:moveTo>
                  <a:cubicBezTo>
                    <a:pt x="2783" y="1"/>
                    <a:pt x="2775" y="3"/>
                    <a:pt x="2770" y="8"/>
                  </a:cubicBezTo>
                  <a:cubicBezTo>
                    <a:pt x="2505" y="192"/>
                    <a:pt x="2312" y="507"/>
                    <a:pt x="2190" y="935"/>
                  </a:cubicBezTo>
                  <a:cubicBezTo>
                    <a:pt x="2149" y="1108"/>
                    <a:pt x="2108" y="1312"/>
                    <a:pt x="2078" y="1474"/>
                  </a:cubicBezTo>
                  <a:cubicBezTo>
                    <a:pt x="2057" y="1648"/>
                    <a:pt x="2017" y="1831"/>
                    <a:pt x="1976" y="1994"/>
                  </a:cubicBezTo>
                  <a:cubicBezTo>
                    <a:pt x="1874" y="2411"/>
                    <a:pt x="1691" y="2717"/>
                    <a:pt x="1446" y="2900"/>
                  </a:cubicBezTo>
                  <a:cubicBezTo>
                    <a:pt x="1314" y="2992"/>
                    <a:pt x="1161" y="3063"/>
                    <a:pt x="1008" y="3124"/>
                  </a:cubicBezTo>
                  <a:cubicBezTo>
                    <a:pt x="927" y="3155"/>
                    <a:pt x="835" y="3195"/>
                    <a:pt x="754" y="3236"/>
                  </a:cubicBezTo>
                  <a:cubicBezTo>
                    <a:pt x="581" y="3318"/>
                    <a:pt x="286" y="3521"/>
                    <a:pt x="245" y="3827"/>
                  </a:cubicBezTo>
                  <a:cubicBezTo>
                    <a:pt x="224" y="4040"/>
                    <a:pt x="316" y="4244"/>
                    <a:pt x="408" y="4438"/>
                  </a:cubicBezTo>
                  <a:cubicBezTo>
                    <a:pt x="510" y="4641"/>
                    <a:pt x="611" y="4845"/>
                    <a:pt x="550" y="5049"/>
                  </a:cubicBezTo>
                  <a:cubicBezTo>
                    <a:pt x="510" y="5150"/>
                    <a:pt x="438" y="5252"/>
                    <a:pt x="367" y="5334"/>
                  </a:cubicBezTo>
                  <a:cubicBezTo>
                    <a:pt x="306" y="5395"/>
                    <a:pt x="255" y="5466"/>
                    <a:pt x="214" y="5537"/>
                  </a:cubicBezTo>
                  <a:cubicBezTo>
                    <a:pt x="51" y="5833"/>
                    <a:pt x="112" y="6209"/>
                    <a:pt x="367" y="6433"/>
                  </a:cubicBezTo>
                  <a:cubicBezTo>
                    <a:pt x="499" y="6545"/>
                    <a:pt x="662" y="6606"/>
                    <a:pt x="835" y="6606"/>
                  </a:cubicBezTo>
                  <a:cubicBezTo>
                    <a:pt x="998" y="6606"/>
                    <a:pt x="1151" y="6556"/>
                    <a:pt x="1283" y="6454"/>
                  </a:cubicBezTo>
                  <a:cubicBezTo>
                    <a:pt x="1294" y="6443"/>
                    <a:pt x="1294" y="6423"/>
                    <a:pt x="1283" y="6403"/>
                  </a:cubicBezTo>
                  <a:cubicBezTo>
                    <a:pt x="1278" y="6398"/>
                    <a:pt x="1271" y="6395"/>
                    <a:pt x="1262" y="6395"/>
                  </a:cubicBezTo>
                  <a:cubicBezTo>
                    <a:pt x="1253" y="6395"/>
                    <a:pt x="1243" y="6398"/>
                    <a:pt x="1232" y="6403"/>
                  </a:cubicBezTo>
                  <a:cubicBezTo>
                    <a:pt x="1104" y="6505"/>
                    <a:pt x="966" y="6550"/>
                    <a:pt x="833" y="6550"/>
                  </a:cubicBezTo>
                  <a:cubicBezTo>
                    <a:pt x="386" y="6550"/>
                    <a:pt x="1" y="6047"/>
                    <a:pt x="275" y="5568"/>
                  </a:cubicBezTo>
                  <a:cubicBezTo>
                    <a:pt x="316" y="5507"/>
                    <a:pt x="367" y="5446"/>
                    <a:pt x="418" y="5385"/>
                  </a:cubicBezTo>
                  <a:cubicBezTo>
                    <a:pt x="499" y="5293"/>
                    <a:pt x="571" y="5191"/>
                    <a:pt x="611" y="5069"/>
                  </a:cubicBezTo>
                  <a:cubicBezTo>
                    <a:pt x="683" y="4845"/>
                    <a:pt x="581" y="4621"/>
                    <a:pt x="469" y="4407"/>
                  </a:cubicBezTo>
                  <a:cubicBezTo>
                    <a:pt x="387" y="4224"/>
                    <a:pt x="296" y="4030"/>
                    <a:pt x="316" y="3837"/>
                  </a:cubicBezTo>
                  <a:cubicBezTo>
                    <a:pt x="357" y="3552"/>
                    <a:pt x="622" y="3379"/>
                    <a:pt x="784" y="3297"/>
                  </a:cubicBezTo>
                  <a:cubicBezTo>
                    <a:pt x="866" y="3256"/>
                    <a:pt x="958" y="3226"/>
                    <a:pt x="1039" y="3185"/>
                  </a:cubicBezTo>
                  <a:cubicBezTo>
                    <a:pt x="1192" y="3124"/>
                    <a:pt x="1344" y="3043"/>
                    <a:pt x="1487" y="2951"/>
                  </a:cubicBezTo>
                  <a:cubicBezTo>
                    <a:pt x="1742" y="2757"/>
                    <a:pt x="1935" y="2442"/>
                    <a:pt x="2047" y="2014"/>
                  </a:cubicBezTo>
                  <a:cubicBezTo>
                    <a:pt x="2088" y="1841"/>
                    <a:pt x="2118" y="1668"/>
                    <a:pt x="2149" y="1495"/>
                  </a:cubicBezTo>
                  <a:cubicBezTo>
                    <a:pt x="2179" y="1312"/>
                    <a:pt x="2210" y="1128"/>
                    <a:pt x="2261" y="955"/>
                  </a:cubicBezTo>
                  <a:cubicBezTo>
                    <a:pt x="2373" y="538"/>
                    <a:pt x="2546" y="232"/>
                    <a:pt x="2801" y="59"/>
                  </a:cubicBezTo>
                  <a:cubicBezTo>
                    <a:pt x="2821" y="49"/>
                    <a:pt x="2821" y="29"/>
                    <a:pt x="2811" y="8"/>
                  </a:cubicBezTo>
                  <a:cubicBezTo>
                    <a:pt x="2806" y="3"/>
                    <a:pt x="2798" y="1"/>
                    <a:pt x="2790" y="1"/>
                  </a:cubicBezTo>
                  <a:close/>
                </a:path>
              </a:pathLst>
            </a:custGeom>
            <a:solidFill>
              <a:srgbClr val="273D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05;p44">
              <a:extLst>
                <a:ext uri="{FF2B5EF4-FFF2-40B4-BE49-F238E27FC236}">
                  <a16:creationId xmlns:a16="http://schemas.microsoft.com/office/drawing/2014/main" id="{A37897F8-454A-4576-BA62-0088B84FC85F}"/>
                </a:ext>
              </a:extLst>
            </p:cNvPr>
            <p:cNvSpPr/>
            <p:nvPr/>
          </p:nvSpPr>
          <p:spPr>
            <a:xfrm>
              <a:off x="2083164" y="2322850"/>
              <a:ext cx="254294" cy="151204"/>
            </a:xfrm>
            <a:custGeom>
              <a:avLst/>
              <a:gdLst/>
              <a:ahLst/>
              <a:cxnLst/>
              <a:rect l="l" t="t" r="r" b="b"/>
              <a:pathLst>
                <a:path w="3483" h="2071" extrusionOk="0">
                  <a:moveTo>
                    <a:pt x="377" y="1"/>
                  </a:moveTo>
                  <a:cubicBezTo>
                    <a:pt x="337" y="520"/>
                    <a:pt x="1" y="1080"/>
                    <a:pt x="1" y="1080"/>
                  </a:cubicBezTo>
                  <a:cubicBezTo>
                    <a:pt x="400" y="1705"/>
                    <a:pt x="1095" y="2071"/>
                    <a:pt x="1827" y="2071"/>
                  </a:cubicBezTo>
                  <a:cubicBezTo>
                    <a:pt x="1954" y="2071"/>
                    <a:pt x="2082" y="2060"/>
                    <a:pt x="2210" y="2037"/>
                  </a:cubicBezTo>
                  <a:cubicBezTo>
                    <a:pt x="3300" y="1640"/>
                    <a:pt x="3483" y="306"/>
                    <a:pt x="3483" y="306"/>
                  </a:cubicBezTo>
                  <a:lnTo>
                    <a:pt x="3483" y="306"/>
                  </a:lnTo>
                  <a:cubicBezTo>
                    <a:pt x="3235" y="328"/>
                    <a:pt x="2986" y="339"/>
                    <a:pt x="2738" y="339"/>
                  </a:cubicBezTo>
                  <a:cubicBezTo>
                    <a:pt x="1940" y="339"/>
                    <a:pt x="1147" y="226"/>
                    <a:pt x="3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06;p44">
              <a:extLst>
                <a:ext uri="{FF2B5EF4-FFF2-40B4-BE49-F238E27FC236}">
                  <a16:creationId xmlns:a16="http://schemas.microsoft.com/office/drawing/2014/main" id="{A32D1E10-4BC8-4439-BFB6-E0C032B4570B}"/>
                </a:ext>
              </a:extLst>
            </p:cNvPr>
            <p:cNvSpPr/>
            <p:nvPr/>
          </p:nvSpPr>
          <p:spPr>
            <a:xfrm>
              <a:off x="2014023" y="2295325"/>
              <a:ext cx="118276" cy="111632"/>
            </a:xfrm>
            <a:custGeom>
              <a:avLst/>
              <a:gdLst/>
              <a:ahLst/>
              <a:cxnLst/>
              <a:rect l="l" t="t" r="r" b="b"/>
              <a:pathLst>
                <a:path w="1620" h="1529" extrusionOk="0">
                  <a:moveTo>
                    <a:pt x="437" y="1"/>
                  </a:moveTo>
                  <a:cubicBezTo>
                    <a:pt x="375" y="1"/>
                    <a:pt x="313" y="12"/>
                    <a:pt x="255" y="42"/>
                  </a:cubicBezTo>
                  <a:cubicBezTo>
                    <a:pt x="143" y="93"/>
                    <a:pt x="72" y="184"/>
                    <a:pt x="31" y="296"/>
                  </a:cubicBezTo>
                  <a:cubicBezTo>
                    <a:pt x="11" y="388"/>
                    <a:pt x="1" y="490"/>
                    <a:pt x="11" y="591"/>
                  </a:cubicBezTo>
                  <a:cubicBezTo>
                    <a:pt x="11" y="714"/>
                    <a:pt x="31" y="826"/>
                    <a:pt x="62" y="938"/>
                  </a:cubicBezTo>
                  <a:cubicBezTo>
                    <a:pt x="102" y="1060"/>
                    <a:pt x="174" y="1162"/>
                    <a:pt x="276" y="1243"/>
                  </a:cubicBezTo>
                  <a:cubicBezTo>
                    <a:pt x="388" y="1304"/>
                    <a:pt x="500" y="1355"/>
                    <a:pt x="622" y="1375"/>
                  </a:cubicBezTo>
                  <a:lnTo>
                    <a:pt x="1263" y="1528"/>
                  </a:lnTo>
                  <a:lnTo>
                    <a:pt x="1253" y="1406"/>
                  </a:lnTo>
                  <a:lnTo>
                    <a:pt x="662" y="1253"/>
                  </a:lnTo>
                  <a:cubicBezTo>
                    <a:pt x="550" y="1233"/>
                    <a:pt x="449" y="1192"/>
                    <a:pt x="357" y="1131"/>
                  </a:cubicBezTo>
                  <a:cubicBezTo>
                    <a:pt x="276" y="1080"/>
                    <a:pt x="225" y="989"/>
                    <a:pt x="194" y="897"/>
                  </a:cubicBezTo>
                  <a:cubicBezTo>
                    <a:pt x="163" y="795"/>
                    <a:pt x="153" y="693"/>
                    <a:pt x="153" y="591"/>
                  </a:cubicBezTo>
                  <a:cubicBezTo>
                    <a:pt x="143" y="510"/>
                    <a:pt x="143" y="429"/>
                    <a:pt x="163" y="337"/>
                  </a:cubicBezTo>
                  <a:cubicBezTo>
                    <a:pt x="184" y="266"/>
                    <a:pt x="235" y="205"/>
                    <a:pt x="306" y="164"/>
                  </a:cubicBezTo>
                  <a:cubicBezTo>
                    <a:pt x="345" y="147"/>
                    <a:pt x="387" y="140"/>
                    <a:pt x="428" y="140"/>
                  </a:cubicBezTo>
                  <a:cubicBezTo>
                    <a:pt x="540" y="140"/>
                    <a:pt x="655" y="188"/>
                    <a:pt x="744" y="225"/>
                  </a:cubicBezTo>
                  <a:cubicBezTo>
                    <a:pt x="1029" y="357"/>
                    <a:pt x="1294" y="510"/>
                    <a:pt x="1538" y="703"/>
                  </a:cubicBezTo>
                  <a:lnTo>
                    <a:pt x="1620" y="591"/>
                  </a:lnTo>
                  <a:cubicBezTo>
                    <a:pt x="1375" y="398"/>
                    <a:pt x="1090" y="235"/>
                    <a:pt x="805" y="103"/>
                  </a:cubicBezTo>
                  <a:cubicBezTo>
                    <a:pt x="701" y="54"/>
                    <a:pt x="568" y="1"/>
                    <a:pt x="4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07;p44">
              <a:extLst>
                <a:ext uri="{FF2B5EF4-FFF2-40B4-BE49-F238E27FC236}">
                  <a16:creationId xmlns:a16="http://schemas.microsoft.com/office/drawing/2014/main" id="{8CE97C0C-D3B4-4883-8FEC-EB2DD2FC805B}"/>
                </a:ext>
              </a:extLst>
            </p:cNvPr>
            <p:cNvSpPr/>
            <p:nvPr/>
          </p:nvSpPr>
          <p:spPr>
            <a:xfrm>
              <a:off x="1976131" y="2295179"/>
              <a:ext cx="91482" cy="85203"/>
            </a:xfrm>
            <a:custGeom>
              <a:avLst/>
              <a:gdLst/>
              <a:ahLst/>
              <a:cxnLst/>
              <a:rect l="l" t="t" r="r" b="b"/>
              <a:pathLst>
                <a:path w="1253" h="1167" extrusionOk="0">
                  <a:moveTo>
                    <a:pt x="495" y="0"/>
                  </a:moveTo>
                  <a:cubicBezTo>
                    <a:pt x="391" y="0"/>
                    <a:pt x="293" y="31"/>
                    <a:pt x="214" y="95"/>
                  </a:cubicBezTo>
                  <a:cubicBezTo>
                    <a:pt x="0" y="278"/>
                    <a:pt x="21" y="644"/>
                    <a:pt x="245" y="909"/>
                  </a:cubicBezTo>
                  <a:cubicBezTo>
                    <a:pt x="386" y="1076"/>
                    <a:pt x="576" y="1166"/>
                    <a:pt x="754" y="1166"/>
                  </a:cubicBezTo>
                  <a:cubicBezTo>
                    <a:pt x="857" y="1166"/>
                    <a:pt x="956" y="1136"/>
                    <a:pt x="1039" y="1072"/>
                  </a:cubicBezTo>
                  <a:cubicBezTo>
                    <a:pt x="1253" y="889"/>
                    <a:pt x="1232" y="532"/>
                    <a:pt x="1008" y="257"/>
                  </a:cubicBezTo>
                  <a:cubicBezTo>
                    <a:pt x="867" y="90"/>
                    <a:pt x="672" y="0"/>
                    <a:pt x="495" y="0"/>
                  </a:cubicBezTo>
                  <a:close/>
                </a:path>
              </a:pathLst>
            </a:custGeom>
            <a:solidFill>
              <a:srgbClr val="9C5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08;p44">
              <a:extLst>
                <a:ext uri="{FF2B5EF4-FFF2-40B4-BE49-F238E27FC236}">
                  <a16:creationId xmlns:a16="http://schemas.microsoft.com/office/drawing/2014/main" id="{3C2D1CAE-CD50-4FC8-9B92-217E81F929FA}"/>
                </a:ext>
              </a:extLst>
            </p:cNvPr>
            <p:cNvSpPr/>
            <p:nvPr/>
          </p:nvSpPr>
          <p:spPr>
            <a:xfrm>
              <a:off x="1990222" y="2308978"/>
              <a:ext cx="52421" cy="54100"/>
            </a:xfrm>
            <a:custGeom>
              <a:avLst/>
              <a:gdLst/>
              <a:ahLst/>
              <a:cxnLst/>
              <a:rect l="l" t="t" r="r" b="b"/>
              <a:pathLst>
                <a:path w="718" h="741" extrusionOk="0">
                  <a:moveTo>
                    <a:pt x="338" y="1"/>
                  </a:moveTo>
                  <a:cubicBezTo>
                    <a:pt x="283" y="1"/>
                    <a:pt x="227" y="14"/>
                    <a:pt x="174" y="38"/>
                  </a:cubicBezTo>
                  <a:cubicBezTo>
                    <a:pt x="52" y="99"/>
                    <a:pt x="1" y="242"/>
                    <a:pt x="52" y="364"/>
                  </a:cubicBezTo>
                  <a:cubicBezTo>
                    <a:pt x="55" y="376"/>
                    <a:pt x="65" y="381"/>
                    <a:pt x="77" y="381"/>
                  </a:cubicBezTo>
                  <a:cubicBezTo>
                    <a:pt x="106" y="381"/>
                    <a:pt x="148" y="352"/>
                    <a:pt x="133" y="323"/>
                  </a:cubicBezTo>
                  <a:cubicBezTo>
                    <a:pt x="103" y="242"/>
                    <a:pt x="143" y="150"/>
                    <a:pt x="215" y="119"/>
                  </a:cubicBezTo>
                  <a:cubicBezTo>
                    <a:pt x="254" y="100"/>
                    <a:pt x="298" y="88"/>
                    <a:pt x="343" y="88"/>
                  </a:cubicBezTo>
                  <a:cubicBezTo>
                    <a:pt x="368" y="88"/>
                    <a:pt x="393" y="92"/>
                    <a:pt x="418" y="99"/>
                  </a:cubicBezTo>
                  <a:cubicBezTo>
                    <a:pt x="388" y="109"/>
                    <a:pt x="367" y="130"/>
                    <a:pt x="347" y="150"/>
                  </a:cubicBezTo>
                  <a:cubicBezTo>
                    <a:pt x="296" y="201"/>
                    <a:pt x="276" y="272"/>
                    <a:pt x="296" y="354"/>
                  </a:cubicBezTo>
                  <a:cubicBezTo>
                    <a:pt x="296" y="374"/>
                    <a:pt x="316" y="384"/>
                    <a:pt x="337" y="384"/>
                  </a:cubicBezTo>
                  <a:cubicBezTo>
                    <a:pt x="357" y="384"/>
                    <a:pt x="377" y="364"/>
                    <a:pt x="367" y="333"/>
                  </a:cubicBezTo>
                  <a:cubicBezTo>
                    <a:pt x="367" y="292"/>
                    <a:pt x="377" y="242"/>
                    <a:pt x="408" y="211"/>
                  </a:cubicBezTo>
                  <a:cubicBezTo>
                    <a:pt x="442" y="186"/>
                    <a:pt x="475" y="168"/>
                    <a:pt x="514" y="168"/>
                  </a:cubicBezTo>
                  <a:cubicBezTo>
                    <a:pt x="523" y="168"/>
                    <a:pt x="531" y="168"/>
                    <a:pt x="540" y="170"/>
                  </a:cubicBezTo>
                  <a:cubicBezTo>
                    <a:pt x="551" y="180"/>
                    <a:pt x="561" y="191"/>
                    <a:pt x="571" y="201"/>
                  </a:cubicBezTo>
                  <a:cubicBezTo>
                    <a:pt x="591" y="231"/>
                    <a:pt x="602" y="262"/>
                    <a:pt x="591" y="292"/>
                  </a:cubicBezTo>
                  <a:cubicBezTo>
                    <a:pt x="571" y="323"/>
                    <a:pt x="551" y="354"/>
                    <a:pt x="520" y="374"/>
                  </a:cubicBezTo>
                  <a:cubicBezTo>
                    <a:pt x="489" y="394"/>
                    <a:pt x="459" y="425"/>
                    <a:pt x="439" y="455"/>
                  </a:cubicBezTo>
                  <a:cubicBezTo>
                    <a:pt x="367" y="578"/>
                    <a:pt x="459" y="740"/>
                    <a:pt x="602" y="740"/>
                  </a:cubicBezTo>
                  <a:cubicBezTo>
                    <a:pt x="622" y="740"/>
                    <a:pt x="652" y="730"/>
                    <a:pt x="673" y="720"/>
                  </a:cubicBezTo>
                  <a:cubicBezTo>
                    <a:pt x="717" y="711"/>
                    <a:pt x="692" y="633"/>
                    <a:pt x="658" y="633"/>
                  </a:cubicBezTo>
                  <a:cubicBezTo>
                    <a:pt x="653" y="633"/>
                    <a:pt x="648" y="635"/>
                    <a:pt x="642" y="639"/>
                  </a:cubicBezTo>
                  <a:cubicBezTo>
                    <a:pt x="627" y="646"/>
                    <a:pt x="612" y="649"/>
                    <a:pt x="597" y="649"/>
                  </a:cubicBezTo>
                  <a:cubicBezTo>
                    <a:pt x="527" y="649"/>
                    <a:pt x="476" y="574"/>
                    <a:pt x="510" y="506"/>
                  </a:cubicBezTo>
                  <a:cubicBezTo>
                    <a:pt x="530" y="476"/>
                    <a:pt x="551" y="455"/>
                    <a:pt x="581" y="435"/>
                  </a:cubicBezTo>
                  <a:cubicBezTo>
                    <a:pt x="612" y="404"/>
                    <a:pt x="652" y="374"/>
                    <a:pt x="673" y="323"/>
                  </a:cubicBezTo>
                  <a:cubicBezTo>
                    <a:pt x="693" y="262"/>
                    <a:pt x="683" y="201"/>
                    <a:pt x="642" y="150"/>
                  </a:cubicBezTo>
                  <a:cubicBezTo>
                    <a:pt x="612" y="109"/>
                    <a:pt x="561" y="68"/>
                    <a:pt x="510" y="48"/>
                  </a:cubicBezTo>
                  <a:cubicBezTo>
                    <a:pt x="457" y="16"/>
                    <a:pt x="398" y="1"/>
                    <a:pt x="338" y="1"/>
                  </a:cubicBezTo>
                  <a:close/>
                </a:path>
              </a:pathLst>
            </a:custGeom>
            <a:solidFill>
              <a:srgbClr val="DC92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09;p44">
              <a:extLst>
                <a:ext uri="{FF2B5EF4-FFF2-40B4-BE49-F238E27FC236}">
                  <a16:creationId xmlns:a16="http://schemas.microsoft.com/office/drawing/2014/main" id="{D3168AD2-6516-446A-821C-F2969B0C9E26}"/>
                </a:ext>
              </a:extLst>
            </p:cNvPr>
            <p:cNvSpPr/>
            <p:nvPr/>
          </p:nvSpPr>
          <p:spPr>
            <a:xfrm>
              <a:off x="1966420" y="2567436"/>
              <a:ext cx="364393" cy="602259"/>
            </a:xfrm>
            <a:custGeom>
              <a:avLst/>
              <a:gdLst/>
              <a:ahLst/>
              <a:cxnLst/>
              <a:rect l="l" t="t" r="r" b="b"/>
              <a:pathLst>
                <a:path w="4991" h="8249" extrusionOk="0">
                  <a:moveTo>
                    <a:pt x="1060" y="1"/>
                  </a:moveTo>
                  <a:lnTo>
                    <a:pt x="989" y="21"/>
                  </a:lnTo>
                  <a:lnTo>
                    <a:pt x="642" y="1905"/>
                  </a:lnTo>
                  <a:cubicBezTo>
                    <a:pt x="632" y="1925"/>
                    <a:pt x="653" y="1945"/>
                    <a:pt x="663" y="1945"/>
                  </a:cubicBezTo>
                  <a:lnTo>
                    <a:pt x="1742" y="2251"/>
                  </a:lnTo>
                  <a:lnTo>
                    <a:pt x="1477" y="3279"/>
                  </a:lnTo>
                  <a:cubicBezTo>
                    <a:pt x="1477" y="3290"/>
                    <a:pt x="1477" y="3310"/>
                    <a:pt x="1498" y="3310"/>
                  </a:cubicBezTo>
                  <a:lnTo>
                    <a:pt x="2832" y="4033"/>
                  </a:lnTo>
                  <a:lnTo>
                    <a:pt x="2852" y="4033"/>
                  </a:lnTo>
                  <a:cubicBezTo>
                    <a:pt x="2862" y="4033"/>
                    <a:pt x="2872" y="4023"/>
                    <a:pt x="2883" y="4012"/>
                  </a:cubicBezTo>
                  <a:cubicBezTo>
                    <a:pt x="2883" y="3992"/>
                    <a:pt x="2883" y="3972"/>
                    <a:pt x="2862" y="3962"/>
                  </a:cubicBezTo>
                  <a:lnTo>
                    <a:pt x="1549" y="3259"/>
                  </a:lnTo>
                  <a:lnTo>
                    <a:pt x="1824" y="2231"/>
                  </a:lnTo>
                  <a:cubicBezTo>
                    <a:pt x="1824" y="2210"/>
                    <a:pt x="1813" y="2190"/>
                    <a:pt x="1803" y="2190"/>
                  </a:cubicBezTo>
                  <a:lnTo>
                    <a:pt x="714" y="1884"/>
                  </a:lnTo>
                  <a:lnTo>
                    <a:pt x="1060" y="1"/>
                  </a:lnTo>
                  <a:close/>
                  <a:moveTo>
                    <a:pt x="3728" y="41"/>
                  </a:moveTo>
                  <a:lnTo>
                    <a:pt x="4349" y="1487"/>
                  </a:lnTo>
                  <a:lnTo>
                    <a:pt x="3616" y="2119"/>
                  </a:lnTo>
                  <a:cubicBezTo>
                    <a:pt x="3605" y="2129"/>
                    <a:pt x="3595" y="2139"/>
                    <a:pt x="3605" y="2159"/>
                  </a:cubicBezTo>
                  <a:lnTo>
                    <a:pt x="4023" y="2903"/>
                  </a:lnTo>
                  <a:lnTo>
                    <a:pt x="3117" y="3972"/>
                  </a:lnTo>
                  <a:cubicBezTo>
                    <a:pt x="3107" y="3992"/>
                    <a:pt x="3117" y="4012"/>
                    <a:pt x="3127" y="4023"/>
                  </a:cubicBezTo>
                  <a:cubicBezTo>
                    <a:pt x="3137" y="4023"/>
                    <a:pt x="3147" y="4033"/>
                    <a:pt x="3147" y="4033"/>
                  </a:cubicBezTo>
                  <a:cubicBezTo>
                    <a:pt x="3157" y="4033"/>
                    <a:pt x="3168" y="4023"/>
                    <a:pt x="3178" y="4023"/>
                  </a:cubicBezTo>
                  <a:lnTo>
                    <a:pt x="4094" y="2923"/>
                  </a:lnTo>
                  <a:cubicBezTo>
                    <a:pt x="4104" y="2913"/>
                    <a:pt x="4104" y="2903"/>
                    <a:pt x="4094" y="2892"/>
                  </a:cubicBezTo>
                  <a:lnTo>
                    <a:pt x="3677" y="2149"/>
                  </a:lnTo>
                  <a:lnTo>
                    <a:pt x="4420" y="1528"/>
                  </a:lnTo>
                  <a:cubicBezTo>
                    <a:pt x="4430" y="1518"/>
                    <a:pt x="4430" y="1497"/>
                    <a:pt x="4430" y="1487"/>
                  </a:cubicBezTo>
                  <a:lnTo>
                    <a:pt x="3819" y="72"/>
                  </a:lnTo>
                  <a:lnTo>
                    <a:pt x="3728" y="41"/>
                  </a:lnTo>
                  <a:close/>
                  <a:moveTo>
                    <a:pt x="4919" y="1721"/>
                  </a:moveTo>
                  <a:cubicBezTo>
                    <a:pt x="4899" y="1721"/>
                    <a:pt x="4888" y="1742"/>
                    <a:pt x="4888" y="1762"/>
                  </a:cubicBezTo>
                  <a:cubicBezTo>
                    <a:pt x="4919" y="2852"/>
                    <a:pt x="4899" y="3941"/>
                    <a:pt x="4807" y="5031"/>
                  </a:cubicBezTo>
                  <a:cubicBezTo>
                    <a:pt x="4807" y="5051"/>
                    <a:pt x="4817" y="5061"/>
                    <a:pt x="4838" y="5061"/>
                  </a:cubicBezTo>
                  <a:cubicBezTo>
                    <a:pt x="4841" y="5063"/>
                    <a:pt x="4845" y="5064"/>
                    <a:pt x="4848" y="5064"/>
                  </a:cubicBezTo>
                  <a:cubicBezTo>
                    <a:pt x="4862" y="5064"/>
                    <a:pt x="4870" y="5047"/>
                    <a:pt x="4878" y="5031"/>
                  </a:cubicBezTo>
                  <a:cubicBezTo>
                    <a:pt x="4960" y="3941"/>
                    <a:pt x="4990" y="2852"/>
                    <a:pt x="4950" y="1752"/>
                  </a:cubicBezTo>
                  <a:cubicBezTo>
                    <a:pt x="4960" y="1742"/>
                    <a:pt x="4939" y="1721"/>
                    <a:pt x="4919" y="1721"/>
                  </a:cubicBezTo>
                  <a:close/>
                  <a:moveTo>
                    <a:pt x="3113" y="4387"/>
                  </a:moveTo>
                  <a:cubicBezTo>
                    <a:pt x="3111" y="4387"/>
                    <a:pt x="3108" y="4387"/>
                    <a:pt x="3107" y="4389"/>
                  </a:cubicBezTo>
                  <a:cubicBezTo>
                    <a:pt x="3086" y="4389"/>
                    <a:pt x="3066" y="4399"/>
                    <a:pt x="3076" y="4420"/>
                  </a:cubicBezTo>
                  <a:lnTo>
                    <a:pt x="3229" y="6090"/>
                  </a:lnTo>
                  <a:cubicBezTo>
                    <a:pt x="3229" y="6100"/>
                    <a:pt x="3239" y="6120"/>
                    <a:pt x="3259" y="6120"/>
                  </a:cubicBezTo>
                  <a:cubicBezTo>
                    <a:pt x="3269" y="6120"/>
                    <a:pt x="3290" y="6100"/>
                    <a:pt x="3290" y="6080"/>
                  </a:cubicBezTo>
                  <a:lnTo>
                    <a:pt x="3137" y="4420"/>
                  </a:lnTo>
                  <a:cubicBezTo>
                    <a:pt x="3137" y="4403"/>
                    <a:pt x="3124" y="4387"/>
                    <a:pt x="3113" y="4387"/>
                  </a:cubicBezTo>
                  <a:close/>
                  <a:moveTo>
                    <a:pt x="1050" y="3962"/>
                  </a:moveTo>
                  <a:cubicBezTo>
                    <a:pt x="1029" y="3972"/>
                    <a:pt x="1019" y="3992"/>
                    <a:pt x="1029" y="4002"/>
                  </a:cubicBezTo>
                  <a:lnTo>
                    <a:pt x="1579" y="5957"/>
                  </a:lnTo>
                  <a:cubicBezTo>
                    <a:pt x="1630" y="6130"/>
                    <a:pt x="1701" y="6314"/>
                    <a:pt x="1854" y="6416"/>
                  </a:cubicBezTo>
                  <a:cubicBezTo>
                    <a:pt x="1956" y="6477"/>
                    <a:pt x="2078" y="6507"/>
                    <a:pt x="2200" y="6507"/>
                  </a:cubicBezTo>
                  <a:lnTo>
                    <a:pt x="4502" y="6701"/>
                  </a:lnTo>
                  <a:cubicBezTo>
                    <a:pt x="4522" y="6701"/>
                    <a:pt x="4532" y="6690"/>
                    <a:pt x="4532" y="6670"/>
                  </a:cubicBezTo>
                  <a:cubicBezTo>
                    <a:pt x="4532" y="6650"/>
                    <a:pt x="4522" y="6629"/>
                    <a:pt x="4502" y="6629"/>
                  </a:cubicBezTo>
                  <a:lnTo>
                    <a:pt x="2200" y="6436"/>
                  </a:lnTo>
                  <a:cubicBezTo>
                    <a:pt x="2088" y="6436"/>
                    <a:pt x="1986" y="6405"/>
                    <a:pt x="1885" y="6354"/>
                  </a:cubicBezTo>
                  <a:cubicBezTo>
                    <a:pt x="1762" y="6273"/>
                    <a:pt x="1701" y="6110"/>
                    <a:pt x="1650" y="5937"/>
                  </a:cubicBezTo>
                  <a:lnTo>
                    <a:pt x="1090" y="3992"/>
                  </a:lnTo>
                  <a:cubicBezTo>
                    <a:pt x="1090" y="3972"/>
                    <a:pt x="1070" y="3962"/>
                    <a:pt x="1050" y="3962"/>
                  </a:cubicBezTo>
                  <a:close/>
                  <a:moveTo>
                    <a:pt x="39" y="7701"/>
                  </a:moveTo>
                  <a:cubicBezTo>
                    <a:pt x="20" y="7701"/>
                    <a:pt x="1" y="7715"/>
                    <a:pt x="1" y="7739"/>
                  </a:cubicBezTo>
                  <a:cubicBezTo>
                    <a:pt x="42" y="7861"/>
                    <a:pt x="123" y="7953"/>
                    <a:pt x="225" y="8014"/>
                  </a:cubicBezTo>
                  <a:cubicBezTo>
                    <a:pt x="327" y="8075"/>
                    <a:pt x="439" y="8116"/>
                    <a:pt x="561" y="8136"/>
                  </a:cubicBezTo>
                  <a:cubicBezTo>
                    <a:pt x="877" y="8210"/>
                    <a:pt x="1197" y="8249"/>
                    <a:pt x="1519" y="8249"/>
                  </a:cubicBezTo>
                  <a:cubicBezTo>
                    <a:pt x="1685" y="8249"/>
                    <a:pt x="1851" y="8239"/>
                    <a:pt x="2017" y="8218"/>
                  </a:cubicBezTo>
                  <a:cubicBezTo>
                    <a:pt x="2037" y="8218"/>
                    <a:pt x="2048" y="8197"/>
                    <a:pt x="2048" y="8177"/>
                  </a:cubicBezTo>
                  <a:cubicBezTo>
                    <a:pt x="2048" y="8157"/>
                    <a:pt x="2027" y="8147"/>
                    <a:pt x="2007" y="8147"/>
                  </a:cubicBezTo>
                  <a:cubicBezTo>
                    <a:pt x="1841" y="8168"/>
                    <a:pt x="1674" y="8178"/>
                    <a:pt x="1507" y="8178"/>
                  </a:cubicBezTo>
                  <a:cubicBezTo>
                    <a:pt x="1192" y="8178"/>
                    <a:pt x="877" y="8142"/>
                    <a:pt x="571" y="8075"/>
                  </a:cubicBezTo>
                  <a:cubicBezTo>
                    <a:pt x="469" y="8045"/>
                    <a:pt x="357" y="8014"/>
                    <a:pt x="266" y="7963"/>
                  </a:cubicBezTo>
                  <a:cubicBezTo>
                    <a:pt x="174" y="7912"/>
                    <a:pt x="103" y="7821"/>
                    <a:pt x="72" y="7719"/>
                  </a:cubicBezTo>
                  <a:cubicBezTo>
                    <a:pt x="64" y="7707"/>
                    <a:pt x="51" y="7701"/>
                    <a:pt x="39" y="77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10;p44">
              <a:extLst>
                <a:ext uri="{FF2B5EF4-FFF2-40B4-BE49-F238E27FC236}">
                  <a16:creationId xmlns:a16="http://schemas.microsoft.com/office/drawing/2014/main" id="{DD8D877A-1E04-4C7A-B475-CD3B6A45323B}"/>
                </a:ext>
              </a:extLst>
            </p:cNvPr>
            <p:cNvSpPr/>
            <p:nvPr/>
          </p:nvSpPr>
          <p:spPr>
            <a:xfrm>
              <a:off x="2508377" y="2687903"/>
              <a:ext cx="759888" cy="449085"/>
            </a:xfrm>
            <a:custGeom>
              <a:avLst/>
              <a:gdLst/>
              <a:ahLst/>
              <a:cxnLst/>
              <a:rect l="l" t="t" r="r" b="b"/>
              <a:pathLst>
                <a:path w="10408" h="6151" extrusionOk="0">
                  <a:moveTo>
                    <a:pt x="1274" y="0"/>
                  </a:moveTo>
                  <a:lnTo>
                    <a:pt x="1" y="6150"/>
                  </a:lnTo>
                  <a:lnTo>
                    <a:pt x="8870" y="6150"/>
                  </a:lnTo>
                  <a:lnTo>
                    <a:pt x="10407" y="0"/>
                  </a:lnTo>
                  <a:close/>
                </a:path>
              </a:pathLst>
            </a:custGeom>
            <a:solidFill>
              <a:srgbClr val="DE8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11;p44">
              <a:extLst>
                <a:ext uri="{FF2B5EF4-FFF2-40B4-BE49-F238E27FC236}">
                  <a16:creationId xmlns:a16="http://schemas.microsoft.com/office/drawing/2014/main" id="{24E810BF-3E1B-4A4C-A917-9F7744BDAABC}"/>
                </a:ext>
              </a:extLst>
            </p:cNvPr>
            <p:cNvSpPr/>
            <p:nvPr/>
          </p:nvSpPr>
          <p:spPr>
            <a:xfrm>
              <a:off x="2506186" y="3136919"/>
              <a:ext cx="649789" cy="43149"/>
            </a:xfrm>
            <a:custGeom>
              <a:avLst/>
              <a:gdLst/>
              <a:ahLst/>
              <a:cxnLst/>
              <a:rect l="l" t="t" r="r" b="b"/>
              <a:pathLst>
                <a:path w="8900" h="591" extrusionOk="0">
                  <a:moveTo>
                    <a:pt x="0" y="0"/>
                  </a:moveTo>
                  <a:lnTo>
                    <a:pt x="0" y="591"/>
                  </a:lnTo>
                  <a:lnTo>
                    <a:pt x="8900" y="591"/>
                  </a:lnTo>
                  <a:lnTo>
                    <a:pt x="8900" y="0"/>
                  </a:lnTo>
                  <a:close/>
                </a:path>
              </a:pathLst>
            </a:custGeom>
            <a:solidFill>
              <a:srgbClr val="DE8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12;p44">
              <a:extLst>
                <a:ext uri="{FF2B5EF4-FFF2-40B4-BE49-F238E27FC236}">
                  <a16:creationId xmlns:a16="http://schemas.microsoft.com/office/drawing/2014/main" id="{9DFC754A-8A63-41CC-B1B8-962AC50A19B5}"/>
                </a:ext>
              </a:extLst>
            </p:cNvPr>
            <p:cNvSpPr/>
            <p:nvPr/>
          </p:nvSpPr>
          <p:spPr>
            <a:xfrm>
              <a:off x="2176106" y="3136919"/>
              <a:ext cx="330881" cy="43149"/>
            </a:xfrm>
            <a:custGeom>
              <a:avLst/>
              <a:gdLst/>
              <a:ahLst/>
              <a:cxnLst/>
              <a:rect l="l" t="t" r="r" b="b"/>
              <a:pathLst>
                <a:path w="4532" h="591" extrusionOk="0">
                  <a:moveTo>
                    <a:pt x="0" y="0"/>
                  </a:moveTo>
                  <a:lnTo>
                    <a:pt x="0" y="591"/>
                  </a:lnTo>
                  <a:lnTo>
                    <a:pt x="4532" y="591"/>
                  </a:lnTo>
                  <a:lnTo>
                    <a:pt x="4532" y="0"/>
                  </a:lnTo>
                  <a:close/>
                </a:path>
              </a:pathLst>
            </a:custGeom>
            <a:solidFill>
              <a:srgbClr val="DE8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13;p44">
              <a:extLst>
                <a:ext uri="{FF2B5EF4-FFF2-40B4-BE49-F238E27FC236}">
                  <a16:creationId xmlns:a16="http://schemas.microsoft.com/office/drawing/2014/main" id="{8DB3E387-1328-4EB7-AE77-7CD93535CAEB}"/>
                </a:ext>
              </a:extLst>
            </p:cNvPr>
            <p:cNvSpPr/>
            <p:nvPr/>
          </p:nvSpPr>
          <p:spPr>
            <a:xfrm>
              <a:off x="916750" y="3179995"/>
              <a:ext cx="3638380" cy="135434"/>
            </a:xfrm>
            <a:custGeom>
              <a:avLst/>
              <a:gdLst/>
              <a:ahLst/>
              <a:cxnLst/>
              <a:rect l="l" t="t" r="r" b="b"/>
              <a:pathLst>
                <a:path w="49834" h="1855" extrusionOk="0">
                  <a:moveTo>
                    <a:pt x="0" y="1"/>
                  </a:moveTo>
                  <a:lnTo>
                    <a:pt x="0" y="1854"/>
                  </a:lnTo>
                  <a:lnTo>
                    <a:pt x="49833" y="1854"/>
                  </a:lnTo>
                  <a:lnTo>
                    <a:pt x="49833" y="1"/>
                  </a:lnTo>
                  <a:close/>
                </a:path>
              </a:pathLst>
            </a:custGeom>
            <a:solidFill>
              <a:srgbClr val="EBC3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14;p44">
              <a:extLst>
                <a:ext uri="{FF2B5EF4-FFF2-40B4-BE49-F238E27FC236}">
                  <a16:creationId xmlns:a16="http://schemas.microsoft.com/office/drawing/2014/main" id="{0090D1FF-2C4E-4679-88BB-7CF0EE2482EF}"/>
                </a:ext>
              </a:extLst>
            </p:cNvPr>
            <p:cNvSpPr/>
            <p:nvPr/>
          </p:nvSpPr>
          <p:spPr>
            <a:xfrm>
              <a:off x="2314388" y="3572574"/>
              <a:ext cx="842316" cy="843119"/>
            </a:xfrm>
            <a:custGeom>
              <a:avLst/>
              <a:gdLst/>
              <a:ahLst/>
              <a:cxnLst/>
              <a:rect l="l" t="t" r="r" b="b"/>
              <a:pathLst>
                <a:path w="11537" h="11548" extrusionOk="0">
                  <a:moveTo>
                    <a:pt x="5774" y="0"/>
                  </a:moveTo>
                  <a:cubicBezTo>
                    <a:pt x="2576" y="0"/>
                    <a:pt x="0" y="2576"/>
                    <a:pt x="0" y="5774"/>
                  </a:cubicBezTo>
                  <a:cubicBezTo>
                    <a:pt x="0" y="8971"/>
                    <a:pt x="2576" y="11547"/>
                    <a:pt x="5774" y="11547"/>
                  </a:cubicBezTo>
                  <a:cubicBezTo>
                    <a:pt x="8971" y="11547"/>
                    <a:pt x="11537" y="8971"/>
                    <a:pt x="11537" y="5774"/>
                  </a:cubicBezTo>
                  <a:cubicBezTo>
                    <a:pt x="11537" y="2576"/>
                    <a:pt x="8971" y="0"/>
                    <a:pt x="5774" y="0"/>
                  </a:cubicBezTo>
                  <a:close/>
                </a:path>
              </a:pathLst>
            </a:custGeom>
            <a:solidFill>
              <a:srgbClr val="DDD1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15;p44">
              <a:extLst>
                <a:ext uri="{FF2B5EF4-FFF2-40B4-BE49-F238E27FC236}">
                  <a16:creationId xmlns:a16="http://schemas.microsoft.com/office/drawing/2014/main" id="{21B636A9-7B94-4B27-9F4F-3A5804469BC4}"/>
                </a:ext>
              </a:extLst>
            </p:cNvPr>
            <p:cNvSpPr/>
            <p:nvPr/>
          </p:nvSpPr>
          <p:spPr>
            <a:xfrm>
              <a:off x="1050578" y="3315357"/>
              <a:ext cx="3370726" cy="192600"/>
            </a:xfrm>
            <a:custGeom>
              <a:avLst/>
              <a:gdLst/>
              <a:ahLst/>
              <a:cxnLst/>
              <a:rect l="l" t="t" r="r" b="b"/>
              <a:pathLst>
                <a:path w="46168" h="2638" extrusionOk="0">
                  <a:moveTo>
                    <a:pt x="0" y="0"/>
                  </a:moveTo>
                  <a:lnTo>
                    <a:pt x="0" y="988"/>
                  </a:lnTo>
                  <a:lnTo>
                    <a:pt x="46167" y="2637"/>
                  </a:lnTo>
                  <a:lnTo>
                    <a:pt x="4616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816;p44">
              <a:extLst>
                <a:ext uri="{FF2B5EF4-FFF2-40B4-BE49-F238E27FC236}">
                  <a16:creationId xmlns:a16="http://schemas.microsoft.com/office/drawing/2014/main" id="{4293942A-7F77-4C6A-BD76-895ADC1774EA}"/>
                </a:ext>
              </a:extLst>
            </p:cNvPr>
            <p:cNvSpPr/>
            <p:nvPr/>
          </p:nvSpPr>
          <p:spPr>
            <a:xfrm>
              <a:off x="2314388" y="3527234"/>
              <a:ext cx="843119" cy="842316"/>
            </a:xfrm>
            <a:custGeom>
              <a:avLst/>
              <a:gdLst/>
              <a:ahLst/>
              <a:cxnLst/>
              <a:rect l="l" t="t" r="r" b="b"/>
              <a:pathLst>
                <a:path w="11548" h="11537" extrusionOk="0">
                  <a:moveTo>
                    <a:pt x="5792" y="0"/>
                  </a:moveTo>
                  <a:cubicBezTo>
                    <a:pt x="5786" y="0"/>
                    <a:pt x="5780" y="0"/>
                    <a:pt x="5774" y="0"/>
                  </a:cubicBezTo>
                  <a:cubicBezTo>
                    <a:pt x="2587" y="0"/>
                    <a:pt x="0" y="2576"/>
                    <a:pt x="0" y="5763"/>
                  </a:cubicBezTo>
                  <a:cubicBezTo>
                    <a:pt x="0" y="8950"/>
                    <a:pt x="2587" y="11537"/>
                    <a:pt x="5774" y="11537"/>
                  </a:cubicBezTo>
                  <a:cubicBezTo>
                    <a:pt x="8961" y="11537"/>
                    <a:pt x="11547" y="8950"/>
                    <a:pt x="11547" y="5763"/>
                  </a:cubicBezTo>
                  <a:cubicBezTo>
                    <a:pt x="11537" y="2582"/>
                    <a:pt x="8971" y="0"/>
                    <a:pt x="57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817;p44">
              <a:extLst>
                <a:ext uri="{FF2B5EF4-FFF2-40B4-BE49-F238E27FC236}">
                  <a16:creationId xmlns:a16="http://schemas.microsoft.com/office/drawing/2014/main" id="{132763CF-B3F0-499D-99AD-1D55AC91B183}"/>
                </a:ext>
              </a:extLst>
            </p:cNvPr>
            <p:cNvSpPr/>
            <p:nvPr/>
          </p:nvSpPr>
          <p:spPr>
            <a:xfrm>
              <a:off x="2312855" y="3555854"/>
              <a:ext cx="814865" cy="783981"/>
            </a:xfrm>
            <a:custGeom>
              <a:avLst/>
              <a:gdLst/>
              <a:ahLst/>
              <a:cxnLst/>
              <a:rect l="l" t="t" r="r" b="b"/>
              <a:pathLst>
                <a:path w="11161" h="10738" extrusionOk="0">
                  <a:moveTo>
                    <a:pt x="5795" y="76"/>
                  </a:moveTo>
                  <a:cubicBezTo>
                    <a:pt x="8717" y="76"/>
                    <a:pt x="11090" y="2449"/>
                    <a:pt x="11090" y="5371"/>
                  </a:cubicBezTo>
                  <a:cubicBezTo>
                    <a:pt x="11090" y="7510"/>
                    <a:pt x="9807" y="9444"/>
                    <a:pt x="7821" y="10269"/>
                  </a:cubicBezTo>
                  <a:cubicBezTo>
                    <a:pt x="7167" y="10539"/>
                    <a:pt x="6480" y="10670"/>
                    <a:pt x="5798" y="10670"/>
                  </a:cubicBezTo>
                  <a:cubicBezTo>
                    <a:pt x="4419" y="10670"/>
                    <a:pt x="3063" y="10133"/>
                    <a:pt x="2048" y="9118"/>
                  </a:cubicBezTo>
                  <a:cubicBezTo>
                    <a:pt x="530" y="7601"/>
                    <a:pt x="82" y="5320"/>
                    <a:pt x="897" y="3345"/>
                  </a:cubicBezTo>
                  <a:cubicBezTo>
                    <a:pt x="1722" y="1359"/>
                    <a:pt x="3646" y="76"/>
                    <a:pt x="5795" y="76"/>
                  </a:cubicBezTo>
                  <a:close/>
                  <a:moveTo>
                    <a:pt x="5793" y="1"/>
                  </a:moveTo>
                  <a:cubicBezTo>
                    <a:pt x="4396" y="1"/>
                    <a:pt x="3024" y="546"/>
                    <a:pt x="1997" y="1573"/>
                  </a:cubicBezTo>
                  <a:cubicBezTo>
                    <a:pt x="459" y="3111"/>
                    <a:pt x="1" y="5422"/>
                    <a:pt x="836" y="7428"/>
                  </a:cubicBezTo>
                  <a:cubicBezTo>
                    <a:pt x="1661" y="9434"/>
                    <a:pt x="3626" y="10737"/>
                    <a:pt x="5795" y="10737"/>
                  </a:cubicBezTo>
                  <a:cubicBezTo>
                    <a:pt x="8758" y="10737"/>
                    <a:pt x="11161" y="8334"/>
                    <a:pt x="11161" y="5371"/>
                  </a:cubicBezTo>
                  <a:cubicBezTo>
                    <a:pt x="11161" y="3202"/>
                    <a:pt x="9858" y="1237"/>
                    <a:pt x="7852" y="413"/>
                  </a:cubicBezTo>
                  <a:cubicBezTo>
                    <a:pt x="7186" y="135"/>
                    <a:pt x="6486" y="1"/>
                    <a:pt x="5793" y="1"/>
                  </a:cubicBezTo>
                  <a:close/>
                </a:path>
              </a:pathLst>
            </a:custGeom>
            <a:solidFill>
              <a:srgbClr val="A6D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818;p44">
              <a:extLst>
                <a:ext uri="{FF2B5EF4-FFF2-40B4-BE49-F238E27FC236}">
                  <a16:creationId xmlns:a16="http://schemas.microsoft.com/office/drawing/2014/main" id="{6C1CB574-25DF-47FA-AE62-5877E11E177A}"/>
                </a:ext>
              </a:extLst>
            </p:cNvPr>
            <p:cNvSpPr/>
            <p:nvPr/>
          </p:nvSpPr>
          <p:spPr>
            <a:xfrm>
              <a:off x="2490562" y="3702679"/>
              <a:ext cx="490700" cy="490700"/>
            </a:xfrm>
            <a:custGeom>
              <a:avLst/>
              <a:gdLst/>
              <a:ahLst/>
              <a:cxnLst/>
              <a:rect l="l" t="t" r="r" b="b"/>
              <a:pathLst>
                <a:path w="6721" h="6721" extrusionOk="0">
                  <a:moveTo>
                    <a:pt x="2353" y="0"/>
                  </a:moveTo>
                  <a:lnTo>
                    <a:pt x="2353" y="2352"/>
                  </a:lnTo>
                  <a:lnTo>
                    <a:pt x="1" y="2352"/>
                  </a:lnTo>
                  <a:lnTo>
                    <a:pt x="1" y="4368"/>
                  </a:lnTo>
                  <a:lnTo>
                    <a:pt x="2353" y="4368"/>
                  </a:lnTo>
                  <a:lnTo>
                    <a:pt x="2353" y="6721"/>
                  </a:lnTo>
                  <a:lnTo>
                    <a:pt x="4369" y="6721"/>
                  </a:lnTo>
                  <a:lnTo>
                    <a:pt x="4369" y="4368"/>
                  </a:lnTo>
                  <a:lnTo>
                    <a:pt x="6721" y="4368"/>
                  </a:lnTo>
                  <a:lnTo>
                    <a:pt x="6721" y="2352"/>
                  </a:lnTo>
                  <a:lnTo>
                    <a:pt x="4369" y="2352"/>
                  </a:lnTo>
                  <a:lnTo>
                    <a:pt x="4369" y="0"/>
                  </a:lnTo>
                  <a:close/>
                </a:path>
              </a:pathLst>
            </a:custGeom>
            <a:solidFill>
              <a:srgbClr val="A6D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819;p44">
              <a:extLst>
                <a:ext uri="{FF2B5EF4-FFF2-40B4-BE49-F238E27FC236}">
                  <a16:creationId xmlns:a16="http://schemas.microsoft.com/office/drawing/2014/main" id="{56A75D95-934A-4D84-AE5F-BE48532EA803}"/>
                </a:ext>
              </a:extLst>
            </p:cNvPr>
            <p:cNvSpPr/>
            <p:nvPr/>
          </p:nvSpPr>
          <p:spPr>
            <a:xfrm>
              <a:off x="5408265" y="3226584"/>
              <a:ext cx="306049" cy="643842"/>
            </a:xfrm>
            <a:custGeom>
              <a:avLst/>
              <a:gdLst/>
              <a:ahLst/>
              <a:cxnLst/>
              <a:rect l="l" t="t" r="r" b="b"/>
              <a:pathLst>
                <a:path w="4512" h="9492" extrusionOk="0">
                  <a:moveTo>
                    <a:pt x="3335" y="1"/>
                  </a:moveTo>
                  <a:cubicBezTo>
                    <a:pt x="3327" y="1"/>
                    <a:pt x="3319" y="1"/>
                    <a:pt x="3310" y="1"/>
                  </a:cubicBezTo>
                  <a:cubicBezTo>
                    <a:pt x="2679" y="22"/>
                    <a:pt x="1997" y="429"/>
                    <a:pt x="1589" y="877"/>
                  </a:cubicBezTo>
                  <a:cubicBezTo>
                    <a:pt x="1080" y="1437"/>
                    <a:pt x="836" y="2170"/>
                    <a:pt x="897" y="2913"/>
                  </a:cubicBezTo>
                  <a:cubicBezTo>
                    <a:pt x="927" y="3280"/>
                    <a:pt x="1019" y="3647"/>
                    <a:pt x="958" y="4003"/>
                  </a:cubicBezTo>
                  <a:cubicBezTo>
                    <a:pt x="866" y="4431"/>
                    <a:pt x="551" y="4767"/>
                    <a:pt x="367" y="5154"/>
                  </a:cubicBezTo>
                  <a:cubicBezTo>
                    <a:pt x="1" y="5927"/>
                    <a:pt x="194" y="6874"/>
                    <a:pt x="642" y="7607"/>
                  </a:cubicBezTo>
                  <a:cubicBezTo>
                    <a:pt x="1121" y="8330"/>
                    <a:pt x="1711" y="8962"/>
                    <a:pt x="2394" y="9491"/>
                  </a:cubicBezTo>
                  <a:cubicBezTo>
                    <a:pt x="2414" y="8168"/>
                    <a:pt x="3941" y="7129"/>
                    <a:pt x="3972" y="5805"/>
                  </a:cubicBezTo>
                  <a:cubicBezTo>
                    <a:pt x="3982" y="5306"/>
                    <a:pt x="3779" y="4817"/>
                    <a:pt x="3829" y="4319"/>
                  </a:cubicBezTo>
                  <a:cubicBezTo>
                    <a:pt x="3891" y="3789"/>
                    <a:pt x="4237" y="3321"/>
                    <a:pt x="4379" y="2801"/>
                  </a:cubicBezTo>
                  <a:cubicBezTo>
                    <a:pt x="4512" y="2272"/>
                    <a:pt x="4481" y="1722"/>
                    <a:pt x="4298" y="1203"/>
                  </a:cubicBezTo>
                  <a:cubicBezTo>
                    <a:pt x="4137" y="721"/>
                    <a:pt x="3937" y="1"/>
                    <a:pt x="3335" y="1"/>
                  </a:cubicBezTo>
                  <a:close/>
                </a:path>
              </a:pathLst>
            </a:custGeom>
            <a:solidFill>
              <a:srgbClr val="EBC3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820;p44">
              <a:extLst>
                <a:ext uri="{FF2B5EF4-FFF2-40B4-BE49-F238E27FC236}">
                  <a16:creationId xmlns:a16="http://schemas.microsoft.com/office/drawing/2014/main" id="{20A00BE8-6148-4FFD-898F-D6948DD813FF}"/>
                </a:ext>
              </a:extLst>
            </p:cNvPr>
            <p:cNvSpPr/>
            <p:nvPr/>
          </p:nvSpPr>
          <p:spPr>
            <a:xfrm>
              <a:off x="5143728" y="3448320"/>
              <a:ext cx="393753" cy="488512"/>
            </a:xfrm>
            <a:custGeom>
              <a:avLst/>
              <a:gdLst/>
              <a:ahLst/>
              <a:cxnLst/>
              <a:rect l="l" t="t" r="r" b="b"/>
              <a:pathLst>
                <a:path w="5805" h="7202" extrusionOk="0">
                  <a:moveTo>
                    <a:pt x="795" y="1"/>
                  </a:moveTo>
                  <a:cubicBezTo>
                    <a:pt x="530" y="398"/>
                    <a:pt x="317" y="826"/>
                    <a:pt x="154" y="1284"/>
                  </a:cubicBezTo>
                  <a:cubicBezTo>
                    <a:pt x="21" y="1742"/>
                    <a:pt x="1" y="2251"/>
                    <a:pt x="215" y="2679"/>
                  </a:cubicBezTo>
                  <a:cubicBezTo>
                    <a:pt x="632" y="3524"/>
                    <a:pt x="1803" y="3809"/>
                    <a:pt x="2190" y="4674"/>
                  </a:cubicBezTo>
                  <a:cubicBezTo>
                    <a:pt x="2333" y="5000"/>
                    <a:pt x="2353" y="5367"/>
                    <a:pt x="2526" y="5683"/>
                  </a:cubicBezTo>
                  <a:cubicBezTo>
                    <a:pt x="2821" y="6192"/>
                    <a:pt x="3443" y="6385"/>
                    <a:pt x="4003" y="6548"/>
                  </a:cubicBezTo>
                  <a:cubicBezTo>
                    <a:pt x="4257" y="6609"/>
                    <a:pt x="4502" y="6701"/>
                    <a:pt x="4736" y="6803"/>
                  </a:cubicBezTo>
                  <a:cubicBezTo>
                    <a:pt x="4899" y="6884"/>
                    <a:pt x="5143" y="7179"/>
                    <a:pt x="5306" y="7200"/>
                  </a:cubicBezTo>
                  <a:cubicBezTo>
                    <a:pt x="5314" y="7201"/>
                    <a:pt x="5323" y="7201"/>
                    <a:pt x="5331" y="7201"/>
                  </a:cubicBezTo>
                  <a:cubicBezTo>
                    <a:pt x="5707" y="7201"/>
                    <a:pt x="5795" y="6074"/>
                    <a:pt x="5795" y="5825"/>
                  </a:cubicBezTo>
                  <a:cubicBezTo>
                    <a:pt x="5805" y="5306"/>
                    <a:pt x="5642" y="4756"/>
                    <a:pt x="5245" y="4420"/>
                  </a:cubicBezTo>
                  <a:cubicBezTo>
                    <a:pt x="5082" y="4277"/>
                    <a:pt x="4868" y="4176"/>
                    <a:pt x="4736" y="4002"/>
                  </a:cubicBezTo>
                  <a:cubicBezTo>
                    <a:pt x="4542" y="3768"/>
                    <a:pt x="4512" y="3432"/>
                    <a:pt x="4532" y="3127"/>
                  </a:cubicBezTo>
                  <a:cubicBezTo>
                    <a:pt x="4552" y="2821"/>
                    <a:pt x="4603" y="2516"/>
                    <a:pt x="4552" y="2210"/>
                  </a:cubicBezTo>
                  <a:cubicBezTo>
                    <a:pt x="4471" y="1711"/>
                    <a:pt x="4094" y="1294"/>
                    <a:pt x="3656" y="1039"/>
                  </a:cubicBezTo>
                  <a:cubicBezTo>
                    <a:pt x="3208" y="785"/>
                    <a:pt x="2709" y="663"/>
                    <a:pt x="2221" y="540"/>
                  </a:cubicBezTo>
                  <a:cubicBezTo>
                    <a:pt x="1722" y="418"/>
                    <a:pt x="1223" y="276"/>
                    <a:pt x="795" y="1"/>
                  </a:cubicBezTo>
                  <a:close/>
                </a:path>
              </a:pathLst>
            </a:custGeom>
            <a:solidFill>
              <a:srgbClr val="DE8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821;p44">
              <a:extLst>
                <a:ext uri="{FF2B5EF4-FFF2-40B4-BE49-F238E27FC236}">
                  <a16:creationId xmlns:a16="http://schemas.microsoft.com/office/drawing/2014/main" id="{8F658A0F-E978-4AB7-9C09-DB709411F189}"/>
                </a:ext>
              </a:extLst>
            </p:cNvPr>
            <p:cNvSpPr/>
            <p:nvPr/>
          </p:nvSpPr>
          <p:spPr>
            <a:xfrm>
              <a:off x="5579605" y="3448863"/>
              <a:ext cx="281155" cy="436757"/>
            </a:xfrm>
            <a:custGeom>
              <a:avLst/>
              <a:gdLst/>
              <a:ahLst/>
              <a:cxnLst/>
              <a:rect l="l" t="t" r="r" b="b"/>
              <a:pathLst>
                <a:path w="4145" h="6439" extrusionOk="0">
                  <a:moveTo>
                    <a:pt x="3056" y="1"/>
                  </a:moveTo>
                  <a:cubicBezTo>
                    <a:pt x="2847" y="1"/>
                    <a:pt x="2628" y="78"/>
                    <a:pt x="2423" y="156"/>
                  </a:cubicBezTo>
                  <a:cubicBezTo>
                    <a:pt x="1996" y="319"/>
                    <a:pt x="1538" y="502"/>
                    <a:pt x="1314" y="899"/>
                  </a:cubicBezTo>
                  <a:cubicBezTo>
                    <a:pt x="998" y="1459"/>
                    <a:pt x="1273" y="2213"/>
                    <a:pt x="937" y="2752"/>
                  </a:cubicBezTo>
                  <a:cubicBezTo>
                    <a:pt x="754" y="3047"/>
                    <a:pt x="418" y="3231"/>
                    <a:pt x="224" y="3526"/>
                  </a:cubicBezTo>
                  <a:cubicBezTo>
                    <a:pt x="0" y="3882"/>
                    <a:pt x="41" y="4351"/>
                    <a:pt x="173" y="4758"/>
                  </a:cubicBezTo>
                  <a:cubicBezTo>
                    <a:pt x="316" y="5155"/>
                    <a:pt x="601" y="6031"/>
                    <a:pt x="754" y="6438"/>
                  </a:cubicBezTo>
                  <a:cubicBezTo>
                    <a:pt x="1018" y="5817"/>
                    <a:pt x="2006" y="5736"/>
                    <a:pt x="2383" y="5176"/>
                  </a:cubicBezTo>
                  <a:cubicBezTo>
                    <a:pt x="2647" y="4758"/>
                    <a:pt x="2546" y="4157"/>
                    <a:pt x="2872" y="3791"/>
                  </a:cubicBezTo>
                  <a:cubicBezTo>
                    <a:pt x="3075" y="3567"/>
                    <a:pt x="3391" y="3485"/>
                    <a:pt x="3635" y="3302"/>
                  </a:cubicBezTo>
                  <a:cubicBezTo>
                    <a:pt x="3981" y="3047"/>
                    <a:pt x="4134" y="2599"/>
                    <a:pt x="4144" y="2172"/>
                  </a:cubicBezTo>
                  <a:cubicBezTo>
                    <a:pt x="4124" y="1734"/>
                    <a:pt x="4032" y="1316"/>
                    <a:pt x="3890" y="909"/>
                  </a:cubicBezTo>
                  <a:cubicBezTo>
                    <a:pt x="3788" y="573"/>
                    <a:pt x="3656" y="196"/>
                    <a:pt x="3330" y="54"/>
                  </a:cubicBezTo>
                  <a:cubicBezTo>
                    <a:pt x="3242" y="16"/>
                    <a:pt x="3150" y="1"/>
                    <a:pt x="3056" y="1"/>
                  </a:cubicBezTo>
                  <a:close/>
                </a:path>
              </a:pathLst>
            </a:custGeom>
            <a:solidFill>
              <a:srgbClr val="DE8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822;p44">
              <a:extLst>
                <a:ext uri="{FF2B5EF4-FFF2-40B4-BE49-F238E27FC236}">
                  <a16:creationId xmlns:a16="http://schemas.microsoft.com/office/drawing/2014/main" id="{7EC3DD5C-671A-428F-A5D7-E0D783A17E16}"/>
                </a:ext>
              </a:extLst>
            </p:cNvPr>
            <p:cNvSpPr/>
            <p:nvPr/>
          </p:nvSpPr>
          <p:spPr>
            <a:xfrm>
              <a:off x="5536736" y="3343591"/>
              <a:ext cx="106425" cy="808601"/>
            </a:xfrm>
            <a:custGeom>
              <a:avLst/>
              <a:gdLst/>
              <a:ahLst/>
              <a:cxnLst/>
              <a:rect l="l" t="t" r="r" b="b"/>
              <a:pathLst>
                <a:path w="1569" h="11921" extrusionOk="0">
                  <a:moveTo>
                    <a:pt x="989" y="1"/>
                  </a:moveTo>
                  <a:cubicBezTo>
                    <a:pt x="977" y="1"/>
                    <a:pt x="964" y="5"/>
                    <a:pt x="958" y="17"/>
                  </a:cubicBezTo>
                  <a:cubicBezTo>
                    <a:pt x="21" y="1392"/>
                    <a:pt x="1" y="3225"/>
                    <a:pt x="92" y="4650"/>
                  </a:cubicBezTo>
                  <a:cubicBezTo>
                    <a:pt x="245" y="7115"/>
                    <a:pt x="724" y="9558"/>
                    <a:pt x="1498" y="11900"/>
                  </a:cubicBezTo>
                  <a:cubicBezTo>
                    <a:pt x="1498" y="11910"/>
                    <a:pt x="1508" y="11921"/>
                    <a:pt x="1528" y="11921"/>
                  </a:cubicBezTo>
                  <a:lnTo>
                    <a:pt x="1538" y="11921"/>
                  </a:lnTo>
                  <a:cubicBezTo>
                    <a:pt x="1559" y="11921"/>
                    <a:pt x="1569" y="11900"/>
                    <a:pt x="1559" y="11880"/>
                  </a:cubicBezTo>
                  <a:cubicBezTo>
                    <a:pt x="785" y="9538"/>
                    <a:pt x="316" y="7115"/>
                    <a:pt x="164" y="4650"/>
                  </a:cubicBezTo>
                  <a:cubicBezTo>
                    <a:pt x="72" y="3225"/>
                    <a:pt x="92" y="1423"/>
                    <a:pt x="1019" y="58"/>
                  </a:cubicBezTo>
                  <a:cubicBezTo>
                    <a:pt x="1029" y="38"/>
                    <a:pt x="1029" y="17"/>
                    <a:pt x="1009" y="7"/>
                  </a:cubicBezTo>
                  <a:cubicBezTo>
                    <a:pt x="1005" y="3"/>
                    <a:pt x="997" y="1"/>
                    <a:pt x="9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823;p44">
              <a:extLst>
                <a:ext uri="{FF2B5EF4-FFF2-40B4-BE49-F238E27FC236}">
                  <a16:creationId xmlns:a16="http://schemas.microsoft.com/office/drawing/2014/main" id="{06FB2A1A-21D5-49C5-9071-0CC1DD383425}"/>
                </a:ext>
              </a:extLst>
            </p:cNvPr>
            <p:cNvSpPr/>
            <p:nvPr/>
          </p:nvSpPr>
          <p:spPr>
            <a:xfrm>
              <a:off x="5325852" y="3648690"/>
              <a:ext cx="223432" cy="493124"/>
            </a:xfrm>
            <a:custGeom>
              <a:avLst/>
              <a:gdLst/>
              <a:ahLst/>
              <a:cxnLst/>
              <a:rect l="l" t="t" r="r" b="b"/>
              <a:pathLst>
                <a:path w="3294" h="7270" extrusionOk="0">
                  <a:moveTo>
                    <a:pt x="45" y="0"/>
                  </a:moveTo>
                  <a:cubicBezTo>
                    <a:pt x="20" y="0"/>
                    <a:pt x="1" y="37"/>
                    <a:pt x="24" y="61"/>
                  </a:cubicBezTo>
                  <a:cubicBezTo>
                    <a:pt x="2051" y="1894"/>
                    <a:pt x="3212" y="4500"/>
                    <a:pt x="3222" y="7239"/>
                  </a:cubicBezTo>
                  <a:cubicBezTo>
                    <a:pt x="3222" y="7250"/>
                    <a:pt x="3232" y="7270"/>
                    <a:pt x="3252" y="7270"/>
                  </a:cubicBezTo>
                  <a:cubicBezTo>
                    <a:pt x="3273" y="7270"/>
                    <a:pt x="3293" y="7250"/>
                    <a:pt x="3293" y="7239"/>
                  </a:cubicBezTo>
                  <a:cubicBezTo>
                    <a:pt x="3283" y="4480"/>
                    <a:pt x="2112" y="1853"/>
                    <a:pt x="65" y="10"/>
                  </a:cubicBezTo>
                  <a:cubicBezTo>
                    <a:pt x="59" y="3"/>
                    <a:pt x="51" y="0"/>
                    <a:pt x="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824;p44">
              <a:extLst>
                <a:ext uri="{FF2B5EF4-FFF2-40B4-BE49-F238E27FC236}">
                  <a16:creationId xmlns:a16="http://schemas.microsoft.com/office/drawing/2014/main" id="{AD3865D1-3F4F-4707-8FF2-16E1D4BD7AFC}"/>
                </a:ext>
              </a:extLst>
            </p:cNvPr>
            <p:cNvSpPr/>
            <p:nvPr/>
          </p:nvSpPr>
          <p:spPr>
            <a:xfrm>
              <a:off x="5588558" y="3613961"/>
              <a:ext cx="153703" cy="574859"/>
            </a:xfrm>
            <a:custGeom>
              <a:avLst/>
              <a:gdLst/>
              <a:ahLst/>
              <a:cxnLst/>
              <a:rect l="l" t="t" r="r" b="b"/>
              <a:pathLst>
                <a:path w="2266" h="8475" extrusionOk="0">
                  <a:moveTo>
                    <a:pt x="2223" y="0"/>
                  </a:moveTo>
                  <a:cubicBezTo>
                    <a:pt x="2214" y="0"/>
                    <a:pt x="2206" y="4"/>
                    <a:pt x="2200" y="13"/>
                  </a:cubicBezTo>
                  <a:cubicBezTo>
                    <a:pt x="611" y="2518"/>
                    <a:pt x="0" y="5521"/>
                    <a:pt x="479" y="8444"/>
                  </a:cubicBezTo>
                  <a:cubicBezTo>
                    <a:pt x="489" y="8464"/>
                    <a:pt x="499" y="8474"/>
                    <a:pt x="520" y="8474"/>
                  </a:cubicBezTo>
                  <a:lnTo>
                    <a:pt x="520" y="8464"/>
                  </a:lnTo>
                  <a:cubicBezTo>
                    <a:pt x="540" y="8464"/>
                    <a:pt x="550" y="8444"/>
                    <a:pt x="550" y="8434"/>
                  </a:cubicBezTo>
                  <a:cubicBezTo>
                    <a:pt x="72" y="5521"/>
                    <a:pt x="683" y="2538"/>
                    <a:pt x="2251" y="43"/>
                  </a:cubicBezTo>
                  <a:cubicBezTo>
                    <a:pt x="2265" y="22"/>
                    <a:pt x="2244" y="0"/>
                    <a:pt x="22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825;p44">
              <a:extLst>
                <a:ext uri="{FF2B5EF4-FFF2-40B4-BE49-F238E27FC236}">
                  <a16:creationId xmlns:a16="http://schemas.microsoft.com/office/drawing/2014/main" id="{0081E9FE-EA67-4C6E-B6CB-C64B43F7AC32}"/>
                </a:ext>
              </a:extLst>
            </p:cNvPr>
            <p:cNvSpPr/>
            <p:nvPr/>
          </p:nvSpPr>
          <p:spPr>
            <a:xfrm>
              <a:off x="5143728" y="3463514"/>
              <a:ext cx="294314" cy="435876"/>
            </a:xfrm>
            <a:custGeom>
              <a:avLst/>
              <a:gdLst/>
              <a:ahLst/>
              <a:cxnLst/>
              <a:rect l="l" t="t" r="r" b="b"/>
              <a:pathLst>
                <a:path w="4339" h="6426" extrusionOk="0">
                  <a:moveTo>
                    <a:pt x="663" y="1"/>
                  </a:moveTo>
                  <a:cubicBezTo>
                    <a:pt x="449" y="337"/>
                    <a:pt x="276" y="693"/>
                    <a:pt x="154" y="1060"/>
                  </a:cubicBezTo>
                  <a:cubicBezTo>
                    <a:pt x="11" y="1518"/>
                    <a:pt x="1" y="2037"/>
                    <a:pt x="215" y="2465"/>
                  </a:cubicBezTo>
                  <a:cubicBezTo>
                    <a:pt x="632" y="3310"/>
                    <a:pt x="1793" y="3595"/>
                    <a:pt x="2180" y="4461"/>
                  </a:cubicBezTo>
                  <a:cubicBezTo>
                    <a:pt x="2333" y="4776"/>
                    <a:pt x="2353" y="5153"/>
                    <a:pt x="2526" y="5459"/>
                  </a:cubicBezTo>
                  <a:cubicBezTo>
                    <a:pt x="2811" y="5968"/>
                    <a:pt x="3443" y="6161"/>
                    <a:pt x="4003" y="6324"/>
                  </a:cubicBezTo>
                  <a:cubicBezTo>
                    <a:pt x="4115" y="6355"/>
                    <a:pt x="4227" y="6395"/>
                    <a:pt x="4339" y="6426"/>
                  </a:cubicBezTo>
                  <a:cubicBezTo>
                    <a:pt x="4155" y="6192"/>
                    <a:pt x="3931" y="5998"/>
                    <a:pt x="3677" y="5856"/>
                  </a:cubicBezTo>
                  <a:cubicBezTo>
                    <a:pt x="3422" y="5713"/>
                    <a:pt x="3127" y="5601"/>
                    <a:pt x="2933" y="5377"/>
                  </a:cubicBezTo>
                  <a:cubicBezTo>
                    <a:pt x="2638" y="5021"/>
                    <a:pt x="2689" y="4481"/>
                    <a:pt x="2465" y="4074"/>
                  </a:cubicBezTo>
                  <a:cubicBezTo>
                    <a:pt x="2282" y="3717"/>
                    <a:pt x="1915" y="3493"/>
                    <a:pt x="1610" y="3239"/>
                  </a:cubicBezTo>
                  <a:cubicBezTo>
                    <a:pt x="877" y="2597"/>
                    <a:pt x="469" y="1650"/>
                    <a:pt x="530" y="673"/>
                  </a:cubicBezTo>
                  <a:cubicBezTo>
                    <a:pt x="530" y="561"/>
                    <a:pt x="642" y="215"/>
                    <a:pt x="663" y="1"/>
                  </a:cubicBezTo>
                  <a:close/>
                </a:path>
              </a:pathLst>
            </a:custGeom>
            <a:solidFill>
              <a:srgbClr val="EBC3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826;p44">
              <a:extLst>
                <a:ext uri="{FF2B5EF4-FFF2-40B4-BE49-F238E27FC236}">
                  <a16:creationId xmlns:a16="http://schemas.microsoft.com/office/drawing/2014/main" id="{F2C05B3F-812C-449C-A106-715E985565C4}"/>
                </a:ext>
              </a:extLst>
            </p:cNvPr>
            <p:cNvSpPr/>
            <p:nvPr/>
          </p:nvSpPr>
          <p:spPr>
            <a:xfrm>
              <a:off x="5464904" y="3225973"/>
              <a:ext cx="183819" cy="274915"/>
            </a:xfrm>
            <a:custGeom>
              <a:avLst/>
              <a:gdLst/>
              <a:ahLst/>
              <a:cxnLst/>
              <a:rect l="l" t="t" r="r" b="b"/>
              <a:pathLst>
                <a:path w="2710" h="4053" extrusionOk="0">
                  <a:moveTo>
                    <a:pt x="2465" y="0"/>
                  </a:moveTo>
                  <a:cubicBezTo>
                    <a:pt x="1844" y="20"/>
                    <a:pt x="1162" y="438"/>
                    <a:pt x="754" y="886"/>
                  </a:cubicBezTo>
                  <a:cubicBezTo>
                    <a:pt x="245" y="1446"/>
                    <a:pt x="1" y="2179"/>
                    <a:pt x="62" y="2922"/>
                  </a:cubicBezTo>
                  <a:cubicBezTo>
                    <a:pt x="92" y="3289"/>
                    <a:pt x="184" y="3656"/>
                    <a:pt x="123" y="4012"/>
                  </a:cubicBezTo>
                  <a:cubicBezTo>
                    <a:pt x="123" y="4022"/>
                    <a:pt x="113" y="4042"/>
                    <a:pt x="113" y="4053"/>
                  </a:cubicBezTo>
                  <a:cubicBezTo>
                    <a:pt x="164" y="3971"/>
                    <a:pt x="204" y="3890"/>
                    <a:pt x="255" y="3798"/>
                  </a:cubicBezTo>
                  <a:cubicBezTo>
                    <a:pt x="388" y="3513"/>
                    <a:pt x="469" y="3218"/>
                    <a:pt x="510" y="2912"/>
                  </a:cubicBezTo>
                  <a:cubicBezTo>
                    <a:pt x="591" y="2311"/>
                    <a:pt x="602" y="1680"/>
                    <a:pt x="907" y="1161"/>
                  </a:cubicBezTo>
                  <a:cubicBezTo>
                    <a:pt x="1182" y="682"/>
                    <a:pt x="1671" y="356"/>
                    <a:pt x="2200" y="173"/>
                  </a:cubicBezTo>
                  <a:cubicBezTo>
                    <a:pt x="2363" y="122"/>
                    <a:pt x="2536" y="71"/>
                    <a:pt x="2709" y="41"/>
                  </a:cubicBezTo>
                  <a:cubicBezTo>
                    <a:pt x="2628" y="10"/>
                    <a:pt x="2546" y="0"/>
                    <a:pt x="2465" y="0"/>
                  </a:cubicBezTo>
                  <a:close/>
                </a:path>
              </a:pathLst>
            </a:custGeom>
            <a:solidFill>
              <a:srgbClr val="DE8E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827;p44">
              <a:extLst>
                <a:ext uri="{FF2B5EF4-FFF2-40B4-BE49-F238E27FC236}">
                  <a16:creationId xmlns:a16="http://schemas.microsoft.com/office/drawing/2014/main" id="{66B0E6BE-8C84-4369-8B54-E3154929F9BC}"/>
                </a:ext>
              </a:extLst>
            </p:cNvPr>
            <p:cNvSpPr/>
            <p:nvPr/>
          </p:nvSpPr>
          <p:spPr>
            <a:xfrm>
              <a:off x="5435940" y="4026436"/>
              <a:ext cx="315003" cy="567805"/>
            </a:xfrm>
            <a:custGeom>
              <a:avLst/>
              <a:gdLst/>
              <a:ahLst/>
              <a:cxnLst/>
              <a:rect l="l" t="t" r="r" b="b"/>
              <a:pathLst>
                <a:path w="4644" h="8371" extrusionOk="0">
                  <a:moveTo>
                    <a:pt x="0" y="0"/>
                  </a:moveTo>
                  <a:lnTo>
                    <a:pt x="652" y="8370"/>
                  </a:lnTo>
                  <a:lnTo>
                    <a:pt x="3931" y="8370"/>
                  </a:lnTo>
                  <a:lnTo>
                    <a:pt x="4643" y="0"/>
                  </a:lnTo>
                  <a:close/>
                </a:path>
              </a:pathLst>
            </a:custGeom>
            <a:solidFill>
              <a:srgbClr val="FBE0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828;p44">
              <a:extLst>
                <a:ext uri="{FF2B5EF4-FFF2-40B4-BE49-F238E27FC236}">
                  <a16:creationId xmlns:a16="http://schemas.microsoft.com/office/drawing/2014/main" id="{53096B41-A57F-4022-850F-FE18381C6EFD}"/>
                </a:ext>
              </a:extLst>
            </p:cNvPr>
            <p:cNvSpPr/>
            <p:nvPr/>
          </p:nvSpPr>
          <p:spPr>
            <a:xfrm>
              <a:off x="5453847" y="4246069"/>
              <a:ext cx="278442" cy="21502"/>
            </a:xfrm>
            <a:custGeom>
              <a:avLst/>
              <a:gdLst/>
              <a:ahLst/>
              <a:cxnLst/>
              <a:rect l="l" t="t" r="r" b="b"/>
              <a:pathLst>
                <a:path w="4105" h="317" extrusionOk="0">
                  <a:moveTo>
                    <a:pt x="4104" y="0"/>
                  </a:moveTo>
                  <a:lnTo>
                    <a:pt x="4104" y="0"/>
                  </a:lnTo>
                  <a:cubicBezTo>
                    <a:pt x="2750" y="62"/>
                    <a:pt x="1375" y="133"/>
                    <a:pt x="1" y="214"/>
                  </a:cubicBezTo>
                  <a:lnTo>
                    <a:pt x="11" y="316"/>
                  </a:lnTo>
                  <a:cubicBezTo>
                    <a:pt x="1386" y="224"/>
                    <a:pt x="2750" y="163"/>
                    <a:pt x="4094" y="102"/>
                  </a:cubicBezTo>
                  <a:lnTo>
                    <a:pt x="410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829;p44">
              <a:extLst>
                <a:ext uri="{FF2B5EF4-FFF2-40B4-BE49-F238E27FC236}">
                  <a16:creationId xmlns:a16="http://schemas.microsoft.com/office/drawing/2014/main" id="{3131818F-82DD-4587-8595-A7E2FE4DF5B2}"/>
                </a:ext>
              </a:extLst>
            </p:cNvPr>
            <p:cNvSpPr/>
            <p:nvPr/>
          </p:nvSpPr>
          <p:spPr>
            <a:xfrm>
              <a:off x="5442113" y="4104508"/>
              <a:ext cx="301911" cy="14516"/>
            </a:xfrm>
            <a:custGeom>
              <a:avLst/>
              <a:gdLst/>
              <a:ahLst/>
              <a:cxnLst/>
              <a:rect l="l" t="t" r="r" b="b"/>
              <a:pathLst>
                <a:path w="4451" h="214" extrusionOk="0">
                  <a:moveTo>
                    <a:pt x="1" y="0"/>
                  </a:moveTo>
                  <a:lnTo>
                    <a:pt x="1" y="102"/>
                  </a:lnTo>
                  <a:lnTo>
                    <a:pt x="4440" y="214"/>
                  </a:lnTo>
                  <a:lnTo>
                    <a:pt x="4450" y="10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830;p44">
              <a:extLst>
                <a:ext uri="{FF2B5EF4-FFF2-40B4-BE49-F238E27FC236}">
                  <a16:creationId xmlns:a16="http://schemas.microsoft.com/office/drawing/2014/main" id="{190982EC-907E-4779-8E1D-C139D877A12D}"/>
                </a:ext>
              </a:extLst>
            </p:cNvPr>
            <p:cNvSpPr/>
            <p:nvPr/>
          </p:nvSpPr>
          <p:spPr>
            <a:xfrm>
              <a:off x="5467006" y="4400111"/>
              <a:ext cx="252124" cy="29710"/>
            </a:xfrm>
            <a:custGeom>
              <a:avLst/>
              <a:gdLst/>
              <a:ahLst/>
              <a:cxnLst/>
              <a:rect l="l" t="t" r="r" b="b"/>
              <a:pathLst>
                <a:path w="3717" h="438" extrusionOk="0">
                  <a:moveTo>
                    <a:pt x="3717" y="0"/>
                  </a:moveTo>
                  <a:lnTo>
                    <a:pt x="0" y="336"/>
                  </a:lnTo>
                  <a:lnTo>
                    <a:pt x="11" y="438"/>
                  </a:lnTo>
                  <a:lnTo>
                    <a:pt x="3707" y="112"/>
                  </a:lnTo>
                  <a:lnTo>
                    <a:pt x="37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831;p44">
              <a:extLst>
                <a:ext uri="{FF2B5EF4-FFF2-40B4-BE49-F238E27FC236}">
                  <a16:creationId xmlns:a16="http://schemas.microsoft.com/office/drawing/2014/main" id="{D9CC80CC-3A68-49E1-A5E2-5F2E64794705}"/>
                </a:ext>
              </a:extLst>
            </p:cNvPr>
            <p:cNvSpPr/>
            <p:nvPr/>
          </p:nvSpPr>
          <p:spPr>
            <a:xfrm>
              <a:off x="5473179" y="4501585"/>
              <a:ext cx="236998" cy="16008"/>
            </a:xfrm>
            <a:custGeom>
              <a:avLst/>
              <a:gdLst/>
              <a:ahLst/>
              <a:cxnLst/>
              <a:rect l="l" t="t" r="r" b="b"/>
              <a:pathLst>
                <a:path w="3494" h="236" extrusionOk="0">
                  <a:moveTo>
                    <a:pt x="1" y="1"/>
                  </a:moveTo>
                  <a:lnTo>
                    <a:pt x="11" y="154"/>
                  </a:lnTo>
                  <a:cubicBezTo>
                    <a:pt x="938" y="194"/>
                    <a:pt x="1864" y="205"/>
                    <a:pt x="2791" y="205"/>
                  </a:cubicBezTo>
                  <a:lnTo>
                    <a:pt x="3483" y="235"/>
                  </a:lnTo>
                  <a:lnTo>
                    <a:pt x="3494" y="103"/>
                  </a:lnTo>
                  <a:lnTo>
                    <a:pt x="2801" y="10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7" name="Google Shape;3320;p74">
            <a:extLst>
              <a:ext uri="{FF2B5EF4-FFF2-40B4-BE49-F238E27FC236}">
                <a16:creationId xmlns:a16="http://schemas.microsoft.com/office/drawing/2014/main" id="{72A56320-2530-4B6C-93F0-88FB57206941}"/>
              </a:ext>
            </a:extLst>
          </p:cNvPr>
          <p:cNvGrpSpPr/>
          <p:nvPr/>
        </p:nvGrpSpPr>
        <p:grpSpPr>
          <a:xfrm flipH="1">
            <a:off x="676825" y="2226159"/>
            <a:ext cx="2396864" cy="2581699"/>
            <a:chOff x="1001092" y="1675800"/>
            <a:chExt cx="1934984" cy="2084200"/>
          </a:xfrm>
        </p:grpSpPr>
        <p:sp>
          <p:nvSpPr>
            <p:cNvPr id="1068" name="Google Shape;3321;p74">
              <a:extLst>
                <a:ext uri="{FF2B5EF4-FFF2-40B4-BE49-F238E27FC236}">
                  <a16:creationId xmlns:a16="http://schemas.microsoft.com/office/drawing/2014/main" id="{866E3707-235E-4C56-9A85-9D1A0A4C5BF4}"/>
                </a:ext>
              </a:extLst>
            </p:cNvPr>
            <p:cNvSpPr/>
            <p:nvPr/>
          </p:nvSpPr>
          <p:spPr>
            <a:xfrm>
              <a:off x="1897773" y="1675800"/>
              <a:ext cx="636946" cy="743104"/>
            </a:xfrm>
            <a:custGeom>
              <a:avLst/>
              <a:gdLst/>
              <a:ahLst/>
              <a:cxnLst/>
              <a:rect l="l" t="t" r="r" b="b"/>
              <a:pathLst>
                <a:path w="13686" h="15967" extrusionOk="0">
                  <a:moveTo>
                    <a:pt x="13624" y="62"/>
                  </a:moveTo>
                  <a:lnTo>
                    <a:pt x="13624" y="15896"/>
                  </a:lnTo>
                  <a:lnTo>
                    <a:pt x="72" y="15896"/>
                  </a:lnTo>
                  <a:lnTo>
                    <a:pt x="61" y="62"/>
                  </a:lnTo>
                  <a:close/>
                  <a:moveTo>
                    <a:pt x="0" y="1"/>
                  </a:moveTo>
                  <a:lnTo>
                    <a:pt x="0" y="15967"/>
                  </a:lnTo>
                  <a:lnTo>
                    <a:pt x="13685" y="15967"/>
                  </a:lnTo>
                  <a:lnTo>
                    <a:pt x="1368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3322;p74">
              <a:extLst>
                <a:ext uri="{FF2B5EF4-FFF2-40B4-BE49-F238E27FC236}">
                  <a16:creationId xmlns:a16="http://schemas.microsoft.com/office/drawing/2014/main" id="{77A27EE7-BFFE-4C8E-9E01-B7D19ECF6FF7}"/>
                </a:ext>
              </a:extLst>
            </p:cNvPr>
            <p:cNvSpPr/>
            <p:nvPr/>
          </p:nvSpPr>
          <p:spPr>
            <a:xfrm>
              <a:off x="1930956" y="1714661"/>
              <a:ext cx="570115" cy="664917"/>
            </a:xfrm>
            <a:custGeom>
              <a:avLst/>
              <a:gdLst/>
              <a:ahLst/>
              <a:cxnLst/>
              <a:rect l="l" t="t" r="r" b="b"/>
              <a:pathLst>
                <a:path w="12250" h="14287" extrusionOk="0">
                  <a:moveTo>
                    <a:pt x="12178" y="72"/>
                  </a:moveTo>
                  <a:lnTo>
                    <a:pt x="12178" y="14226"/>
                  </a:lnTo>
                  <a:lnTo>
                    <a:pt x="71" y="14226"/>
                  </a:lnTo>
                  <a:lnTo>
                    <a:pt x="71" y="72"/>
                  </a:lnTo>
                  <a:close/>
                  <a:moveTo>
                    <a:pt x="0" y="1"/>
                  </a:moveTo>
                  <a:lnTo>
                    <a:pt x="0" y="14287"/>
                  </a:lnTo>
                  <a:lnTo>
                    <a:pt x="12250" y="14287"/>
                  </a:lnTo>
                  <a:lnTo>
                    <a:pt x="1225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3323;p74">
              <a:extLst>
                <a:ext uri="{FF2B5EF4-FFF2-40B4-BE49-F238E27FC236}">
                  <a16:creationId xmlns:a16="http://schemas.microsoft.com/office/drawing/2014/main" id="{F095A109-D5F2-4014-96A2-8EEBA213270B}"/>
                </a:ext>
              </a:extLst>
            </p:cNvPr>
            <p:cNvSpPr/>
            <p:nvPr/>
          </p:nvSpPr>
          <p:spPr>
            <a:xfrm>
              <a:off x="1992063" y="1856422"/>
              <a:ext cx="447854" cy="402338"/>
            </a:xfrm>
            <a:custGeom>
              <a:avLst/>
              <a:gdLst/>
              <a:ahLst/>
              <a:cxnLst/>
              <a:rect l="l" t="t" r="r" b="b"/>
              <a:pathLst>
                <a:path w="9623" h="8645" extrusionOk="0">
                  <a:moveTo>
                    <a:pt x="2465" y="71"/>
                  </a:moveTo>
                  <a:cubicBezTo>
                    <a:pt x="3738" y="71"/>
                    <a:pt x="4776" y="1476"/>
                    <a:pt x="4786" y="1496"/>
                  </a:cubicBezTo>
                  <a:lnTo>
                    <a:pt x="4807" y="1537"/>
                  </a:lnTo>
                  <a:lnTo>
                    <a:pt x="4837" y="1496"/>
                  </a:lnTo>
                  <a:cubicBezTo>
                    <a:pt x="4846" y="1478"/>
                    <a:pt x="5884" y="75"/>
                    <a:pt x="7156" y="75"/>
                  </a:cubicBezTo>
                  <a:cubicBezTo>
                    <a:pt x="7310" y="75"/>
                    <a:pt x="7467" y="96"/>
                    <a:pt x="7627" y="142"/>
                  </a:cubicBezTo>
                  <a:cubicBezTo>
                    <a:pt x="8340" y="346"/>
                    <a:pt x="8920" y="865"/>
                    <a:pt x="9216" y="1557"/>
                  </a:cubicBezTo>
                  <a:cubicBezTo>
                    <a:pt x="9552" y="2351"/>
                    <a:pt x="9491" y="3258"/>
                    <a:pt x="9032" y="4133"/>
                  </a:cubicBezTo>
                  <a:cubicBezTo>
                    <a:pt x="8147" y="5844"/>
                    <a:pt x="5102" y="8329"/>
                    <a:pt x="4807" y="8563"/>
                  </a:cubicBezTo>
                  <a:cubicBezTo>
                    <a:pt x="4522" y="8329"/>
                    <a:pt x="1477" y="5844"/>
                    <a:pt x="581" y="4133"/>
                  </a:cubicBezTo>
                  <a:cubicBezTo>
                    <a:pt x="133" y="3258"/>
                    <a:pt x="72" y="2341"/>
                    <a:pt x="408" y="1557"/>
                  </a:cubicBezTo>
                  <a:cubicBezTo>
                    <a:pt x="693" y="865"/>
                    <a:pt x="1284" y="346"/>
                    <a:pt x="1996" y="142"/>
                  </a:cubicBezTo>
                  <a:cubicBezTo>
                    <a:pt x="2149" y="91"/>
                    <a:pt x="2312" y="71"/>
                    <a:pt x="2465" y="71"/>
                  </a:cubicBezTo>
                  <a:close/>
                  <a:moveTo>
                    <a:pt x="2464" y="1"/>
                  </a:moveTo>
                  <a:cubicBezTo>
                    <a:pt x="2305" y="1"/>
                    <a:pt x="2141" y="22"/>
                    <a:pt x="1976" y="71"/>
                  </a:cubicBezTo>
                  <a:cubicBezTo>
                    <a:pt x="1243" y="284"/>
                    <a:pt x="642" y="814"/>
                    <a:pt x="347" y="1517"/>
                  </a:cubicBezTo>
                  <a:cubicBezTo>
                    <a:pt x="1" y="2331"/>
                    <a:pt x="62" y="3268"/>
                    <a:pt x="520" y="4154"/>
                  </a:cubicBezTo>
                  <a:cubicBezTo>
                    <a:pt x="1467" y="5956"/>
                    <a:pt x="4756" y="8603"/>
                    <a:pt x="4786" y="8624"/>
                  </a:cubicBezTo>
                  <a:lnTo>
                    <a:pt x="4807" y="8644"/>
                  </a:lnTo>
                  <a:lnTo>
                    <a:pt x="4827" y="8624"/>
                  </a:lnTo>
                  <a:cubicBezTo>
                    <a:pt x="4868" y="8603"/>
                    <a:pt x="8157" y="5956"/>
                    <a:pt x="9093" y="4154"/>
                  </a:cubicBezTo>
                  <a:cubicBezTo>
                    <a:pt x="9562" y="3268"/>
                    <a:pt x="9623" y="2331"/>
                    <a:pt x="9277" y="1517"/>
                  </a:cubicBezTo>
                  <a:cubicBezTo>
                    <a:pt x="8981" y="814"/>
                    <a:pt x="8381" y="284"/>
                    <a:pt x="7648" y="71"/>
                  </a:cubicBezTo>
                  <a:cubicBezTo>
                    <a:pt x="7481" y="22"/>
                    <a:pt x="7317" y="1"/>
                    <a:pt x="7156" y="1"/>
                  </a:cubicBezTo>
                  <a:cubicBezTo>
                    <a:pt x="5965" y="1"/>
                    <a:pt x="4986" y="1190"/>
                    <a:pt x="4807" y="1415"/>
                  </a:cubicBezTo>
                  <a:cubicBezTo>
                    <a:pt x="4636" y="1190"/>
                    <a:pt x="3651" y="1"/>
                    <a:pt x="24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3324;p74">
              <a:extLst>
                <a:ext uri="{FF2B5EF4-FFF2-40B4-BE49-F238E27FC236}">
                  <a16:creationId xmlns:a16="http://schemas.microsoft.com/office/drawing/2014/main" id="{716066AE-59B1-4EB7-AD2A-11F826DB0295}"/>
                </a:ext>
              </a:extLst>
            </p:cNvPr>
            <p:cNvSpPr/>
            <p:nvPr/>
          </p:nvSpPr>
          <p:spPr>
            <a:xfrm>
              <a:off x="1966932" y="1930281"/>
              <a:ext cx="474429" cy="218505"/>
            </a:xfrm>
            <a:custGeom>
              <a:avLst/>
              <a:gdLst/>
              <a:ahLst/>
              <a:cxnLst/>
              <a:rect l="l" t="t" r="r" b="b"/>
              <a:pathLst>
                <a:path w="10194" h="4695" extrusionOk="0">
                  <a:moveTo>
                    <a:pt x="8198" y="1"/>
                  </a:moveTo>
                  <a:lnTo>
                    <a:pt x="7709" y="2170"/>
                  </a:lnTo>
                  <a:lnTo>
                    <a:pt x="6599" y="2170"/>
                  </a:lnTo>
                  <a:lnTo>
                    <a:pt x="6518" y="612"/>
                  </a:lnTo>
                  <a:lnTo>
                    <a:pt x="5897" y="3524"/>
                  </a:lnTo>
                  <a:lnTo>
                    <a:pt x="5601" y="887"/>
                  </a:lnTo>
                  <a:lnTo>
                    <a:pt x="4726" y="4288"/>
                  </a:lnTo>
                  <a:lnTo>
                    <a:pt x="4359" y="62"/>
                  </a:lnTo>
                  <a:lnTo>
                    <a:pt x="3493" y="2546"/>
                  </a:lnTo>
                  <a:lnTo>
                    <a:pt x="3320" y="1599"/>
                  </a:lnTo>
                  <a:lnTo>
                    <a:pt x="3025" y="3422"/>
                  </a:lnTo>
                  <a:lnTo>
                    <a:pt x="2536" y="632"/>
                  </a:lnTo>
                  <a:lnTo>
                    <a:pt x="1742" y="2333"/>
                  </a:lnTo>
                  <a:lnTo>
                    <a:pt x="1" y="2333"/>
                  </a:lnTo>
                  <a:lnTo>
                    <a:pt x="1" y="2404"/>
                  </a:lnTo>
                  <a:lnTo>
                    <a:pt x="1793" y="2404"/>
                  </a:lnTo>
                  <a:lnTo>
                    <a:pt x="2506" y="866"/>
                  </a:lnTo>
                  <a:lnTo>
                    <a:pt x="3025" y="3840"/>
                  </a:lnTo>
                  <a:lnTo>
                    <a:pt x="3331" y="2007"/>
                  </a:lnTo>
                  <a:lnTo>
                    <a:pt x="3473" y="2811"/>
                  </a:lnTo>
                  <a:lnTo>
                    <a:pt x="4318" y="388"/>
                  </a:lnTo>
                  <a:lnTo>
                    <a:pt x="4695" y="4695"/>
                  </a:lnTo>
                  <a:lnTo>
                    <a:pt x="5571" y="1274"/>
                  </a:lnTo>
                  <a:lnTo>
                    <a:pt x="5876" y="3952"/>
                  </a:lnTo>
                  <a:lnTo>
                    <a:pt x="6477" y="1131"/>
                  </a:lnTo>
                  <a:lnTo>
                    <a:pt x="6538" y="2241"/>
                  </a:lnTo>
                  <a:lnTo>
                    <a:pt x="7770" y="2241"/>
                  </a:lnTo>
                  <a:lnTo>
                    <a:pt x="8167" y="449"/>
                  </a:lnTo>
                  <a:lnTo>
                    <a:pt x="8442" y="3595"/>
                  </a:lnTo>
                  <a:lnTo>
                    <a:pt x="8819" y="2241"/>
                  </a:lnTo>
                  <a:lnTo>
                    <a:pt x="10194" y="2241"/>
                  </a:lnTo>
                  <a:lnTo>
                    <a:pt x="10194" y="2170"/>
                  </a:lnTo>
                  <a:lnTo>
                    <a:pt x="8768" y="2170"/>
                  </a:lnTo>
                  <a:lnTo>
                    <a:pt x="8473" y="3218"/>
                  </a:lnTo>
                  <a:lnTo>
                    <a:pt x="819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3325;p74">
              <a:extLst>
                <a:ext uri="{FF2B5EF4-FFF2-40B4-BE49-F238E27FC236}">
                  <a16:creationId xmlns:a16="http://schemas.microsoft.com/office/drawing/2014/main" id="{C1422025-738B-40BA-A7A9-4B4E41BB4409}"/>
                </a:ext>
              </a:extLst>
            </p:cNvPr>
            <p:cNvSpPr/>
            <p:nvPr/>
          </p:nvSpPr>
          <p:spPr>
            <a:xfrm>
              <a:off x="2315747" y="2887003"/>
              <a:ext cx="179644" cy="194398"/>
            </a:xfrm>
            <a:custGeom>
              <a:avLst/>
              <a:gdLst/>
              <a:ahLst/>
              <a:cxnLst/>
              <a:rect l="l" t="t" r="r" b="b"/>
              <a:pathLst>
                <a:path w="3860" h="4177" extrusionOk="0">
                  <a:moveTo>
                    <a:pt x="2296" y="1"/>
                  </a:moveTo>
                  <a:cubicBezTo>
                    <a:pt x="2237" y="1"/>
                    <a:pt x="2178" y="4"/>
                    <a:pt x="2118" y="12"/>
                  </a:cubicBezTo>
                  <a:cubicBezTo>
                    <a:pt x="1802" y="73"/>
                    <a:pt x="1507" y="246"/>
                    <a:pt x="1293" y="491"/>
                  </a:cubicBezTo>
                  <a:cubicBezTo>
                    <a:pt x="1100" y="715"/>
                    <a:pt x="937" y="969"/>
                    <a:pt x="815" y="1244"/>
                  </a:cubicBezTo>
                  <a:cubicBezTo>
                    <a:pt x="448" y="1977"/>
                    <a:pt x="173" y="2761"/>
                    <a:pt x="0" y="3566"/>
                  </a:cubicBezTo>
                  <a:lnTo>
                    <a:pt x="407" y="3658"/>
                  </a:lnTo>
                  <a:cubicBezTo>
                    <a:pt x="570" y="2884"/>
                    <a:pt x="835" y="2140"/>
                    <a:pt x="1192" y="1428"/>
                  </a:cubicBezTo>
                  <a:cubicBezTo>
                    <a:pt x="1293" y="1193"/>
                    <a:pt x="1436" y="969"/>
                    <a:pt x="1599" y="766"/>
                  </a:cubicBezTo>
                  <a:cubicBezTo>
                    <a:pt x="1752" y="593"/>
                    <a:pt x="1955" y="470"/>
                    <a:pt x="2189" y="420"/>
                  </a:cubicBezTo>
                  <a:cubicBezTo>
                    <a:pt x="2220" y="417"/>
                    <a:pt x="2251" y="415"/>
                    <a:pt x="2282" y="415"/>
                  </a:cubicBezTo>
                  <a:cubicBezTo>
                    <a:pt x="2574" y="415"/>
                    <a:pt x="2850" y="545"/>
                    <a:pt x="3035" y="766"/>
                  </a:cubicBezTo>
                  <a:cubicBezTo>
                    <a:pt x="3259" y="1041"/>
                    <a:pt x="3391" y="1377"/>
                    <a:pt x="3421" y="1723"/>
                  </a:cubicBezTo>
                  <a:cubicBezTo>
                    <a:pt x="3452" y="2100"/>
                    <a:pt x="3442" y="2476"/>
                    <a:pt x="3391" y="2843"/>
                  </a:cubicBezTo>
                  <a:lnTo>
                    <a:pt x="3279" y="4146"/>
                  </a:lnTo>
                  <a:lnTo>
                    <a:pt x="3686" y="4177"/>
                  </a:lnTo>
                  <a:lnTo>
                    <a:pt x="3808" y="2884"/>
                  </a:lnTo>
                  <a:cubicBezTo>
                    <a:pt x="3849" y="2487"/>
                    <a:pt x="3859" y="2079"/>
                    <a:pt x="3829" y="1672"/>
                  </a:cubicBezTo>
                  <a:cubicBezTo>
                    <a:pt x="3788" y="1244"/>
                    <a:pt x="3625" y="827"/>
                    <a:pt x="3350" y="501"/>
                  </a:cubicBezTo>
                  <a:cubicBezTo>
                    <a:pt x="3084" y="181"/>
                    <a:pt x="2700" y="1"/>
                    <a:pt x="22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3326;p74">
              <a:extLst>
                <a:ext uri="{FF2B5EF4-FFF2-40B4-BE49-F238E27FC236}">
                  <a16:creationId xmlns:a16="http://schemas.microsoft.com/office/drawing/2014/main" id="{C82F78AE-4BD5-41EC-8143-F8BD4B1A730E}"/>
                </a:ext>
              </a:extLst>
            </p:cNvPr>
            <p:cNvSpPr/>
            <p:nvPr/>
          </p:nvSpPr>
          <p:spPr>
            <a:xfrm>
              <a:off x="2196791" y="3009124"/>
              <a:ext cx="334111" cy="362733"/>
            </a:xfrm>
            <a:custGeom>
              <a:avLst/>
              <a:gdLst/>
              <a:ahLst/>
              <a:cxnLst/>
              <a:rect l="l" t="t" r="r" b="b"/>
              <a:pathLst>
                <a:path w="7179" h="7794" extrusionOk="0">
                  <a:moveTo>
                    <a:pt x="2490" y="1"/>
                  </a:moveTo>
                  <a:cubicBezTo>
                    <a:pt x="2137" y="1"/>
                    <a:pt x="1825" y="227"/>
                    <a:pt x="1721" y="575"/>
                  </a:cubicBezTo>
                  <a:lnTo>
                    <a:pt x="163" y="5707"/>
                  </a:lnTo>
                  <a:cubicBezTo>
                    <a:pt x="0" y="6216"/>
                    <a:pt x="255" y="6766"/>
                    <a:pt x="744" y="6980"/>
                  </a:cubicBezTo>
                  <a:cubicBezTo>
                    <a:pt x="2276" y="7654"/>
                    <a:pt x="4132" y="7794"/>
                    <a:pt x="5431" y="7794"/>
                  </a:cubicBezTo>
                  <a:cubicBezTo>
                    <a:pt x="5643" y="7794"/>
                    <a:pt x="5840" y="7790"/>
                    <a:pt x="6018" y="7784"/>
                  </a:cubicBezTo>
                  <a:cubicBezTo>
                    <a:pt x="6588" y="7764"/>
                    <a:pt x="7036" y="7306"/>
                    <a:pt x="7047" y="6736"/>
                  </a:cubicBezTo>
                  <a:lnTo>
                    <a:pt x="7179" y="830"/>
                  </a:lnTo>
                  <a:cubicBezTo>
                    <a:pt x="5550" y="341"/>
                    <a:pt x="3585" y="97"/>
                    <a:pt x="2577" y="5"/>
                  </a:cubicBezTo>
                  <a:cubicBezTo>
                    <a:pt x="2547" y="2"/>
                    <a:pt x="2518" y="1"/>
                    <a:pt x="24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3327;p74">
              <a:extLst>
                <a:ext uri="{FF2B5EF4-FFF2-40B4-BE49-F238E27FC236}">
                  <a16:creationId xmlns:a16="http://schemas.microsoft.com/office/drawing/2014/main" id="{74A94CB1-EF39-4D3E-A5BC-3B5FBD88D3FC}"/>
                </a:ext>
              </a:extLst>
            </p:cNvPr>
            <p:cNvSpPr/>
            <p:nvPr/>
          </p:nvSpPr>
          <p:spPr>
            <a:xfrm>
              <a:off x="2253663" y="3060644"/>
              <a:ext cx="245964" cy="264673"/>
            </a:xfrm>
            <a:custGeom>
              <a:avLst/>
              <a:gdLst/>
              <a:ahLst/>
              <a:cxnLst/>
              <a:rect l="l" t="t" r="r" b="b"/>
              <a:pathLst>
                <a:path w="5285" h="5687" extrusionOk="0">
                  <a:moveTo>
                    <a:pt x="1651" y="1"/>
                  </a:moveTo>
                  <a:cubicBezTo>
                    <a:pt x="1458" y="1"/>
                    <a:pt x="1286" y="127"/>
                    <a:pt x="1232" y="324"/>
                  </a:cubicBezTo>
                  <a:lnTo>
                    <a:pt x="61" y="4356"/>
                  </a:lnTo>
                  <a:cubicBezTo>
                    <a:pt x="0" y="4570"/>
                    <a:pt x="102" y="4784"/>
                    <a:pt x="296" y="4875"/>
                  </a:cubicBezTo>
                  <a:cubicBezTo>
                    <a:pt x="1743" y="5568"/>
                    <a:pt x="3214" y="5687"/>
                    <a:pt x="4062" y="5687"/>
                  </a:cubicBezTo>
                  <a:cubicBezTo>
                    <a:pt x="4198" y="5687"/>
                    <a:pt x="4318" y="5684"/>
                    <a:pt x="4419" y="5680"/>
                  </a:cubicBezTo>
                  <a:cubicBezTo>
                    <a:pt x="4643" y="5669"/>
                    <a:pt x="4817" y="5496"/>
                    <a:pt x="4847" y="5282"/>
                  </a:cubicBezTo>
                  <a:lnTo>
                    <a:pt x="5265" y="1057"/>
                  </a:lnTo>
                  <a:cubicBezTo>
                    <a:pt x="5285" y="823"/>
                    <a:pt x="5132" y="619"/>
                    <a:pt x="4898" y="578"/>
                  </a:cubicBezTo>
                  <a:lnTo>
                    <a:pt x="1731" y="8"/>
                  </a:lnTo>
                  <a:cubicBezTo>
                    <a:pt x="1704" y="3"/>
                    <a:pt x="1677" y="1"/>
                    <a:pt x="16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3328;p74">
              <a:extLst>
                <a:ext uri="{FF2B5EF4-FFF2-40B4-BE49-F238E27FC236}">
                  <a16:creationId xmlns:a16="http://schemas.microsoft.com/office/drawing/2014/main" id="{14F2D183-799E-4D36-BB27-E381703EB9D2}"/>
                </a:ext>
              </a:extLst>
            </p:cNvPr>
            <p:cNvSpPr/>
            <p:nvPr/>
          </p:nvSpPr>
          <p:spPr>
            <a:xfrm>
              <a:off x="2413806" y="2295945"/>
              <a:ext cx="150883" cy="584077"/>
            </a:xfrm>
            <a:custGeom>
              <a:avLst/>
              <a:gdLst/>
              <a:ahLst/>
              <a:cxnLst/>
              <a:rect l="l" t="t" r="r" b="b"/>
              <a:pathLst>
                <a:path w="3242" h="12550" extrusionOk="0">
                  <a:moveTo>
                    <a:pt x="2502" y="1"/>
                  </a:moveTo>
                  <a:cubicBezTo>
                    <a:pt x="2211" y="1"/>
                    <a:pt x="1923" y="177"/>
                    <a:pt x="1864" y="565"/>
                  </a:cubicBezTo>
                  <a:lnTo>
                    <a:pt x="1009" y="6145"/>
                  </a:lnTo>
                  <a:lnTo>
                    <a:pt x="1" y="12397"/>
                  </a:lnTo>
                  <a:lnTo>
                    <a:pt x="765" y="12549"/>
                  </a:lnTo>
                  <a:lnTo>
                    <a:pt x="2312" y="6409"/>
                  </a:lnTo>
                  <a:lnTo>
                    <a:pt x="3168" y="768"/>
                  </a:lnTo>
                  <a:cubicBezTo>
                    <a:pt x="3241" y="280"/>
                    <a:pt x="2869" y="1"/>
                    <a:pt x="2502" y="1"/>
                  </a:cubicBezTo>
                  <a:close/>
                </a:path>
              </a:pathLst>
            </a:custGeom>
            <a:solidFill>
              <a:srgbClr val="FFB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3329;p74">
              <a:extLst>
                <a:ext uri="{FF2B5EF4-FFF2-40B4-BE49-F238E27FC236}">
                  <a16:creationId xmlns:a16="http://schemas.microsoft.com/office/drawing/2014/main" id="{E35D1907-81A2-44C6-B850-0F284711E66D}"/>
                </a:ext>
              </a:extLst>
            </p:cNvPr>
            <p:cNvSpPr/>
            <p:nvPr/>
          </p:nvSpPr>
          <p:spPr>
            <a:xfrm>
              <a:off x="2395842" y="2859126"/>
              <a:ext cx="62596" cy="70694"/>
            </a:xfrm>
            <a:custGeom>
              <a:avLst/>
              <a:gdLst/>
              <a:ahLst/>
              <a:cxnLst/>
              <a:rect l="l" t="t" r="r" b="b"/>
              <a:pathLst>
                <a:path w="1345" h="1519" extrusionOk="0">
                  <a:moveTo>
                    <a:pt x="860" y="1"/>
                  </a:moveTo>
                  <a:cubicBezTo>
                    <a:pt x="617" y="1"/>
                    <a:pt x="357" y="172"/>
                    <a:pt x="224" y="336"/>
                  </a:cubicBezTo>
                  <a:cubicBezTo>
                    <a:pt x="102" y="489"/>
                    <a:pt x="31" y="672"/>
                    <a:pt x="20" y="866"/>
                  </a:cubicBezTo>
                  <a:cubicBezTo>
                    <a:pt x="0" y="1029"/>
                    <a:pt x="51" y="1192"/>
                    <a:pt x="143" y="1324"/>
                  </a:cubicBezTo>
                  <a:cubicBezTo>
                    <a:pt x="238" y="1448"/>
                    <a:pt x="387" y="1518"/>
                    <a:pt x="539" y="1518"/>
                  </a:cubicBezTo>
                  <a:cubicBezTo>
                    <a:pt x="550" y="1518"/>
                    <a:pt x="560" y="1518"/>
                    <a:pt x="570" y="1517"/>
                  </a:cubicBezTo>
                  <a:cubicBezTo>
                    <a:pt x="703" y="1487"/>
                    <a:pt x="815" y="1416"/>
                    <a:pt x="896" y="1304"/>
                  </a:cubicBezTo>
                  <a:cubicBezTo>
                    <a:pt x="967" y="1202"/>
                    <a:pt x="1028" y="1080"/>
                    <a:pt x="1069" y="957"/>
                  </a:cubicBezTo>
                  <a:cubicBezTo>
                    <a:pt x="1140" y="733"/>
                    <a:pt x="1344" y="204"/>
                    <a:pt x="1069" y="51"/>
                  </a:cubicBezTo>
                  <a:cubicBezTo>
                    <a:pt x="1004" y="16"/>
                    <a:pt x="933" y="1"/>
                    <a:pt x="860" y="1"/>
                  </a:cubicBezTo>
                  <a:close/>
                </a:path>
              </a:pathLst>
            </a:custGeom>
            <a:solidFill>
              <a:srgbClr val="FFB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3330;p74">
              <a:extLst>
                <a:ext uri="{FF2B5EF4-FFF2-40B4-BE49-F238E27FC236}">
                  <a16:creationId xmlns:a16="http://schemas.microsoft.com/office/drawing/2014/main" id="{1FEBDE56-62FF-43B5-84B8-EC46C117947F}"/>
                </a:ext>
              </a:extLst>
            </p:cNvPr>
            <p:cNvSpPr/>
            <p:nvPr/>
          </p:nvSpPr>
          <p:spPr>
            <a:xfrm>
              <a:off x="2405755" y="2278120"/>
              <a:ext cx="186765" cy="482759"/>
            </a:xfrm>
            <a:custGeom>
              <a:avLst/>
              <a:gdLst/>
              <a:ahLst/>
              <a:cxnLst/>
              <a:rect l="l" t="t" r="r" b="b"/>
              <a:pathLst>
                <a:path w="4013" h="10373" extrusionOk="0">
                  <a:moveTo>
                    <a:pt x="4013" y="1"/>
                  </a:moveTo>
                  <a:cubicBezTo>
                    <a:pt x="4013" y="1"/>
                    <a:pt x="2373" y="1"/>
                    <a:pt x="2007" y="836"/>
                  </a:cubicBezTo>
                  <a:cubicBezTo>
                    <a:pt x="1722" y="1487"/>
                    <a:pt x="1650" y="2689"/>
                    <a:pt x="1467" y="3992"/>
                  </a:cubicBezTo>
                  <a:cubicBezTo>
                    <a:pt x="1294" y="5285"/>
                    <a:pt x="235" y="8880"/>
                    <a:pt x="1" y="9816"/>
                  </a:cubicBezTo>
                  <a:cubicBezTo>
                    <a:pt x="1" y="9816"/>
                    <a:pt x="766" y="10372"/>
                    <a:pt x="1667" y="10372"/>
                  </a:cubicBezTo>
                  <a:cubicBezTo>
                    <a:pt x="1719" y="10372"/>
                    <a:pt x="1771" y="10370"/>
                    <a:pt x="1823" y="10366"/>
                  </a:cubicBezTo>
                  <a:cubicBezTo>
                    <a:pt x="1823" y="10366"/>
                    <a:pt x="3157" y="5693"/>
                    <a:pt x="3198" y="4186"/>
                  </a:cubicBezTo>
                  <a:cubicBezTo>
                    <a:pt x="3229" y="2668"/>
                    <a:pt x="4013" y="1"/>
                    <a:pt x="40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3331;p74">
              <a:extLst>
                <a:ext uri="{FF2B5EF4-FFF2-40B4-BE49-F238E27FC236}">
                  <a16:creationId xmlns:a16="http://schemas.microsoft.com/office/drawing/2014/main" id="{4E6B0DC8-7861-4FAF-A176-910B7612D280}"/>
                </a:ext>
              </a:extLst>
            </p:cNvPr>
            <p:cNvSpPr/>
            <p:nvPr/>
          </p:nvSpPr>
          <p:spPr>
            <a:xfrm>
              <a:off x="2329476" y="2730675"/>
              <a:ext cx="266348" cy="933127"/>
            </a:xfrm>
            <a:custGeom>
              <a:avLst/>
              <a:gdLst/>
              <a:ahLst/>
              <a:cxnLst/>
              <a:rect l="l" t="t" r="r" b="b"/>
              <a:pathLst>
                <a:path w="5723" h="20050" extrusionOk="0">
                  <a:moveTo>
                    <a:pt x="3870" y="1"/>
                  </a:moveTo>
                  <a:cubicBezTo>
                    <a:pt x="2322" y="2180"/>
                    <a:pt x="1507" y="5611"/>
                    <a:pt x="632" y="9654"/>
                  </a:cubicBezTo>
                  <a:cubicBezTo>
                    <a:pt x="540" y="9949"/>
                    <a:pt x="469" y="10244"/>
                    <a:pt x="428" y="10540"/>
                  </a:cubicBezTo>
                  <a:cubicBezTo>
                    <a:pt x="0" y="13574"/>
                    <a:pt x="520" y="16547"/>
                    <a:pt x="703" y="20040"/>
                  </a:cubicBezTo>
                  <a:lnTo>
                    <a:pt x="1558" y="20050"/>
                  </a:lnTo>
                  <a:cubicBezTo>
                    <a:pt x="1599" y="16120"/>
                    <a:pt x="2770" y="13971"/>
                    <a:pt x="2475" y="10906"/>
                  </a:cubicBezTo>
                  <a:cubicBezTo>
                    <a:pt x="2444" y="10621"/>
                    <a:pt x="2505" y="10326"/>
                    <a:pt x="2648" y="10081"/>
                  </a:cubicBezTo>
                  <a:cubicBezTo>
                    <a:pt x="3849" y="7851"/>
                    <a:pt x="4756" y="5479"/>
                    <a:pt x="5723" y="2964"/>
                  </a:cubicBezTo>
                  <a:lnTo>
                    <a:pt x="3870" y="1"/>
                  </a:lnTo>
                  <a:close/>
                </a:path>
              </a:pathLst>
            </a:custGeom>
            <a:solidFill>
              <a:srgbClr val="FFB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3332;p74">
              <a:extLst>
                <a:ext uri="{FF2B5EF4-FFF2-40B4-BE49-F238E27FC236}">
                  <a16:creationId xmlns:a16="http://schemas.microsoft.com/office/drawing/2014/main" id="{7735477E-E253-4C04-8F5E-E1ED38A225ED}"/>
                </a:ext>
              </a:extLst>
            </p:cNvPr>
            <p:cNvSpPr/>
            <p:nvPr/>
          </p:nvSpPr>
          <p:spPr>
            <a:xfrm>
              <a:off x="2712963" y="2296830"/>
              <a:ext cx="204636" cy="531068"/>
            </a:xfrm>
            <a:custGeom>
              <a:avLst/>
              <a:gdLst/>
              <a:ahLst/>
              <a:cxnLst/>
              <a:rect l="l" t="t" r="r" b="b"/>
              <a:pathLst>
                <a:path w="4397" h="11411" extrusionOk="0">
                  <a:moveTo>
                    <a:pt x="877" y="1"/>
                  </a:moveTo>
                  <a:cubicBezTo>
                    <a:pt x="434" y="1"/>
                    <a:pt x="0" y="456"/>
                    <a:pt x="273" y="973"/>
                  </a:cubicBezTo>
                  <a:lnTo>
                    <a:pt x="2961" y="5688"/>
                  </a:lnTo>
                  <a:lnTo>
                    <a:pt x="80" y="11013"/>
                  </a:lnTo>
                  <a:lnTo>
                    <a:pt x="741" y="11410"/>
                  </a:lnTo>
                  <a:lnTo>
                    <a:pt x="4224" y="6115"/>
                  </a:lnTo>
                  <a:cubicBezTo>
                    <a:pt x="4387" y="5861"/>
                    <a:pt x="4397" y="5545"/>
                    <a:pt x="4244" y="5280"/>
                  </a:cubicBezTo>
                  <a:lnTo>
                    <a:pt x="1424" y="322"/>
                  </a:lnTo>
                  <a:cubicBezTo>
                    <a:pt x="1283" y="95"/>
                    <a:pt x="1079" y="1"/>
                    <a:pt x="877" y="1"/>
                  </a:cubicBezTo>
                  <a:close/>
                </a:path>
              </a:pathLst>
            </a:custGeom>
            <a:solidFill>
              <a:srgbClr val="FFB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3333;p74">
              <a:extLst>
                <a:ext uri="{FF2B5EF4-FFF2-40B4-BE49-F238E27FC236}">
                  <a16:creationId xmlns:a16="http://schemas.microsoft.com/office/drawing/2014/main" id="{AA4F84F3-051D-4D28-A8AD-E2A501AA8AB9}"/>
                </a:ext>
              </a:extLst>
            </p:cNvPr>
            <p:cNvSpPr/>
            <p:nvPr/>
          </p:nvSpPr>
          <p:spPr>
            <a:xfrm>
              <a:off x="2635614" y="2738261"/>
              <a:ext cx="161168" cy="929357"/>
            </a:xfrm>
            <a:custGeom>
              <a:avLst/>
              <a:gdLst/>
              <a:ahLst/>
              <a:cxnLst/>
              <a:rect l="l" t="t" r="r" b="b"/>
              <a:pathLst>
                <a:path w="3463" h="19969" extrusionOk="0">
                  <a:moveTo>
                    <a:pt x="672" y="1"/>
                  </a:moveTo>
                  <a:cubicBezTo>
                    <a:pt x="0" y="2557"/>
                    <a:pt x="51" y="5957"/>
                    <a:pt x="642" y="9979"/>
                  </a:cubicBezTo>
                  <a:cubicBezTo>
                    <a:pt x="693" y="10275"/>
                    <a:pt x="703" y="10570"/>
                    <a:pt x="683" y="10865"/>
                  </a:cubicBezTo>
                  <a:cubicBezTo>
                    <a:pt x="499" y="13533"/>
                    <a:pt x="957" y="16659"/>
                    <a:pt x="1171" y="19968"/>
                  </a:cubicBezTo>
                  <a:lnTo>
                    <a:pt x="2128" y="19968"/>
                  </a:lnTo>
                  <a:cubicBezTo>
                    <a:pt x="2108" y="16058"/>
                    <a:pt x="3198" y="13839"/>
                    <a:pt x="2668" y="11018"/>
                  </a:cubicBezTo>
                  <a:cubicBezTo>
                    <a:pt x="2597" y="10641"/>
                    <a:pt x="2587" y="10244"/>
                    <a:pt x="2638" y="9867"/>
                  </a:cubicBezTo>
                  <a:cubicBezTo>
                    <a:pt x="2984" y="7393"/>
                    <a:pt x="3442" y="4776"/>
                    <a:pt x="3462" y="2109"/>
                  </a:cubicBezTo>
                  <a:lnTo>
                    <a:pt x="672" y="1"/>
                  </a:lnTo>
                  <a:close/>
                </a:path>
              </a:pathLst>
            </a:custGeom>
            <a:solidFill>
              <a:srgbClr val="FFB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3334;p74">
              <a:extLst>
                <a:ext uri="{FF2B5EF4-FFF2-40B4-BE49-F238E27FC236}">
                  <a16:creationId xmlns:a16="http://schemas.microsoft.com/office/drawing/2014/main" id="{AE874775-41E2-4111-945A-C29579EFE318}"/>
                </a:ext>
              </a:extLst>
            </p:cNvPr>
            <p:cNvSpPr/>
            <p:nvPr/>
          </p:nvSpPr>
          <p:spPr>
            <a:xfrm>
              <a:off x="2490131" y="2272908"/>
              <a:ext cx="298135" cy="464935"/>
            </a:xfrm>
            <a:custGeom>
              <a:avLst/>
              <a:gdLst/>
              <a:ahLst/>
              <a:cxnLst/>
              <a:rect l="l" t="t" r="r" b="b"/>
              <a:pathLst>
                <a:path w="6406" h="9990" extrusionOk="0">
                  <a:moveTo>
                    <a:pt x="3198" y="1"/>
                  </a:moveTo>
                  <a:lnTo>
                    <a:pt x="1864" y="276"/>
                  </a:lnTo>
                  <a:cubicBezTo>
                    <a:pt x="1344" y="377"/>
                    <a:pt x="978" y="846"/>
                    <a:pt x="1008" y="1375"/>
                  </a:cubicBezTo>
                  <a:lnTo>
                    <a:pt x="1232" y="6813"/>
                  </a:lnTo>
                  <a:lnTo>
                    <a:pt x="0" y="9990"/>
                  </a:lnTo>
                  <a:lnTo>
                    <a:pt x="6405" y="9990"/>
                  </a:lnTo>
                  <a:lnTo>
                    <a:pt x="5173" y="6813"/>
                  </a:lnTo>
                  <a:lnTo>
                    <a:pt x="5397" y="1375"/>
                  </a:lnTo>
                  <a:cubicBezTo>
                    <a:pt x="5417" y="846"/>
                    <a:pt x="5051" y="377"/>
                    <a:pt x="4531" y="276"/>
                  </a:cubicBezTo>
                  <a:lnTo>
                    <a:pt x="3198" y="1"/>
                  </a:lnTo>
                  <a:close/>
                </a:path>
              </a:pathLst>
            </a:custGeom>
            <a:solidFill>
              <a:srgbClr val="FFB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3335;p74">
              <a:extLst>
                <a:ext uri="{FF2B5EF4-FFF2-40B4-BE49-F238E27FC236}">
                  <a16:creationId xmlns:a16="http://schemas.microsoft.com/office/drawing/2014/main" id="{D1E88035-6A67-4C6C-AE6C-4745459ED168}"/>
                </a:ext>
              </a:extLst>
            </p:cNvPr>
            <p:cNvSpPr/>
            <p:nvPr/>
          </p:nvSpPr>
          <p:spPr>
            <a:xfrm>
              <a:off x="2490131" y="1968443"/>
              <a:ext cx="288641" cy="280124"/>
            </a:xfrm>
            <a:custGeom>
              <a:avLst/>
              <a:gdLst/>
              <a:ahLst/>
              <a:cxnLst/>
              <a:rect l="l" t="t" r="r" b="b"/>
              <a:pathLst>
                <a:path w="6202" h="6019" extrusionOk="0">
                  <a:moveTo>
                    <a:pt x="2618" y="0"/>
                  </a:moveTo>
                  <a:cubicBezTo>
                    <a:pt x="2557" y="0"/>
                    <a:pt x="2496" y="2"/>
                    <a:pt x="2434" y="6"/>
                  </a:cubicBezTo>
                  <a:lnTo>
                    <a:pt x="3024" y="189"/>
                  </a:lnTo>
                  <a:cubicBezTo>
                    <a:pt x="2879" y="152"/>
                    <a:pt x="2732" y="134"/>
                    <a:pt x="2587" y="134"/>
                  </a:cubicBezTo>
                  <a:cubicBezTo>
                    <a:pt x="2051" y="134"/>
                    <a:pt x="1538" y="377"/>
                    <a:pt x="1202" y="810"/>
                  </a:cubicBezTo>
                  <a:cubicBezTo>
                    <a:pt x="917" y="1187"/>
                    <a:pt x="805" y="1645"/>
                    <a:pt x="693" y="2103"/>
                  </a:cubicBezTo>
                  <a:lnTo>
                    <a:pt x="72" y="4608"/>
                  </a:lnTo>
                  <a:cubicBezTo>
                    <a:pt x="21" y="4791"/>
                    <a:pt x="0" y="4985"/>
                    <a:pt x="21" y="5178"/>
                  </a:cubicBezTo>
                  <a:cubicBezTo>
                    <a:pt x="72" y="5504"/>
                    <a:pt x="347" y="5748"/>
                    <a:pt x="652" y="5860"/>
                  </a:cubicBezTo>
                  <a:cubicBezTo>
                    <a:pt x="966" y="5978"/>
                    <a:pt x="1314" y="5999"/>
                    <a:pt x="1655" y="5999"/>
                  </a:cubicBezTo>
                  <a:cubicBezTo>
                    <a:pt x="1844" y="5999"/>
                    <a:pt x="2032" y="5993"/>
                    <a:pt x="2210" y="5993"/>
                  </a:cubicBezTo>
                  <a:lnTo>
                    <a:pt x="3941" y="6013"/>
                  </a:lnTo>
                  <a:cubicBezTo>
                    <a:pt x="4052" y="6015"/>
                    <a:pt x="4192" y="6019"/>
                    <a:pt x="4347" y="6019"/>
                  </a:cubicBezTo>
                  <a:cubicBezTo>
                    <a:pt x="5058" y="6019"/>
                    <a:pt x="6091" y="5939"/>
                    <a:pt x="6191" y="5229"/>
                  </a:cubicBezTo>
                  <a:cubicBezTo>
                    <a:pt x="6201" y="5005"/>
                    <a:pt x="6171" y="4781"/>
                    <a:pt x="6079" y="4567"/>
                  </a:cubicBezTo>
                  <a:cubicBezTo>
                    <a:pt x="6018" y="4394"/>
                    <a:pt x="5977" y="4221"/>
                    <a:pt x="5957" y="4038"/>
                  </a:cubicBezTo>
                  <a:cubicBezTo>
                    <a:pt x="5916" y="3417"/>
                    <a:pt x="5967" y="2816"/>
                    <a:pt x="5753" y="2215"/>
                  </a:cubicBezTo>
                  <a:cubicBezTo>
                    <a:pt x="5275" y="879"/>
                    <a:pt x="4013" y="0"/>
                    <a:pt x="2618" y="0"/>
                  </a:cubicBezTo>
                  <a:close/>
                </a:path>
              </a:pathLst>
            </a:custGeom>
            <a:solidFill>
              <a:srgbClr val="71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3336;p74">
              <a:extLst>
                <a:ext uri="{FF2B5EF4-FFF2-40B4-BE49-F238E27FC236}">
                  <a16:creationId xmlns:a16="http://schemas.microsoft.com/office/drawing/2014/main" id="{0DF0F8EC-97E1-4F95-B960-0E5088BC88EF}"/>
                </a:ext>
              </a:extLst>
            </p:cNvPr>
            <p:cNvSpPr/>
            <p:nvPr/>
          </p:nvSpPr>
          <p:spPr>
            <a:xfrm>
              <a:off x="2515728" y="1966721"/>
              <a:ext cx="243590" cy="246569"/>
            </a:xfrm>
            <a:custGeom>
              <a:avLst/>
              <a:gdLst/>
              <a:ahLst/>
              <a:cxnLst/>
              <a:rect l="l" t="t" r="r" b="b"/>
              <a:pathLst>
                <a:path w="5234" h="5298" extrusionOk="0">
                  <a:moveTo>
                    <a:pt x="2198" y="1"/>
                  </a:moveTo>
                  <a:cubicBezTo>
                    <a:pt x="819" y="1"/>
                    <a:pt x="81" y="1147"/>
                    <a:pt x="41" y="2588"/>
                  </a:cubicBezTo>
                  <a:cubicBezTo>
                    <a:pt x="0" y="4054"/>
                    <a:pt x="703" y="5266"/>
                    <a:pt x="2128" y="5297"/>
                  </a:cubicBezTo>
                  <a:cubicBezTo>
                    <a:pt x="2153" y="5297"/>
                    <a:pt x="2177" y="5298"/>
                    <a:pt x="2202" y="5298"/>
                  </a:cubicBezTo>
                  <a:cubicBezTo>
                    <a:pt x="3609" y="5298"/>
                    <a:pt x="5163" y="4162"/>
                    <a:pt x="5193" y="2731"/>
                  </a:cubicBezTo>
                  <a:cubicBezTo>
                    <a:pt x="5234" y="1275"/>
                    <a:pt x="3696" y="32"/>
                    <a:pt x="2271" y="2"/>
                  </a:cubicBezTo>
                  <a:cubicBezTo>
                    <a:pt x="2247" y="1"/>
                    <a:pt x="2222" y="1"/>
                    <a:pt x="2198" y="1"/>
                  </a:cubicBezTo>
                  <a:close/>
                </a:path>
              </a:pathLst>
            </a:custGeom>
            <a:solidFill>
              <a:srgbClr val="71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3337;p74">
              <a:extLst>
                <a:ext uri="{FF2B5EF4-FFF2-40B4-BE49-F238E27FC236}">
                  <a16:creationId xmlns:a16="http://schemas.microsoft.com/office/drawing/2014/main" id="{8371F025-9FB2-454E-AB86-270B24D56606}"/>
                </a:ext>
              </a:extLst>
            </p:cNvPr>
            <p:cNvSpPr/>
            <p:nvPr/>
          </p:nvSpPr>
          <p:spPr>
            <a:xfrm>
              <a:off x="2514285" y="2000928"/>
              <a:ext cx="187230" cy="305442"/>
            </a:xfrm>
            <a:custGeom>
              <a:avLst/>
              <a:gdLst/>
              <a:ahLst/>
              <a:cxnLst/>
              <a:rect l="l" t="t" r="r" b="b"/>
              <a:pathLst>
                <a:path w="4023" h="6563" extrusionOk="0">
                  <a:moveTo>
                    <a:pt x="2133" y="0"/>
                  </a:moveTo>
                  <a:cubicBezTo>
                    <a:pt x="1313" y="0"/>
                    <a:pt x="491" y="388"/>
                    <a:pt x="388" y="957"/>
                  </a:cubicBezTo>
                  <a:cubicBezTo>
                    <a:pt x="1" y="3034"/>
                    <a:pt x="296" y="3879"/>
                    <a:pt x="866" y="4378"/>
                  </a:cubicBezTo>
                  <a:cubicBezTo>
                    <a:pt x="1538" y="4938"/>
                    <a:pt x="1976" y="4867"/>
                    <a:pt x="1976" y="6058"/>
                  </a:cubicBezTo>
                  <a:cubicBezTo>
                    <a:pt x="2119" y="6394"/>
                    <a:pt x="2427" y="6563"/>
                    <a:pt x="2736" y="6563"/>
                  </a:cubicBezTo>
                  <a:cubicBezTo>
                    <a:pt x="3045" y="6563"/>
                    <a:pt x="3356" y="6394"/>
                    <a:pt x="3503" y="6058"/>
                  </a:cubicBezTo>
                  <a:cubicBezTo>
                    <a:pt x="3483" y="5112"/>
                    <a:pt x="3666" y="4165"/>
                    <a:pt x="4023" y="3289"/>
                  </a:cubicBezTo>
                  <a:cubicBezTo>
                    <a:pt x="4023" y="3289"/>
                    <a:pt x="3972" y="1303"/>
                    <a:pt x="3697" y="784"/>
                  </a:cubicBezTo>
                  <a:cubicBezTo>
                    <a:pt x="3396" y="230"/>
                    <a:pt x="2765" y="0"/>
                    <a:pt x="2133" y="0"/>
                  </a:cubicBezTo>
                  <a:close/>
                </a:path>
              </a:pathLst>
            </a:custGeom>
            <a:solidFill>
              <a:srgbClr val="FFB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3338;p74">
              <a:extLst>
                <a:ext uri="{FF2B5EF4-FFF2-40B4-BE49-F238E27FC236}">
                  <a16:creationId xmlns:a16="http://schemas.microsoft.com/office/drawing/2014/main" id="{85F15EF5-9323-4BE7-A2D0-5A9818059C94}"/>
                </a:ext>
              </a:extLst>
            </p:cNvPr>
            <p:cNvSpPr/>
            <p:nvPr/>
          </p:nvSpPr>
          <p:spPr>
            <a:xfrm>
              <a:off x="2600058" y="2121281"/>
              <a:ext cx="17127" cy="14567"/>
            </a:xfrm>
            <a:custGeom>
              <a:avLst/>
              <a:gdLst/>
              <a:ahLst/>
              <a:cxnLst/>
              <a:rect l="l" t="t" r="r" b="b"/>
              <a:pathLst>
                <a:path w="368" h="313" extrusionOk="0">
                  <a:moveTo>
                    <a:pt x="204" y="0"/>
                  </a:moveTo>
                  <a:cubicBezTo>
                    <a:pt x="72" y="0"/>
                    <a:pt x="1" y="163"/>
                    <a:pt x="102" y="265"/>
                  </a:cubicBezTo>
                  <a:cubicBezTo>
                    <a:pt x="132" y="298"/>
                    <a:pt x="171" y="313"/>
                    <a:pt x="209" y="313"/>
                  </a:cubicBezTo>
                  <a:cubicBezTo>
                    <a:pt x="288" y="313"/>
                    <a:pt x="367" y="249"/>
                    <a:pt x="367" y="153"/>
                  </a:cubicBezTo>
                  <a:cubicBezTo>
                    <a:pt x="367" y="72"/>
                    <a:pt x="296" y="0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3339;p74">
              <a:extLst>
                <a:ext uri="{FF2B5EF4-FFF2-40B4-BE49-F238E27FC236}">
                  <a16:creationId xmlns:a16="http://schemas.microsoft.com/office/drawing/2014/main" id="{6A6185FF-710F-4F51-AB07-1505C65F7AAE}"/>
                </a:ext>
              </a:extLst>
            </p:cNvPr>
            <p:cNvSpPr/>
            <p:nvPr/>
          </p:nvSpPr>
          <p:spPr>
            <a:xfrm>
              <a:off x="2604340" y="2123654"/>
              <a:ext cx="5259" cy="5352"/>
            </a:xfrm>
            <a:custGeom>
              <a:avLst/>
              <a:gdLst/>
              <a:ahLst/>
              <a:cxnLst/>
              <a:rect l="l" t="t" r="r" b="b"/>
              <a:pathLst>
                <a:path w="113" h="115" extrusionOk="0">
                  <a:moveTo>
                    <a:pt x="56" y="0"/>
                  </a:moveTo>
                  <a:cubicBezTo>
                    <a:pt x="28" y="0"/>
                    <a:pt x="0" y="21"/>
                    <a:pt x="0" y="61"/>
                  </a:cubicBezTo>
                  <a:cubicBezTo>
                    <a:pt x="0" y="97"/>
                    <a:pt x="28" y="115"/>
                    <a:pt x="56" y="115"/>
                  </a:cubicBezTo>
                  <a:cubicBezTo>
                    <a:pt x="84" y="115"/>
                    <a:pt x="112" y="97"/>
                    <a:pt x="112" y="61"/>
                  </a:cubicBezTo>
                  <a:cubicBezTo>
                    <a:pt x="112" y="21"/>
                    <a:pt x="84" y="0"/>
                    <a:pt x="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3340;p74">
              <a:extLst>
                <a:ext uri="{FF2B5EF4-FFF2-40B4-BE49-F238E27FC236}">
                  <a16:creationId xmlns:a16="http://schemas.microsoft.com/office/drawing/2014/main" id="{3F69B032-62E4-4863-A79A-30E06F02A723}"/>
                </a:ext>
              </a:extLst>
            </p:cNvPr>
            <p:cNvSpPr/>
            <p:nvPr/>
          </p:nvSpPr>
          <p:spPr>
            <a:xfrm>
              <a:off x="2543652" y="2121281"/>
              <a:ext cx="17127" cy="14567"/>
            </a:xfrm>
            <a:custGeom>
              <a:avLst/>
              <a:gdLst/>
              <a:ahLst/>
              <a:cxnLst/>
              <a:rect l="l" t="t" r="r" b="b"/>
              <a:pathLst>
                <a:path w="368" h="313" extrusionOk="0">
                  <a:moveTo>
                    <a:pt x="215" y="0"/>
                  </a:moveTo>
                  <a:cubicBezTo>
                    <a:pt x="72" y="0"/>
                    <a:pt x="1" y="163"/>
                    <a:pt x="103" y="265"/>
                  </a:cubicBezTo>
                  <a:cubicBezTo>
                    <a:pt x="136" y="298"/>
                    <a:pt x="175" y="313"/>
                    <a:pt x="214" y="313"/>
                  </a:cubicBezTo>
                  <a:cubicBezTo>
                    <a:pt x="293" y="313"/>
                    <a:pt x="367" y="249"/>
                    <a:pt x="367" y="153"/>
                  </a:cubicBezTo>
                  <a:cubicBezTo>
                    <a:pt x="367" y="72"/>
                    <a:pt x="296" y="0"/>
                    <a:pt x="2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3341;p74">
              <a:extLst>
                <a:ext uri="{FF2B5EF4-FFF2-40B4-BE49-F238E27FC236}">
                  <a16:creationId xmlns:a16="http://schemas.microsoft.com/office/drawing/2014/main" id="{15D4877B-D712-4FA1-AE35-DE149DD3F6D0}"/>
                </a:ext>
              </a:extLst>
            </p:cNvPr>
            <p:cNvSpPr/>
            <p:nvPr/>
          </p:nvSpPr>
          <p:spPr>
            <a:xfrm>
              <a:off x="2548399" y="2123654"/>
              <a:ext cx="5259" cy="5352"/>
            </a:xfrm>
            <a:custGeom>
              <a:avLst/>
              <a:gdLst/>
              <a:ahLst/>
              <a:cxnLst/>
              <a:rect l="l" t="t" r="r" b="b"/>
              <a:pathLst>
                <a:path w="113" h="115" extrusionOk="0">
                  <a:moveTo>
                    <a:pt x="57" y="0"/>
                  </a:moveTo>
                  <a:cubicBezTo>
                    <a:pt x="29" y="0"/>
                    <a:pt x="1" y="21"/>
                    <a:pt x="1" y="61"/>
                  </a:cubicBezTo>
                  <a:cubicBezTo>
                    <a:pt x="1" y="97"/>
                    <a:pt x="29" y="115"/>
                    <a:pt x="57" y="115"/>
                  </a:cubicBezTo>
                  <a:cubicBezTo>
                    <a:pt x="85" y="115"/>
                    <a:pt x="113" y="97"/>
                    <a:pt x="113" y="61"/>
                  </a:cubicBezTo>
                  <a:cubicBezTo>
                    <a:pt x="113" y="21"/>
                    <a:pt x="85" y="0"/>
                    <a:pt x="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3342;p74">
              <a:extLst>
                <a:ext uri="{FF2B5EF4-FFF2-40B4-BE49-F238E27FC236}">
                  <a16:creationId xmlns:a16="http://schemas.microsoft.com/office/drawing/2014/main" id="{63D692E3-2B1C-4CEF-BE20-AE13184726E1}"/>
                </a:ext>
              </a:extLst>
            </p:cNvPr>
            <p:cNvSpPr/>
            <p:nvPr/>
          </p:nvSpPr>
          <p:spPr>
            <a:xfrm>
              <a:off x="2534204" y="2095311"/>
              <a:ext cx="33695" cy="13590"/>
            </a:xfrm>
            <a:custGeom>
              <a:avLst/>
              <a:gdLst/>
              <a:ahLst/>
              <a:cxnLst/>
              <a:rect l="l" t="t" r="r" b="b"/>
              <a:pathLst>
                <a:path w="724" h="292" extrusionOk="0">
                  <a:moveTo>
                    <a:pt x="371" y="0"/>
                  </a:moveTo>
                  <a:cubicBezTo>
                    <a:pt x="252" y="0"/>
                    <a:pt x="133" y="44"/>
                    <a:pt x="41" y="131"/>
                  </a:cubicBezTo>
                  <a:cubicBezTo>
                    <a:pt x="10" y="161"/>
                    <a:pt x="0" y="222"/>
                    <a:pt x="31" y="263"/>
                  </a:cubicBezTo>
                  <a:cubicBezTo>
                    <a:pt x="43" y="281"/>
                    <a:pt x="65" y="292"/>
                    <a:pt x="89" y="292"/>
                  </a:cubicBezTo>
                  <a:cubicBezTo>
                    <a:pt x="107" y="292"/>
                    <a:pt x="126" y="286"/>
                    <a:pt x="143" y="273"/>
                  </a:cubicBezTo>
                  <a:cubicBezTo>
                    <a:pt x="214" y="212"/>
                    <a:pt x="306" y="182"/>
                    <a:pt x="408" y="182"/>
                  </a:cubicBezTo>
                  <a:cubicBezTo>
                    <a:pt x="448" y="192"/>
                    <a:pt x="499" y="202"/>
                    <a:pt x="540" y="222"/>
                  </a:cubicBezTo>
                  <a:cubicBezTo>
                    <a:pt x="571" y="238"/>
                    <a:pt x="602" y="260"/>
                    <a:pt x="634" y="260"/>
                  </a:cubicBezTo>
                  <a:cubicBezTo>
                    <a:pt x="643" y="260"/>
                    <a:pt x="653" y="258"/>
                    <a:pt x="662" y="253"/>
                  </a:cubicBezTo>
                  <a:cubicBezTo>
                    <a:pt x="713" y="212"/>
                    <a:pt x="723" y="141"/>
                    <a:pt x="672" y="100"/>
                  </a:cubicBezTo>
                  <a:cubicBezTo>
                    <a:pt x="582" y="34"/>
                    <a:pt x="476" y="0"/>
                    <a:pt x="371" y="0"/>
                  </a:cubicBezTo>
                  <a:close/>
                </a:path>
              </a:pathLst>
            </a:custGeom>
            <a:solidFill>
              <a:srgbClr val="71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3343;p74">
              <a:extLst>
                <a:ext uri="{FF2B5EF4-FFF2-40B4-BE49-F238E27FC236}">
                  <a16:creationId xmlns:a16="http://schemas.microsoft.com/office/drawing/2014/main" id="{DD093A4D-2779-4F95-881D-63D7A01A3838}"/>
                </a:ext>
              </a:extLst>
            </p:cNvPr>
            <p:cNvSpPr/>
            <p:nvPr/>
          </p:nvSpPr>
          <p:spPr>
            <a:xfrm>
              <a:off x="2592007" y="2095451"/>
              <a:ext cx="37977" cy="13450"/>
            </a:xfrm>
            <a:custGeom>
              <a:avLst/>
              <a:gdLst/>
              <a:ahLst/>
              <a:cxnLst/>
              <a:rect l="l" t="t" r="r" b="b"/>
              <a:pathLst>
                <a:path w="816" h="289" extrusionOk="0">
                  <a:moveTo>
                    <a:pt x="379" y="1"/>
                  </a:moveTo>
                  <a:cubicBezTo>
                    <a:pt x="261" y="1"/>
                    <a:pt x="144" y="32"/>
                    <a:pt x="41" y="97"/>
                  </a:cubicBezTo>
                  <a:cubicBezTo>
                    <a:pt x="1" y="128"/>
                    <a:pt x="1" y="189"/>
                    <a:pt x="31" y="219"/>
                  </a:cubicBezTo>
                  <a:cubicBezTo>
                    <a:pt x="41" y="229"/>
                    <a:pt x="51" y="240"/>
                    <a:pt x="62" y="250"/>
                  </a:cubicBezTo>
                  <a:cubicBezTo>
                    <a:pt x="73" y="255"/>
                    <a:pt x="85" y="257"/>
                    <a:pt x="96" y="257"/>
                  </a:cubicBezTo>
                  <a:cubicBezTo>
                    <a:pt x="131" y="257"/>
                    <a:pt x="163" y="235"/>
                    <a:pt x="194" y="219"/>
                  </a:cubicBezTo>
                  <a:cubicBezTo>
                    <a:pt x="245" y="199"/>
                    <a:pt x="296" y="189"/>
                    <a:pt x="357" y="189"/>
                  </a:cubicBezTo>
                  <a:cubicBezTo>
                    <a:pt x="371" y="187"/>
                    <a:pt x="385" y="187"/>
                    <a:pt x="399" y="187"/>
                  </a:cubicBezTo>
                  <a:cubicBezTo>
                    <a:pt x="495" y="187"/>
                    <a:pt x="582" y="217"/>
                    <a:pt x="662" y="270"/>
                  </a:cubicBezTo>
                  <a:cubicBezTo>
                    <a:pt x="679" y="283"/>
                    <a:pt x="698" y="289"/>
                    <a:pt x="717" y="289"/>
                  </a:cubicBezTo>
                  <a:cubicBezTo>
                    <a:pt x="742" y="289"/>
                    <a:pt x="767" y="278"/>
                    <a:pt x="785" y="260"/>
                  </a:cubicBezTo>
                  <a:cubicBezTo>
                    <a:pt x="815" y="219"/>
                    <a:pt x="805" y="158"/>
                    <a:pt x="774" y="128"/>
                  </a:cubicBezTo>
                  <a:cubicBezTo>
                    <a:pt x="658" y="45"/>
                    <a:pt x="518" y="1"/>
                    <a:pt x="379" y="1"/>
                  </a:cubicBezTo>
                  <a:close/>
                </a:path>
              </a:pathLst>
            </a:custGeom>
            <a:solidFill>
              <a:srgbClr val="71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3344;p74">
              <a:extLst>
                <a:ext uri="{FF2B5EF4-FFF2-40B4-BE49-F238E27FC236}">
                  <a16:creationId xmlns:a16="http://schemas.microsoft.com/office/drawing/2014/main" id="{DE064807-C59D-48CC-BDAD-F5BB94F74F16}"/>
                </a:ext>
              </a:extLst>
            </p:cNvPr>
            <p:cNvSpPr/>
            <p:nvPr/>
          </p:nvSpPr>
          <p:spPr>
            <a:xfrm>
              <a:off x="2562919" y="2154789"/>
              <a:ext cx="38582" cy="14893"/>
            </a:xfrm>
            <a:custGeom>
              <a:avLst/>
              <a:gdLst/>
              <a:ahLst/>
              <a:cxnLst/>
              <a:rect l="l" t="t" r="r" b="b"/>
              <a:pathLst>
                <a:path w="829" h="320" extrusionOk="0">
                  <a:moveTo>
                    <a:pt x="730" y="1"/>
                  </a:moveTo>
                  <a:cubicBezTo>
                    <a:pt x="711" y="1"/>
                    <a:pt x="692" y="8"/>
                    <a:pt x="676" y="24"/>
                  </a:cubicBezTo>
                  <a:cubicBezTo>
                    <a:pt x="590" y="110"/>
                    <a:pt x="469" y="157"/>
                    <a:pt x="351" y="157"/>
                  </a:cubicBezTo>
                  <a:cubicBezTo>
                    <a:pt x="287" y="157"/>
                    <a:pt x="224" y="144"/>
                    <a:pt x="167" y="115"/>
                  </a:cubicBezTo>
                  <a:cubicBezTo>
                    <a:pt x="151" y="105"/>
                    <a:pt x="135" y="101"/>
                    <a:pt x="120" y="101"/>
                  </a:cubicBezTo>
                  <a:cubicBezTo>
                    <a:pt x="44" y="101"/>
                    <a:pt x="1" y="215"/>
                    <a:pt x="86" y="258"/>
                  </a:cubicBezTo>
                  <a:cubicBezTo>
                    <a:pt x="167" y="299"/>
                    <a:pt x="249" y="319"/>
                    <a:pt x="340" y="319"/>
                  </a:cubicBezTo>
                  <a:cubicBezTo>
                    <a:pt x="350" y="319"/>
                    <a:pt x="360" y="320"/>
                    <a:pt x="370" y="320"/>
                  </a:cubicBezTo>
                  <a:cubicBezTo>
                    <a:pt x="533" y="320"/>
                    <a:pt x="693" y="240"/>
                    <a:pt x="799" y="115"/>
                  </a:cubicBezTo>
                  <a:cubicBezTo>
                    <a:pt x="829" y="55"/>
                    <a:pt x="781" y="1"/>
                    <a:pt x="730" y="1"/>
                  </a:cubicBezTo>
                  <a:close/>
                </a:path>
              </a:pathLst>
            </a:custGeom>
            <a:solidFill>
              <a:srgbClr val="C16B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3345;p74">
              <a:extLst>
                <a:ext uri="{FF2B5EF4-FFF2-40B4-BE49-F238E27FC236}">
                  <a16:creationId xmlns:a16="http://schemas.microsoft.com/office/drawing/2014/main" id="{B2D305E9-7A87-4924-99A3-CD5FEC29F0AA}"/>
                </a:ext>
              </a:extLst>
            </p:cNvPr>
            <p:cNvSpPr/>
            <p:nvPr/>
          </p:nvSpPr>
          <p:spPr>
            <a:xfrm>
              <a:off x="2522802" y="1988688"/>
              <a:ext cx="208592" cy="130777"/>
            </a:xfrm>
            <a:custGeom>
              <a:avLst/>
              <a:gdLst/>
              <a:ahLst/>
              <a:cxnLst/>
              <a:rect l="l" t="t" r="r" b="b"/>
              <a:pathLst>
                <a:path w="4482" h="2810" extrusionOk="0">
                  <a:moveTo>
                    <a:pt x="2069" y="1"/>
                  </a:moveTo>
                  <a:cubicBezTo>
                    <a:pt x="1855" y="1"/>
                    <a:pt x="1638" y="22"/>
                    <a:pt x="1426" y="59"/>
                  </a:cubicBezTo>
                  <a:cubicBezTo>
                    <a:pt x="1070" y="110"/>
                    <a:pt x="744" y="273"/>
                    <a:pt x="500" y="528"/>
                  </a:cubicBezTo>
                  <a:cubicBezTo>
                    <a:pt x="143" y="904"/>
                    <a:pt x="62" y="1454"/>
                    <a:pt x="1" y="1963"/>
                  </a:cubicBezTo>
                  <a:lnTo>
                    <a:pt x="968" y="1831"/>
                  </a:lnTo>
                  <a:cubicBezTo>
                    <a:pt x="989" y="1709"/>
                    <a:pt x="1019" y="1576"/>
                    <a:pt x="1050" y="1444"/>
                  </a:cubicBezTo>
                  <a:lnTo>
                    <a:pt x="1050" y="1444"/>
                  </a:lnTo>
                  <a:cubicBezTo>
                    <a:pt x="1040" y="1566"/>
                    <a:pt x="1090" y="1678"/>
                    <a:pt x="1182" y="1760"/>
                  </a:cubicBezTo>
                  <a:cubicBezTo>
                    <a:pt x="1233" y="1780"/>
                    <a:pt x="1294" y="1790"/>
                    <a:pt x="1345" y="1790"/>
                  </a:cubicBezTo>
                  <a:lnTo>
                    <a:pt x="2170" y="1841"/>
                  </a:lnTo>
                  <a:cubicBezTo>
                    <a:pt x="2190" y="1689"/>
                    <a:pt x="2210" y="1546"/>
                    <a:pt x="2231" y="1404"/>
                  </a:cubicBezTo>
                  <a:lnTo>
                    <a:pt x="2231" y="1404"/>
                  </a:lnTo>
                  <a:cubicBezTo>
                    <a:pt x="2200" y="1617"/>
                    <a:pt x="2302" y="1841"/>
                    <a:pt x="2496" y="1963"/>
                  </a:cubicBezTo>
                  <a:cubicBezTo>
                    <a:pt x="2628" y="2040"/>
                    <a:pt x="2775" y="2083"/>
                    <a:pt x="2923" y="2083"/>
                  </a:cubicBezTo>
                  <a:cubicBezTo>
                    <a:pt x="2991" y="2083"/>
                    <a:pt x="3060" y="2074"/>
                    <a:pt x="3127" y="2055"/>
                  </a:cubicBezTo>
                  <a:lnTo>
                    <a:pt x="3117" y="1678"/>
                  </a:lnTo>
                  <a:lnTo>
                    <a:pt x="3117" y="1678"/>
                  </a:lnTo>
                  <a:cubicBezTo>
                    <a:pt x="3208" y="2004"/>
                    <a:pt x="3361" y="2310"/>
                    <a:pt x="3565" y="2585"/>
                  </a:cubicBezTo>
                  <a:cubicBezTo>
                    <a:pt x="3636" y="2686"/>
                    <a:pt x="3738" y="2768"/>
                    <a:pt x="3850" y="2809"/>
                  </a:cubicBezTo>
                  <a:cubicBezTo>
                    <a:pt x="3862" y="2809"/>
                    <a:pt x="3874" y="2810"/>
                    <a:pt x="3886" y="2810"/>
                  </a:cubicBezTo>
                  <a:cubicBezTo>
                    <a:pt x="4017" y="2810"/>
                    <a:pt x="4153" y="2758"/>
                    <a:pt x="4237" y="2656"/>
                  </a:cubicBezTo>
                  <a:cubicBezTo>
                    <a:pt x="4400" y="2462"/>
                    <a:pt x="4481" y="2218"/>
                    <a:pt x="4461" y="1963"/>
                  </a:cubicBezTo>
                  <a:cubicBezTo>
                    <a:pt x="4440" y="1719"/>
                    <a:pt x="4369" y="1475"/>
                    <a:pt x="4237" y="1271"/>
                  </a:cubicBezTo>
                  <a:cubicBezTo>
                    <a:pt x="4033" y="904"/>
                    <a:pt x="3728" y="609"/>
                    <a:pt x="3371" y="395"/>
                  </a:cubicBezTo>
                  <a:cubicBezTo>
                    <a:pt x="3045" y="192"/>
                    <a:pt x="2679" y="59"/>
                    <a:pt x="2292" y="8"/>
                  </a:cubicBezTo>
                  <a:cubicBezTo>
                    <a:pt x="2218" y="3"/>
                    <a:pt x="2144" y="1"/>
                    <a:pt x="2069" y="1"/>
                  </a:cubicBezTo>
                  <a:close/>
                </a:path>
              </a:pathLst>
            </a:custGeom>
            <a:solidFill>
              <a:srgbClr val="71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3346;p74">
              <a:extLst>
                <a:ext uri="{FF2B5EF4-FFF2-40B4-BE49-F238E27FC236}">
                  <a16:creationId xmlns:a16="http://schemas.microsoft.com/office/drawing/2014/main" id="{DE48D828-C36B-4FDE-A71B-9478A4CDD031}"/>
                </a:ext>
              </a:extLst>
            </p:cNvPr>
            <p:cNvSpPr/>
            <p:nvPr/>
          </p:nvSpPr>
          <p:spPr>
            <a:xfrm>
              <a:off x="2676849" y="1982917"/>
              <a:ext cx="103319" cy="249268"/>
            </a:xfrm>
            <a:custGeom>
              <a:avLst/>
              <a:gdLst/>
              <a:ahLst/>
              <a:cxnLst/>
              <a:rect l="l" t="t" r="r" b="b"/>
              <a:pathLst>
                <a:path w="2220" h="5356" extrusionOk="0">
                  <a:moveTo>
                    <a:pt x="21" y="0"/>
                  </a:moveTo>
                  <a:lnTo>
                    <a:pt x="0" y="61"/>
                  </a:lnTo>
                  <a:cubicBezTo>
                    <a:pt x="957" y="448"/>
                    <a:pt x="1690" y="1263"/>
                    <a:pt x="1986" y="2261"/>
                  </a:cubicBezTo>
                  <a:cubicBezTo>
                    <a:pt x="2139" y="2821"/>
                    <a:pt x="2149" y="3411"/>
                    <a:pt x="2149" y="3981"/>
                  </a:cubicBezTo>
                  <a:cubicBezTo>
                    <a:pt x="2159" y="4378"/>
                    <a:pt x="2149" y="4786"/>
                    <a:pt x="1894" y="5061"/>
                  </a:cubicBezTo>
                  <a:cubicBezTo>
                    <a:pt x="1750" y="5205"/>
                    <a:pt x="1569" y="5286"/>
                    <a:pt x="1370" y="5286"/>
                  </a:cubicBezTo>
                  <a:cubicBezTo>
                    <a:pt x="1358" y="5286"/>
                    <a:pt x="1346" y="5285"/>
                    <a:pt x="1334" y="5285"/>
                  </a:cubicBezTo>
                  <a:lnTo>
                    <a:pt x="1334" y="5356"/>
                  </a:lnTo>
                  <a:lnTo>
                    <a:pt x="1354" y="5356"/>
                  </a:lnTo>
                  <a:cubicBezTo>
                    <a:pt x="1578" y="5356"/>
                    <a:pt x="1792" y="5264"/>
                    <a:pt x="1935" y="5101"/>
                  </a:cubicBezTo>
                  <a:cubicBezTo>
                    <a:pt x="2210" y="4816"/>
                    <a:pt x="2220" y="4389"/>
                    <a:pt x="2220" y="3981"/>
                  </a:cubicBezTo>
                  <a:cubicBezTo>
                    <a:pt x="2210" y="3401"/>
                    <a:pt x="2210" y="2810"/>
                    <a:pt x="2047" y="2240"/>
                  </a:cubicBezTo>
                  <a:cubicBezTo>
                    <a:pt x="1752" y="1222"/>
                    <a:pt x="1008" y="397"/>
                    <a:pt x="21" y="0"/>
                  </a:cubicBezTo>
                  <a:close/>
                </a:path>
              </a:pathLst>
            </a:custGeom>
            <a:solidFill>
              <a:srgbClr val="71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3347;p74">
              <a:extLst>
                <a:ext uri="{FF2B5EF4-FFF2-40B4-BE49-F238E27FC236}">
                  <a16:creationId xmlns:a16="http://schemas.microsoft.com/office/drawing/2014/main" id="{175BAD76-6509-4EF9-BE7C-D2C0FFCCF661}"/>
                </a:ext>
              </a:extLst>
            </p:cNvPr>
            <p:cNvSpPr/>
            <p:nvPr/>
          </p:nvSpPr>
          <p:spPr>
            <a:xfrm>
              <a:off x="2472586" y="2026013"/>
              <a:ext cx="65435" cy="208080"/>
            </a:xfrm>
            <a:custGeom>
              <a:avLst/>
              <a:gdLst/>
              <a:ahLst/>
              <a:cxnLst/>
              <a:rect l="l" t="t" r="r" b="b"/>
              <a:pathLst>
                <a:path w="1406" h="4471" extrusionOk="0">
                  <a:moveTo>
                    <a:pt x="1334" y="1"/>
                  </a:moveTo>
                  <a:cubicBezTo>
                    <a:pt x="1253" y="540"/>
                    <a:pt x="1019" y="998"/>
                    <a:pt x="774" y="1487"/>
                  </a:cubicBezTo>
                  <a:cubicBezTo>
                    <a:pt x="724" y="1589"/>
                    <a:pt x="662" y="1711"/>
                    <a:pt x="622" y="1803"/>
                  </a:cubicBezTo>
                  <a:cubicBezTo>
                    <a:pt x="571" y="1895"/>
                    <a:pt x="530" y="1976"/>
                    <a:pt x="479" y="2068"/>
                  </a:cubicBezTo>
                  <a:cubicBezTo>
                    <a:pt x="347" y="2312"/>
                    <a:pt x="235" y="2567"/>
                    <a:pt x="143" y="2831"/>
                  </a:cubicBezTo>
                  <a:cubicBezTo>
                    <a:pt x="1" y="3198"/>
                    <a:pt x="11" y="3605"/>
                    <a:pt x="174" y="3962"/>
                  </a:cubicBezTo>
                  <a:cubicBezTo>
                    <a:pt x="316" y="4257"/>
                    <a:pt x="612" y="4461"/>
                    <a:pt x="948" y="4471"/>
                  </a:cubicBezTo>
                  <a:cubicBezTo>
                    <a:pt x="1009" y="4471"/>
                    <a:pt x="1080" y="4461"/>
                    <a:pt x="1141" y="4440"/>
                  </a:cubicBezTo>
                  <a:lnTo>
                    <a:pt x="1121" y="4379"/>
                  </a:lnTo>
                  <a:cubicBezTo>
                    <a:pt x="1062" y="4397"/>
                    <a:pt x="1003" y="4406"/>
                    <a:pt x="944" y="4406"/>
                  </a:cubicBezTo>
                  <a:cubicBezTo>
                    <a:pt x="646" y="4406"/>
                    <a:pt x="362" y="4186"/>
                    <a:pt x="235" y="3931"/>
                  </a:cubicBezTo>
                  <a:cubicBezTo>
                    <a:pt x="82" y="3595"/>
                    <a:pt x="72" y="3208"/>
                    <a:pt x="204" y="2862"/>
                  </a:cubicBezTo>
                  <a:cubicBezTo>
                    <a:pt x="296" y="2597"/>
                    <a:pt x="408" y="2353"/>
                    <a:pt x="540" y="2108"/>
                  </a:cubicBezTo>
                  <a:lnTo>
                    <a:pt x="683" y="1833"/>
                  </a:lnTo>
                  <a:cubicBezTo>
                    <a:pt x="734" y="1721"/>
                    <a:pt x="785" y="1620"/>
                    <a:pt x="836" y="1518"/>
                  </a:cubicBezTo>
                  <a:cubicBezTo>
                    <a:pt x="1080" y="1029"/>
                    <a:pt x="1324" y="561"/>
                    <a:pt x="1406" y="11"/>
                  </a:cubicBezTo>
                  <a:lnTo>
                    <a:pt x="1334" y="1"/>
                  </a:lnTo>
                  <a:close/>
                </a:path>
              </a:pathLst>
            </a:custGeom>
            <a:solidFill>
              <a:srgbClr val="71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3348;p74">
              <a:extLst>
                <a:ext uri="{FF2B5EF4-FFF2-40B4-BE49-F238E27FC236}">
                  <a16:creationId xmlns:a16="http://schemas.microsoft.com/office/drawing/2014/main" id="{C3924FD8-5A47-4E54-A09D-1704D2C5811F}"/>
                </a:ext>
              </a:extLst>
            </p:cNvPr>
            <p:cNvSpPr/>
            <p:nvPr/>
          </p:nvSpPr>
          <p:spPr>
            <a:xfrm>
              <a:off x="2520429" y="2123189"/>
              <a:ext cx="171128" cy="101224"/>
            </a:xfrm>
            <a:custGeom>
              <a:avLst/>
              <a:gdLst/>
              <a:ahLst/>
              <a:cxnLst/>
              <a:rect l="l" t="t" r="r" b="b"/>
              <a:pathLst>
                <a:path w="3677" h="2175" extrusionOk="0">
                  <a:moveTo>
                    <a:pt x="3300" y="0"/>
                  </a:moveTo>
                  <a:cubicBezTo>
                    <a:pt x="2536" y="218"/>
                    <a:pt x="1747" y="327"/>
                    <a:pt x="953" y="327"/>
                  </a:cubicBezTo>
                  <a:cubicBezTo>
                    <a:pt x="636" y="327"/>
                    <a:pt x="318" y="310"/>
                    <a:pt x="1" y="275"/>
                  </a:cubicBezTo>
                  <a:lnTo>
                    <a:pt x="1" y="275"/>
                  </a:lnTo>
                  <a:cubicBezTo>
                    <a:pt x="1" y="275"/>
                    <a:pt x="164" y="1690"/>
                    <a:pt x="1315" y="2128"/>
                  </a:cubicBezTo>
                  <a:cubicBezTo>
                    <a:pt x="1315" y="2128"/>
                    <a:pt x="1499" y="2174"/>
                    <a:pt x="1777" y="2174"/>
                  </a:cubicBezTo>
                  <a:cubicBezTo>
                    <a:pt x="2283" y="2174"/>
                    <a:pt x="3099" y="2022"/>
                    <a:pt x="3677" y="1161"/>
                  </a:cubicBezTo>
                  <a:cubicBezTo>
                    <a:pt x="3677" y="1161"/>
                    <a:pt x="3331" y="560"/>
                    <a:pt x="33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3349;p74">
              <a:extLst>
                <a:ext uri="{FF2B5EF4-FFF2-40B4-BE49-F238E27FC236}">
                  <a16:creationId xmlns:a16="http://schemas.microsoft.com/office/drawing/2014/main" id="{64B58532-D9A5-4C92-9338-3FB9336D2409}"/>
                </a:ext>
              </a:extLst>
            </p:cNvPr>
            <p:cNvSpPr/>
            <p:nvPr/>
          </p:nvSpPr>
          <p:spPr>
            <a:xfrm>
              <a:off x="2658838" y="2105597"/>
              <a:ext cx="80142" cy="74976"/>
            </a:xfrm>
            <a:custGeom>
              <a:avLst/>
              <a:gdLst/>
              <a:ahLst/>
              <a:cxnLst/>
              <a:rect l="l" t="t" r="r" b="b"/>
              <a:pathLst>
                <a:path w="1722" h="1611" extrusionOk="0">
                  <a:moveTo>
                    <a:pt x="1270" y="1"/>
                  </a:moveTo>
                  <a:cubicBezTo>
                    <a:pt x="1130" y="1"/>
                    <a:pt x="990" y="52"/>
                    <a:pt x="886" y="93"/>
                  </a:cubicBezTo>
                  <a:cubicBezTo>
                    <a:pt x="570" y="235"/>
                    <a:pt x="275" y="398"/>
                    <a:pt x="0" y="602"/>
                  </a:cubicBezTo>
                  <a:lnTo>
                    <a:pt x="92" y="724"/>
                  </a:lnTo>
                  <a:cubicBezTo>
                    <a:pt x="357" y="531"/>
                    <a:pt x="642" y="368"/>
                    <a:pt x="937" y="235"/>
                  </a:cubicBezTo>
                  <a:cubicBezTo>
                    <a:pt x="1027" y="194"/>
                    <a:pt x="1145" y="152"/>
                    <a:pt x="1256" y="152"/>
                  </a:cubicBezTo>
                  <a:cubicBezTo>
                    <a:pt x="1309" y="152"/>
                    <a:pt x="1360" y="162"/>
                    <a:pt x="1405" y="185"/>
                  </a:cubicBezTo>
                  <a:cubicBezTo>
                    <a:pt x="1477" y="215"/>
                    <a:pt x="1528" y="286"/>
                    <a:pt x="1548" y="368"/>
                  </a:cubicBezTo>
                  <a:cubicBezTo>
                    <a:pt x="1568" y="459"/>
                    <a:pt x="1579" y="551"/>
                    <a:pt x="1568" y="643"/>
                  </a:cubicBezTo>
                  <a:cubicBezTo>
                    <a:pt x="1558" y="745"/>
                    <a:pt x="1548" y="857"/>
                    <a:pt x="1517" y="958"/>
                  </a:cubicBezTo>
                  <a:cubicBezTo>
                    <a:pt x="1477" y="1060"/>
                    <a:pt x="1416" y="1142"/>
                    <a:pt x="1334" y="1203"/>
                  </a:cubicBezTo>
                  <a:cubicBezTo>
                    <a:pt x="1232" y="1264"/>
                    <a:pt x="1120" y="1305"/>
                    <a:pt x="1008" y="1325"/>
                  </a:cubicBezTo>
                  <a:lnTo>
                    <a:pt x="377" y="1478"/>
                  </a:lnTo>
                  <a:lnTo>
                    <a:pt x="367" y="1610"/>
                  </a:lnTo>
                  <a:lnTo>
                    <a:pt x="1039" y="1457"/>
                  </a:lnTo>
                  <a:cubicBezTo>
                    <a:pt x="1171" y="1437"/>
                    <a:pt x="1304" y="1386"/>
                    <a:pt x="1416" y="1325"/>
                  </a:cubicBezTo>
                  <a:cubicBezTo>
                    <a:pt x="1528" y="1244"/>
                    <a:pt x="1609" y="1132"/>
                    <a:pt x="1650" y="999"/>
                  </a:cubicBezTo>
                  <a:cubicBezTo>
                    <a:pt x="1691" y="887"/>
                    <a:pt x="1711" y="765"/>
                    <a:pt x="1711" y="643"/>
                  </a:cubicBezTo>
                  <a:cubicBezTo>
                    <a:pt x="1721" y="541"/>
                    <a:pt x="1711" y="429"/>
                    <a:pt x="1691" y="327"/>
                  </a:cubicBezTo>
                  <a:cubicBezTo>
                    <a:pt x="1660" y="205"/>
                    <a:pt x="1579" y="103"/>
                    <a:pt x="1467" y="42"/>
                  </a:cubicBezTo>
                  <a:cubicBezTo>
                    <a:pt x="1404" y="12"/>
                    <a:pt x="1337" y="1"/>
                    <a:pt x="12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3350;p74">
              <a:extLst>
                <a:ext uri="{FF2B5EF4-FFF2-40B4-BE49-F238E27FC236}">
                  <a16:creationId xmlns:a16="http://schemas.microsoft.com/office/drawing/2014/main" id="{F16FE08E-C190-498F-86CE-BAC7928D6D97}"/>
                </a:ext>
              </a:extLst>
            </p:cNvPr>
            <p:cNvSpPr/>
            <p:nvPr/>
          </p:nvSpPr>
          <p:spPr>
            <a:xfrm>
              <a:off x="2682992" y="2110902"/>
              <a:ext cx="53614" cy="50636"/>
            </a:xfrm>
            <a:custGeom>
              <a:avLst/>
              <a:gdLst/>
              <a:ahLst/>
              <a:cxnLst/>
              <a:rect l="l" t="t" r="r" b="b"/>
              <a:pathLst>
                <a:path w="1152" h="1088" extrusionOk="0">
                  <a:moveTo>
                    <a:pt x="686" y="1"/>
                  </a:moveTo>
                  <a:cubicBezTo>
                    <a:pt x="522" y="1"/>
                    <a:pt x="342" y="84"/>
                    <a:pt x="214" y="244"/>
                  </a:cubicBezTo>
                  <a:cubicBezTo>
                    <a:pt x="1" y="488"/>
                    <a:pt x="1" y="824"/>
                    <a:pt x="194" y="997"/>
                  </a:cubicBezTo>
                  <a:cubicBezTo>
                    <a:pt x="266" y="1058"/>
                    <a:pt x="358" y="1088"/>
                    <a:pt x="456" y="1088"/>
                  </a:cubicBezTo>
                  <a:cubicBezTo>
                    <a:pt x="620" y="1088"/>
                    <a:pt x="800" y="1004"/>
                    <a:pt x="927" y="844"/>
                  </a:cubicBezTo>
                  <a:cubicBezTo>
                    <a:pt x="1141" y="590"/>
                    <a:pt x="1151" y="254"/>
                    <a:pt x="948" y="91"/>
                  </a:cubicBezTo>
                  <a:cubicBezTo>
                    <a:pt x="875" y="30"/>
                    <a:pt x="783" y="1"/>
                    <a:pt x="686" y="1"/>
                  </a:cubicBezTo>
                  <a:close/>
                </a:path>
              </a:pathLst>
            </a:custGeom>
            <a:solidFill>
              <a:srgbClr val="FFB9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3351;p74">
              <a:extLst>
                <a:ext uri="{FF2B5EF4-FFF2-40B4-BE49-F238E27FC236}">
                  <a16:creationId xmlns:a16="http://schemas.microsoft.com/office/drawing/2014/main" id="{2F0554D0-F018-4F36-A679-02BF60E8ACCB}"/>
                </a:ext>
              </a:extLst>
            </p:cNvPr>
            <p:cNvSpPr/>
            <p:nvPr/>
          </p:nvSpPr>
          <p:spPr>
            <a:xfrm>
              <a:off x="2697233" y="2119000"/>
              <a:ext cx="30344" cy="31415"/>
            </a:xfrm>
            <a:custGeom>
              <a:avLst/>
              <a:gdLst/>
              <a:ahLst/>
              <a:cxnLst/>
              <a:rect l="l" t="t" r="r" b="b"/>
              <a:pathLst>
                <a:path w="652" h="675" extrusionOk="0">
                  <a:moveTo>
                    <a:pt x="351" y="1"/>
                  </a:moveTo>
                  <a:cubicBezTo>
                    <a:pt x="298" y="1"/>
                    <a:pt x="244" y="14"/>
                    <a:pt x="194" y="39"/>
                  </a:cubicBezTo>
                  <a:cubicBezTo>
                    <a:pt x="143" y="59"/>
                    <a:pt x="92" y="90"/>
                    <a:pt x="61" y="131"/>
                  </a:cubicBezTo>
                  <a:cubicBezTo>
                    <a:pt x="31" y="182"/>
                    <a:pt x="20" y="243"/>
                    <a:pt x="41" y="294"/>
                  </a:cubicBezTo>
                  <a:cubicBezTo>
                    <a:pt x="61" y="334"/>
                    <a:pt x="92" y="375"/>
                    <a:pt x="122" y="395"/>
                  </a:cubicBezTo>
                  <a:cubicBezTo>
                    <a:pt x="143" y="416"/>
                    <a:pt x="163" y="436"/>
                    <a:pt x="183" y="457"/>
                  </a:cubicBezTo>
                  <a:cubicBezTo>
                    <a:pt x="218" y="526"/>
                    <a:pt x="164" y="596"/>
                    <a:pt x="97" y="596"/>
                  </a:cubicBezTo>
                  <a:cubicBezTo>
                    <a:pt x="85" y="596"/>
                    <a:pt x="73" y="593"/>
                    <a:pt x="61" y="589"/>
                  </a:cubicBezTo>
                  <a:cubicBezTo>
                    <a:pt x="56" y="586"/>
                    <a:pt x="50" y="585"/>
                    <a:pt x="45" y="585"/>
                  </a:cubicBezTo>
                  <a:cubicBezTo>
                    <a:pt x="31" y="585"/>
                    <a:pt x="18" y="594"/>
                    <a:pt x="10" y="609"/>
                  </a:cubicBezTo>
                  <a:cubicBezTo>
                    <a:pt x="0" y="630"/>
                    <a:pt x="10" y="650"/>
                    <a:pt x="31" y="660"/>
                  </a:cubicBezTo>
                  <a:cubicBezTo>
                    <a:pt x="53" y="670"/>
                    <a:pt x="77" y="675"/>
                    <a:pt x="101" y="675"/>
                  </a:cubicBezTo>
                  <a:cubicBezTo>
                    <a:pt x="151" y="675"/>
                    <a:pt x="200" y="654"/>
                    <a:pt x="234" y="619"/>
                  </a:cubicBezTo>
                  <a:cubicBezTo>
                    <a:pt x="285" y="558"/>
                    <a:pt x="285" y="477"/>
                    <a:pt x="255" y="416"/>
                  </a:cubicBezTo>
                  <a:cubicBezTo>
                    <a:pt x="234" y="385"/>
                    <a:pt x="204" y="355"/>
                    <a:pt x="173" y="334"/>
                  </a:cubicBezTo>
                  <a:cubicBezTo>
                    <a:pt x="153" y="314"/>
                    <a:pt x="132" y="294"/>
                    <a:pt x="112" y="263"/>
                  </a:cubicBezTo>
                  <a:cubicBezTo>
                    <a:pt x="102" y="233"/>
                    <a:pt x="112" y="202"/>
                    <a:pt x="132" y="182"/>
                  </a:cubicBezTo>
                  <a:cubicBezTo>
                    <a:pt x="143" y="161"/>
                    <a:pt x="153" y="151"/>
                    <a:pt x="163" y="151"/>
                  </a:cubicBezTo>
                  <a:cubicBezTo>
                    <a:pt x="170" y="149"/>
                    <a:pt x="178" y="148"/>
                    <a:pt x="185" y="148"/>
                  </a:cubicBezTo>
                  <a:cubicBezTo>
                    <a:pt x="218" y="148"/>
                    <a:pt x="250" y="165"/>
                    <a:pt x="275" y="182"/>
                  </a:cubicBezTo>
                  <a:cubicBezTo>
                    <a:pt x="306" y="222"/>
                    <a:pt x="316" y="263"/>
                    <a:pt x="316" y="304"/>
                  </a:cubicBezTo>
                  <a:cubicBezTo>
                    <a:pt x="306" y="324"/>
                    <a:pt x="326" y="345"/>
                    <a:pt x="346" y="355"/>
                  </a:cubicBezTo>
                  <a:lnTo>
                    <a:pt x="356" y="355"/>
                  </a:lnTo>
                  <a:cubicBezTo>
                    <a:pt x="377" y="355"/>
                    <a:pt x="387" y="334"/>
                    <a:pt x="397" y="314"/>
                  </a:cubicBezTo>
                  <a:cubicBezTo>
                    <a:pt x="407" y="253"/>
                    <a:pt x="387" y="182"/>
                    <a:pt x="336" y="131"/>
                  </a:cubicBezTo>
                  <a:cubicBezTo>
                    <a:pt x="316" y="110"/>
                    <a:pt x="295" y="100"/>
                    <a:pt x="275" y="90"/>
                  </a:cubicBezTo>
                  <a:cubicBezTo>
                    <a:pt x="302" y="81"/>
                    <a:pt x="332" y="76"/>
                    <a:pt x="361" y="76"/>
                  </a:cubicBezTo>
                  <a:cubicBezTo>
                    <a:pt x="396" y="76"/>
                    <a:pt x="430" y="83"/>
                    <a:pt x="458" y="100"/>
                  </a:cubicBezTo>
                  <a:cubicBezTo>
                    <a:pt x="530" y="141"/>
                    <a:pt x="570" y="222"/>
                    <a:pt x="540" y="294"/>
                  </a:cubicBezTo>
                  <a:cubicBezTo>
                    <a:pt x="527" y="326"/>
                    <a:pt x="551" y="350"/>
                    <a:pt x="578" y="350"/>
                  </a:cubicBezTo>
                  <a:cubicBezTo>
                    <a:pt x="594" y="350"/>
                    <a:pt x="610" y="343"/>
                    <a:pt x="621" y="324"/>
                  </a:cubicBezTo>
                  <a:cubicBezTo>
                    <a:pt x="652" y="222"/>
                    <a:pt x="611" y="90"/>
                    <a:pt x="509" y="39"/>
                  </a:cubicBezTo>
                  <a:cubicBezTo>
                    <a:pt x="458" y="14"/>
                    <a:pt x="405" y="1"/>
                    <a:pt x="351" y="1"/>
                  </a:cubicBezTo>
                  <a:close/>
                </a:path>
              </a:pathLst>
            </a:custGeom>
            <a:solidFill>
              <a:srgbClr val="C16B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3352;p74">
              <a:extLst>
                <a:ext uri="{FF2B5EF4-FFF2-40B4-BE49-F238E27FC236}">
                  <a16:creationId xmlns:a16="http://schemas.microsoft.com/office/drawing/2014/main" id="{15EB0A15-1CAF-4434-BB69-C71E5FA16D6A}"/>
                </a:ext>
              </a:extLst>
            </p:cNvPr>
            <p:cNvSpPr/>
            <p:nvPr/>
          </p:nvSpPr>
          <p:spPr>
            <a:xfrm>
              <a:off x="2524710" y="2278120"/>
              <a:ext cx="227999" cy="319916"/>
            </a:xfrm>
            <a:custGeom>
              <a:avLst/>
              <a:gdLst/>
              <a:ahLst/>
              <a:cxnLst/>
              <a:rect l="l" t="t" r="r" b="b"/>
              <a:pathLst>
                <a:path w="4899" h="6874" extrusionOk="0">
                  <a:moveTo>
                    <a:pt x="1457" y="1"/>
                  </a:moveTo>
                  <a:cubicBezTo>
                    <a:pt x="632" y="52"/>
                    <a:pt x="357" y="428"/>
                    <a:pt x="184" y="948"/>
                  </a:cubicBezTo>
                  <a:cubicBezTo>
                    <a:pt x="1" y="1467"/>
                    <a:pt x="388" y="6568"/>
                    <a:pt x="388" y="6568"/>
                  </a:cubicBezTo>
                  <a:cubicBezTo>
                    <a:pt x="1055" y="6772"/>
                    <a:pt x="1747" y="6874"/>
                    <a:pt x="2441" y="6874"/>
                  </a:cubicBezTo>
                  <a:cubicBezTo>
                    <a:pt x="3134" y="6874"/>
                    <a:pt x="3829" y="6772"/>
                    <a:pt x="4501" y="6568"/>
                  </a:cubicBezTo>
                  <a:cubicBezTo>
                    <a:pt x="4501" y="6568"/>
                    <a:pt x="4898" y="764"/>
                    <a:pt x="4501" y="388"/>
                  </a:cubicBezTo>
                  <a:cubicBezTo>
                    <a:pt x="4094" y="11"/>
                    <a:pt x="3463" y="1"/>
                    <a:pt x="3463" y="1"/>
                  </a:cubicBezTo>
                  <a:cubicBezTo>
                    <a:pt x="3463" y="1"/>
                    <a:pt x="3351" y="1090"/>
                    <a:pt x="2465" y="1090"/>
                  </a:cubicBezTo>
                  <a:cubicBezTo>
                    <a:pt x="1579" y="1090"/>
                    <a:pt x="1457" y="1"/>
                    <a:pt x="14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3353;p74">
              <a:extLst>
                <a:ext uri="{FF2B5EF4-FFF2-40B4-BE49-F238E27FC236}">
                  <a16:creationId xmlns:a16="http://schemas.microsoft.com/office/drawing/2014/main" id="{262DA65B-363C-4E14-A507-835BBDEC4DA2}"/>
                </a:ext>
              </a:extLst>
            </p:cNvPr>
            <p:cNvSpPr/>
            <p:nvPr/>
          </p:nvSpPr>
          <p:spPr>
            <a:xfrm>
              <a:off x="2364055" y="2583795"/>
              <a:ext cx="534140" cy="588033"/>
            </a:xfrm>
            <a:custGeom>
              <a:avLst/>
              <a:gdLst/>
              <a:ahLst/>
              <a:cxnLst/>
              <a:rect l="l" t="t" r="r" b="b"/>
              <a:pathLst>
                <a:path w="11477" h="12635" extrusionOk="0">
                  <a:moveTo>
                    <a:pt x="3829" y="0"/>
                  </a:moveTo>
                  <a:cubicBezTo>
                    <a:pt x="3829" y="0"/>
                    <a:pt x="1294" y="5926"/>
                    <a:pt x="1" y="11252"/>
                  </a:cubicBezTo>
                  <a:cubicBezTo>
                    <a:pt x="1" y="11252"/>
                    <a:pt x="800" y="12243"/>
                    <a:pt x="2091" y="12243"/>
                  </a:cubicBezTo>
                  <a:cubicBezTo>
                    <a:pt x="2286" y="12243"/>
                    <a:pt x="2493" y="12220"/>
                    <a:pt x="2709" y="12168"/>
                  </a:cubicBezTo>
                  <a:cubicBezTo>
                    <a:pt x="3455" y="11989"/>
                    <a:pt x="4113" y="11907"/>
                    <a:pt x="4664" y="11907"/>
                  </a:cubicBezTo>
                  <a:cubicBezTo>
                    <a:pt x="5334" y="11907"/>
                    <a:pt x="5848" y="12027"/>
                    <a:pt x="6171" y="12240"/>
                  </a:cubicBezTo>
                  <a:cubicBezTo>
                    <a:pt x="6513" y="12467"/>
                    <a:pt x="7404" y="12635"/>
                    <a:pt x="8242" y="12635"/>
                  </a:cubicBezTo>
                  <a:cubicBezTo>
                    <a:pt x="8828" y="12635"/>
                    <a:pt x="9388" y="12553"/>
                    <a:pt x="9715" y="12352"/>
                  </a:cubicBezTo>
                  <a:cubicBezTo>
                    <a:pt x="10075" y="12137"/>
                    <a:pt x="10466" y="12078"/>
                    <a:pt x="10787" y="12078"/>
                  </a:cubicBezTo>
                  <a:cubicBezTo>
                    <a:pt x="11184" y="12078"/>
                    <a:pt x="11476" y="12168"/>
                    <a:pt x="11476" y="12168"/>
                  </a:cubicBezTo>
                  <a:cubicBezTo>
                    <a:pt x="11476" y="12168"/>
                    <a:pt x="10499" y="3829"/>
                    <a:pt x="7943" y="0"/>
                  </a:cubicBezTo>
                  <a:cubicBezTo>
                    <a:pt x="7943" y="0"/>
                    <a:pt x="6816" y="118"/>
                    <a:pt x="5597" y="118"/>
                  </a:cubicBezTo>
                  <a:cubicBezTo>
                    <a:pt x="4988" y="118"/>
                    <a:pt x="4355" y="89"/>
                    <a:pt x="3829" y="0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3354;p74">
              <a:extLst>
                <a:ext uri="{FF2B5EF4-FFF2-40B4-BE49-F238E27FC236}">
                  <a16:creationId xmlns:a16="http://schemas.microsoft.com/office/drawing/2014/main" id="{E835FDF9-2E81-44B6-A833-F2C8454F6F35}"/>
                </a:ext>
              </a:extLst>
            </p:cNvPr>
            <p:cNvSpPr/>
            <p:nvPr/>
          </p:nvSpPr>
          <p:spPr>
            <a:xfrm>
              <a:off x="2520429" y="3646722"/>
              <a:ext cx="251688" cy="110439"/>
            </a:xfrm>
            <a:custGeom>
              <a:avLst/>
              <a:gdLst/>
              <a:ahLst/>
              <a:cxnLst/>
              <a:rect l="l" t="t" r="r" b="b"/>
              <a:pathLst>
                <a:path w="5408" h="2373" extrusionOk="0">
                  <a:moveTo>
                    <a:pt x="3555" y="0"/>
                  </a:moveTo>
                  <a:cubicBezTo>
                    <a:pt x="3555" y="0"/>
                    <a:pt x="2577" y="1131"/>
                    <a:pt x="1661" y="1243"/>
                  </a:cubicBezTo>
                  <a:cubicBezTo>
                    <a:pt x="734" y="1355"/>
                    <a:pt x="266" y="1528"/>
                    <a:pt x="133" y="1864"/>
                  </a:cubicBezTo>
                  <a:cubicBezTo>
                    <a:pt x="1" y="2200"/>
                    <a:pt x="133" y="2373"/>
                    <a:pt x="133" y="2373"/>
                  </a:cubicBezTo>
                  <a:lnTo>
                    <a:pt x="5011" y="2373"/>
                  </a:lnTo>
                  <a:cubicBezTo>
                    <a:pt x="5011" y="2373"/>
                    <a:pt x="5408" y="1334"/>
                    <a:pt x="46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3355;p74">
              <a:extLst>
                <a:ext uri="{FF2B5EF4-FFF2-40B4-BE49-F238E27FC236}">
                  <a16:creationId xmlns:a16="http://schemas.microsoft.com/office/drawing/2014/main" id="{FAA4D87B-3C75-4DB5-9D0D-B700330E6B7E}"/>
                </a:ext>
              </a:extLst>
            </p:cNvPr>
            <p:cNvSpPr/>
            <p:nvPr/>
          </p:nvSpPr>
          <p:spPr>
            <a:xfrm>
              <a:off x="2666424" y="3655844"/>
              <a:ext cx="20431" cy="13171"/>
            </a:xfrm>
            <a:custGeom>
              <a:avLst/>
              <a:gdLst/>
              <a:ahLst/>
              <a:cxnLst/>
              <a:rect l="l" t="t" r="r" b="b"/>
              <a:pathLst>
                <a:path w="439" h="283" extrusionOk="0">
                  <a:moveTo>
                    <a:pt x="46" y="0"/>
                  </a:moveTo>
                  <a:cubicBezTo>
                    <a:pt x="36" y="0"/>
                    <a:pt x="26" y="3"/>
                    <a:pt x="21" y="8"/>
                  </a:cubicBezTo>
                  <a:cubicBezTo>
                    <a:pt x="0" y="18"/>
                    <a:pt x="0" y="49"/>
                    <a:pt x="21" y="59"/>
                  </a:cubicBezTo>
                  <a:cubicBezTo>
                    <a:pt x="112" y="171"/>
                    <a:pt x="245" y="252"/>
                    <a:pt x="387" y="283"/>
                  </a:cubicBezTo>
                  <a:cubicBezTo>
                    <a:pt x="407" y="283"/>
                    <a:pt x="428" y="273"/>
                    <a:pt x="428" y="252"/>
                  </a:cubicBezTo>
                  <a:cubicBezTo>
                    <a:pt x="438" y="232"/>
                    <a:pt x="418" y="212"/>
                    <a:pt x="397" y="212"/>
                  </a:cubicBezTo>
                  <a:cubicBezTo>
                    <a:pt x="275" y="181"/>
                    <a:pt x="153" y="110"/>
                    <a:pt x="71" y="8"/>
                  </a:cubicBezTo>
                  <a:cubicBezTo>
                    <a:pt x="66" y="3"/>
                    <a:pt x="56" y="0"/>
                    <a:pt x="46" y="0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3356;p74">
              <a:extLst>
                <a:ext uri="{FF2B5EF4-FFF2-40B4-BE49-F238E27FC236}">
                  <a16:creationId xmlns:a16="http://schemas.microsoft.com/office/drawing/2014/main" id="{64149D8C-B66B-4AF5-A2BA-8F2A7E28BF25}"/>
                </a:ext>
              </a:extLst>
            </p:cNvPr>
            <p:cNvSpPr/>
            <p:nvPr/>
          </p:nvSpPr>
          <p:spPr>
            <a:xfrm>
              <a:off x="2655999" y="3664640"/>
              <a:ext cx="17546" cy="16242"/>
            </a:xfrm>
            <a:custGeom>
              <a:avLst/>
              <a:gdLst/>
              <a:ahLst/>
              <a:cxnLst/>
              <a:rect l="l" t="t" r="r" b="b"/>
              <a:pathLst>
                <a:path w="377" h="349" extrusionOk="0">
                  <a:moveTo>
                    <a:pt x="39" y="0"/>
                  </a:moveTo>
                  <a:cubicBezTo>
                    <a:pt x="20" y="0"/>
                    <a:pt x="0" y="18"/>
                    <a:pt x="0" y="43"/>
                  </a:cubicBezTo>
                  <a:cubicBezTo>
                    <a:pt x="51" y="196"/>
                    <a:pt x="173" y="308"/>
                    <a:pt x="326" y="349"/>
                  </a:cubicBezTo>
                  <a:lnTo>
                    <a:pt x="336" y="349"/>
                  </a:lnTo>
                  <a:cubicBezTo>
                    <a:pt x="357" y="349"/>
                    <a:pt x="367" y="338"/>
                    <a:pt x="377" y="318"/>
                  </a:cubicBezTo>
                  <a:cubicBezTo>
                    <a:pt x="377" y="298"/>
                    <a:pt x="367" y="277"/>
                    <a:pt x="346" y="277"/>
                  </a:cubicBezTo>
                  <a:cubicBezTo>
                    <a:pt x="224" y="237"/>
                    <a:pt x="122" y="145"/>
                    <a:pt x="71" y="23"/>
                  </a:cubicBezTo>
                  <a:cubicBezTo>
                    <a:pt x="64" y="7"/>
                    <a:pt x="51" y="0"/>
                    <a:pt x="39" y="0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3357;p74">
              <a:extLst>
                <a:ext uri="{FF2B5EF4-FFF2-40B4-BE49-F238E27FC236}">
                  <a16:creationId xmlns:a16="http://schemas.microsoft.com/office/drawing/2014/main" id="{A81D0E37-DC17-41CA-A4DF-7C9C8D6DA8B2}"/>
                </a:ext>
              </a:extLst>
            </p:cNvPr>
            <p:cNvSpPr/>
            <p:nvPr/>
          </p:nvSpPr>
          <p:spPr>
            <a:xfrm>
              <a:off x="2641758" y="3674506"/>
              <a:ext cx="18523" cy="16336"/>
            </a:xfrm>
            <a:custGeom>
              <a:avLst/>
              <a:gdLst/>
              <a:ahLst/>
              <a:cxnLst/>
              <a:rect l="l" t="t" r="r" b="b"/>
              <a:pathLst>
                <a:path w="398" h="351" extrusionOk="0">
                  <a:moveTo>
                    <a:pt x="47" y="0"/>
                  </a:moveTo>
                  <a:cubicBezTo>
                    <a:pt x="42" y="0"/>
                    <a:pt x="37" y="1"/>
                    <a:pt x="31" y="4"/>
                  </a:cubicBezTo>
                  <a:cubicBezTo>
                    <a:pt x="11" y="14"/>
                    <a:pt x="1" y="35"/>
                    <a:pt x="11" y="55"/>
                  </a:cubicBezTo>
                  <a:cubicBezTo>
                    <a:pt x="62" y="198"/>
                    <a:pt x="194" y="310"/>
                    <a:pt x="347" y="350"/>
                  </a:cubicBezTo>
                  <a:lnTo>
                    <a:pt x="357" y="350"/>
                  </a:lnTo>
                  <a:cubicBezTo>
                    <a:pt x="367" y="350"/>
                    <a:pt x="388" y="340"/>
                    <a:pt x="388" y="320"/>
                  </a:cubicBezTo>
                  <a:cubicBezTo>
                    <a:pt x="398" y="299"/>
                    <a:pt x="377" y="279"/>
                    <a:pt x="357" y="279"/>
                  </a:cubicBezTo>
                  <a:cubicBezTo>
                    <a:pt x="235" y="249"/>
                    <a:pt x="123" y="157"/>
                    <a:pt x="82" y="25"/>
                  </a:cubicBezTo>
                  <a:cubicBezTo>
                    <a:pt x="75" y="10"/>
                    <a:pt x="62" y="0"/>
                    <a:pt x="47" y="0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3358;p74">
              <a:extLst>
                <a:ext uri="{FF2B5EF4-FFF2-40B4-BE49-F238E27FC236}">
                  <a16:creationId xmlns:a16="http://schemas.microsoft.com/office/drawing/2014/main" id="{BB5EC8EA-5E31-43AB-9DC0-66A624589EA0}"/>
                </a:ext>
              </a:extLst>
            </p:cNvPr>
            <p:cNvSpPr/>
            <p:nvPr/>
          </p:nvSpPr>
          <p:spPr>
            <a:xfrm>
              <a:off x="2630402" y="3679905"/>
              <a:ext cx="14241" cy="18058"/>
            </a:xfrm>
            <a:custGeom>
              <a:avLst/>
              <a:gdLst/>
              <a:ahLst/>
              <a:cxnLst/>
              <a:rect l="l" t="t" r="r" b="b"/>
              <a:pathLst>
                <a:path w="306" h="388" extrusionOk="0">
                  <a:moveTo>
                    <a:pt x="41" y="0"/>
                  </a:moveTo>
                  <a:cubicBezTo>
                    <a:pt x="21" y="0"/>
                    <a:pt x="0" y="21"/>
                    <a:pt x="10" y="41"/>
                  </a:cubicBezTo>
                  <a:cubicBezTo>
                    <a:pt x="31" y="183"/>
                    <a:pt x="112" y="306"/>
                    <a:pt x="235" y="387"/>
                  </a:cubicBezTo>
                  <a:lnTo>
                    <a:pt x="255" y="387"/>
                  </a:lnTo>
                  <a:cubicBezTo>
                    <a:pt x="275" y="387"/>
                    <a:pt x="285" y="387"/>
                    <a:pt x="285" y="377"/>
                  </a:cubicBezTo>
                  <a:cubicBezTo>
                    <a:pt x="306" y="357"/>
                    <a:pt x="296" y="336"/>
                    <a:pt x="275" y="326"/>
                  </a:cubicBezTo>
                  <a:cubicBezTo>
                    <a:pt x="173" y="255"/>
                    <a:pt x="102" y="153"/>
                    <a:pt x="82" y="31"/>
                  </a:cubicBezTo>
                  <a:cubicBezTo>
                    <a:pt x="72" y="10"/>
                    <a:pt x="61" y="0"/>
                    <a:pt x="41" y="0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3359;p74">
              <a:extLst>
                <a:ext uri="{FF2B5EF4-FFF2-40B4-BE49-F238E27FC236}">
                  <a16:creationId xmlns:a16="http://schemas.microsoft.com/office/drawing/2014/main" id="{BBE4AFD1-A3BB-4906-AFF5-E82A3049CC65}"/>
                </a:ext>
              </a:extLst>
            </p:cNvPr>
            <p:cNvSpPr/>
            <p:nvPr/>
          </p:nvSpPr>
          <p:spPr>
            <a:xfrm>
              <a:off x="2695325" y="3674692"/>
              <a:ext cx="55010" cy="73487"/>
            </a:xfrm>
            <a:custGeom>
              <a:avLst/>
              <a:gdLst/>
              <a:ahLst/>
              <a:cxnLst/>
              <a:rect l="l" t="t" r="r" b="b"/>
              <a:pathLst>
                <a:path w="1182" h="1579" extrusionOk="0">
                  <a:moveTo>
                    <a:pt x="1161" y="0"/>
                  </a:moveTo>
                  <a:cubicBezTo>
                    <a:pt x="1029" y="51"/>
                    <a:pt x="907" y="112"/>
                    <a:pt x="795" y="173"/>
                  </a:cubicBezTo>
                  <a:cubicBezTo>
                    <a:pt x="540" y="306"/>
                    <a:pt x="336" y="509"/>
                    <a:pt x="184" y="754"/>
                  </a:cubicBezTo>
                  <a:cubicBezTo>
                    <a:pt x="51" y="998"/>
                    <a:pt x="0" y="1273"/>
                    <a:pt x="41" y="1548"/>
                  </a:cubicBezTo>
                  <a:cubicBezTo>
                    <a:pt x="41" y="1568"/>
                    <a:pt x="61" y="1578"/>
                    <a:pt x="82" y="1578"/>
                  </a:cubicBezTo>
                  <a:cubicBezTo>
                    <a:pt x="102" y="1578"/>
                    <a:pt x="112" y="1558"/>
                    <a:pt x="112" y="1538"/>
                  </a:cubicBezTo>
                  <a:cubicBezTo>
                    <a:pt x="72" y="1283"/>
                    <a:pt x="122" y="1018"/>
                    <a:pt x="245" y="794"/>
                  </a:cubicBezTo>
                  <a:cubicBezTo>
                    <a:pt x="387" y="560"/>
                    <a:pt x="591" y="367"/>
                    <a:pt x="825" y="245"/>
                  </a:cubicBezTo>
                  <a:cubicBezTo>
                    <a:pt x="937" y="173"/>
                    <a:pt x="1059" y="122"/>
                    <a:pt x="1181" y="71"/>
                  </a:cubicBezTo>
                  <a:cubicBezTo>
                    <a:pt x="1171" y="51"/>
                    <a:pt x="1161" y="31"/>
                    <a:pt x="1161" y="0"/>
                  </a:cubicBezTo>
                  <a:close/>
                </a:path>
              </a:pathLst>
            </a:custGeom>
            <a:solidFill>
              <a:srgbClr val="014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3360;p74">
              <a:extLst>
                <a:ext uri="{FF2B5EF4-FFF2-40B4-BE49-F238E27FC236}">
                  <a16:creationId xmlns:a16="http://schemas.microsoft.com/office/drawing/2014/main" id="{FCC777CC-14C2-47F1-9E3A-EC530064500F}"/>
                </a:ext>
              </a:extLst>
            </p:cNvPr>
            <p:cNvSpPr/>
            <p:nvPr/>
          </p:nvSpPr>
          <p:spPr>
            <a:xfrm>
              <a:off x="2585351" y="3705967"/>
              <a:ext cx="14288" cy="48820"/>
            </a:xfrm>
            <a:custGeom>
              <a:avLst/>
              <a:gdLst/>
              <a:ahLst/>
              <a:cxnLst/>
              <a:rect l="l" t="t" r="r" b="b"/>
              <a:pathLst>
                <a:path w="307" h="1049" extrusionOk="0">
                  <a:moveTo>
                    <a:pt x="72" y="0"/>
                  </a:moveTo>
                  <a:lnTo>
                    <a:pt x="1" y="10"/>
                  </a:lnTo>
                  <a:cubicBezTo>
                    <a:pt x="154" y="316"/>
                    <a:pt x="225" y="662"/>
                    <a:pt x="215" y="1008"/>
                  </a:cubicBezTo>
                  <a:cubicBezTo>
                    <a:pt x="215" y="1029"/>
                    <a:pt x="235" y="1049"/>
                    <a:pt x="256" y="1049"/>
                  </a:cubicBezTo>
                  <a:cubicBezTo>
                    <a:pt x="276" y="1049"/>
                    <a:pt x="286" y="1039"/>
                    <a:pt x="296" y="1018"/>
                  </a:cubicBezTo>
                  <a:cubicBezTo>
                    <a:pt x="306" y="662"/>
                    <a:pt x="225" y="316"/>
                    <a:pt x="72" y="0"/>
                  </a:cubicBezTo>
                  <a:close/>
                </a:path>
              </a:pathLst>
            </a:custGeom>
            <a:solidFill>
              <a:srgbClr val="014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3361;p74">
              <a:extLst>
                <a:ext uri="{FF2B5EF4-FFF2-40B4-BE49-F238E27FC236}">
                  <a16:creationId xmlns:a16="http://schemas.microsoft.com/office/drawing/2014/main" id="{22090C47-F099-4839-9164-1D26C9846C8D}"/>
                </a:ext>
              </a:extLst>
            </p:cNvPr>
            <p:cNvSpPr/>
            <p:nvPr/>
          </p:nvSpPr>
          <p:spPr>
            <a:xfrm>
              <a:off x="2615230" y="3646722"/>
              <a:ext cx="92475" cy="55010"/>
            </a:xfrm>
            <a:custGeom>
              <a:avLst/>
              <a:gdLst/>
              <a:ahLst/>
              <a:cxnLst/>
              <a:rect l="l" t="t" r="r" b="b"/>
              <a:pathLst>
                <a:path w="1987" h="1182" extrusionOk="0">
                  <a:moveTo>
                    <a:pt x="1874" y="0"/>
                  </a:moveTo>
                  <a:cubicBezTo>
                    <a:pt x="1772" y="102"/>
                    <a:pt x="1660" y="214"/>
                    <a:pt x="1569" y="316"/>
                  </a:cubicBezTo>
                  <a:cubicBezTo>
                    <a:pt x="1497" y="398"/>
                    <a:pt x="1426" y="469"/>
                    <a:pt x="1355" y="550"/>
                  </a:cubicBezTo>
                  <a:cubicBezTo>
                    <a:pt x="1141" y="784"/>
                    <a:pt x="866" y="958"/>
                    <a:pt x="561" y="1070"/>
                  </a:cubicBezTo>
                  <a:cubicBezTo>
                    <a:pt x="468" y="1089"/>
                    <a:pt x="376" y="1101"/>
                    <a:pt x="282" y="1101"/>
                  </a:cubicBezTo>
                  <a:cubicBezTo>
                    <a:pt x="230" y="1101"/>
                    <a:pt x="177" y="1097"/>
                    <a:pt x="123" y="1090"/>
                  </a:cubicBezTo>
                  <a:cubicBezTo>
                    <a:pt x="82" y="1110"/>
                    <a:pt x="41" y="1131"/>
                    <a:pt x="0" y="1151"/>
                  </a:cubicBezTo>
                  <a:cubicBezTo>
                    <a:pt x="92" y="1171"/>
                    <a:pt x="184" y="1182"/>
                    <a:pt x="275" y="1182"/>
                  </a:cubicBezTo>
                  <a:cubicBezTo>
                    <a:pt x="377" y="1182"/>
                    <a:pt x="479" y="1161"/>
                    <a:pt x="581" y="1141"/>
                  </a:cubicBezTo>
                  <a:cubicBezTo>
                    <a:pt x="897" y="1029"/>
                    <a:pt x="1182" y="846"/>
                    <a:pt x="1406" y="601"/>
                  </a:cubicBezTo>
                  <a:cubicBezTo>
                    <a:pt x="1477" y="530"/>
                    <a:pt x="1548" y="448"/>
                    <a:pt x="1619" y="367"/>
                  </a:cubicBezTo>
                  <a:cubicBezTo>
                    <a:pt x="1742" y="255"/>
                    <a:pt x="1854" y="123"/>
                    <a:pt x="1986" y="0"/>
                  </a:cubicBezTo>
                  <a:close/>
                </a:path>
              </a:pathLst>
            </a:custGeom>
            <a:solidFill>
              <a:srgbClr val="014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3362;p74">
              <a:extLst>
                <a:ext uri="{FF2B5EF4-FFF2-40B4-BE49-F238E27FC236}">
                  <a16:creationId xmlns:a16="http://schemas.microsoft.com/office/drawing/2014/main" id="{C9B086DC-0ACC-45B1-B6FB-E8B19DF130FD}"/>
                </a:ext>
              </a:extLst>
            </p:cNvPr>
            <p:cNvSpPr/>
            <p:nvPr/>
          </p:nvSpPr>
          <p:spPr>
            <a:xfrm>
              <a:off x="2520940" y="3733426"/>
              <a:ext cx="236982" cy="23735"/>
            </a:xfrm>
            <a:custGeom>
              <a:avLst/>
              <a:gdLst/>
              <a:ahLst/>
              <a:cxnLst/>
              <a:rect l="l" t="t" r="r" b="b"/>
              <a:pathLst>
                <a:path w="5092" h="510" extrusionOk="0">
                  <a:moveTo>
                    <a:pt x="122" y="1"/>
                  </a:moveTo>
                  <a:cubicBezTo>
                    <a:pt x="0" y="337"/>
                    <a:pt x="122" y="510"/>
                    <a:pt x="122" y="510"/>
                  </a:cubicBezTo>
                  <a:lnTo>
                    <a:pt x="5000" y="510"/>
                  </a:lnTo>
                  <a:cubicBezTo>
                    <a:pt x="5051" y="347"/>
                    <a:pt x="5081" y="174"/>
                    <a:pt x="5091" y="1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3363;p74">
              <a:extLst>
                <a:ext uri="{FF2B5EF4-FFF2-40B4-BE49-F238E27FC236}">
                  <a16:creationId xmlns:a16="http://schemas.microsoft.com/office/drawing/2014/main" id="{A54811ED-A83D-4159-8BCD-7C6BC16D34C0}"/>
                </a:ext>
              </a:extLst>
            </p:cNvPr>
            <p:cNvSpPr/>
            <p:nvPr/>
          </p:nvSpPr>
          <p:spPr>
            <a:xfrm>
              <a:off x="2523779" y="3741989"/>
              <a:ext cx="233212" cy="4282"/>
            </a:xfrm>
            <a:custGeom>
              <a:avLst/>
              <a:gdLst/>
              <a:ahLst/>
              <a:cxnLst/>
              <a:rect l="l" t="t" r="r" b="b"/>
              <a:pathLst>
                <a:path w="5011" h="92" extrusionOk="0">
                  <a:moveTo>
                    <a:pt x="10" y="0"/>
                  </a:moveTo>
                  <a:cubicBezTo>
                    <a:pt x="0" y="20"/>
                    <a:pt x="0" y="51"/>
                    <a:pt x="0" y="71"/>
                  </a:cubicBezTo>
                  <a:lnTo>
                    <a:pt x="5000" y="92"/>
                  </a:lnTo>
                  <a:cubicBezTo>
                    <a:pt x="5000" y="61"/>
                    <a:pt x="5010" y="41"/>
                    <a:pt x="5010" y="1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011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3364;p74">
              <a:extLst>
                <a:ext uri="{FF2B5EF4-FFF2-40B4-BE49-F238E27FC236}">
                  <a16:creationId xmlns:a16="http://schemas.microsoft.com/office/drawing/2014/main" id="{1421A2C4-781E-4262-9138-9E709A4C2C32}"/>
                </a:ext>
              </a:extLst>
            </p:cNvPr>
            <p:cNvSpPr/>
            <p:nvPr/>
          </p:nvSpPr>
          <p:spPr>
            <a:xfrm>
              <a:off x="2213825" y="3605022"/>
              <a:ext cx="238890" cy="150278"/>
            </a:xfrm>
            <a:custGeom>
              <a:avLst/>
              <a:gdLst/>
              <a:ahLst/>
              <a:cxnLst/>
              <a:rect l="l" t="t" r="r" b="b"/>
              <a:pathLst>
                <a:path w="5133" h="3229" extrusionOk="0">
                  <a:moveTo>
                    <a:pt x="4094" y="0"/>
                  </a:moveTo>
                  <a:lnTo>
                    <a:pt x="3045" y="214"/>
                  </a:lnTo>
                  <a:cubicBezTo>
                    <a:pt x="3045" y="214"/>
                    <a:pt x="2323" y="1518"/>
                    <a:pt x="1437" y="1813"/>
                  </a:cubicBezTo>
                  <a:cubicBezTo>
                    <a:pt x="551" y="2108"/>
                    <a:pt x="133" y="2363"/>
                    <a:pt x="72" y="2729"/>
                  </a:cubicBezTo>
                  <a:cubicBezTo>
                    <a:pt x="1" y="3086"/>
                    <a:pt x="164" y="3228"/>
                    <a:pt x="164" y="3228"/>
                  </a:cubicBezTo>
                  <a:lnTo>
                    <a:pt x="4950" y="2251"/>
                  </a:lnTo>
                  <a:cubicBezTo>
                    <a:pt x="4950" y="2251"/>
                    <a:pt x="5133" y="1161"/>
                    <a:pt x="40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3365;p74">
              <a:extLst>
                <a:ext uri="{FF2B5EF4-FFF2-40B4-BE49-F238E27FC236}">
                  <a16:creationId xmlns:a16="http://schemas.microsoft.com/office/drawing/2014/main" id="{78B9B310-4C28-4CF9-ADE9-A203A4F661C5}"/>
                </a:ext>
              </a:extLst>
            </p:cNvPr>
            <p:cNvSpPr/>
            <p:nvPr/>
          </p:nvSpPr>
          <p:spPr>
            <a:xfrm>
              <a:off x="2338458" y="3627408"/>
              <a:ext cx="21874" cy="9866"/>
            </a:xfrm>
            <a:custGeom>
              <a:avLst/>
              <a:gdLst/>
              <a:ahLst/>
              <a:cxnLst/>
              <a:rect l="l" t="t" r="r" b="b"/>
              <a:pathLst>
                <a:path w="470" h="212" extrusionOk="0">
                  <a:moveTo>
                    <a:pt x="43" y="0"/>
                  </a:moveTo>
                  <a:cubicBezTo>
                    <a:pt x="34" y="0"/>
                    <a:pt x="26" y="3"/>
                    <a:pt x="21" y="8"/>
                  </a:cubicBezTo>
                  <a:cubicBezTo>
                    <a:pt x="1" y="28"/>
                    <a:pt x="1" y="49"/>
                    <a:pt x="21" y="59"/>
                  </a:cubicBezTo>
                  <a:cubicBezTo>
                    <a:pt x="133" y="161"/>
                    <a:pt x="276" y="212"/>
                    <a:pt x="429" y="212"/>
                  </a:cubicBezTo>
                  <a:lnTo>
                    <a:pt x="439" y="212"/>
                  </a:lnTo>
                  <a:cubicBezTo>
                    <a:pt x="459" y="212"/>
                    <a:pt x="469" y="191"/>
                    <a:pt x="469" y="171"/>
                  </a:cubicBezTo>
                  <a:cubicBezTo>
                    <a:pt x="469" y="151"/>
                    <a:pt x="449" y="140"/>
                    <a:pt x="429" y="140"/>
                  </a:cubicBezTo>
                  <a:cubicBezTo>
                    <a:pt x="296" y="140"/>
                    <a:pt x="174" y="90"/>
                    <a:pt x="72" y="8"/>
                  </a:cubicBezTo>
                  <a:cubicBezTo>
                    <a:pt x="62" y="3"/>
                    <a:pt x="52" y="0"/>
                    <a:pt x="43" y="0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3366;p74">
              <a:extLst>
                <a:ext uri="{FF2B5EF4-FFF2-40B4-BE49-F238E27FC236}">
                  <a16:creationId xmlns:a16="http://schemas.microsoft.com/office/drawing/2014/main" id="{A8181F1B-1693-42F2-BAF3-9D2D02BA4240}"/>
                </a:ext>
              </a:extLst>
            </p:cNvPr>
            <p:cNvSpPr/>
            <p:nvPr/>
          </p:nvSpPr>
          <p:spPr>
            <a:xfrm>
              <a:off x="2329941" y="3638019"/>
              <a:ext cx="19966" cy="13497"/>
            </a:xfrm>
            <a:custGeom>
              <a:avLst/>
              <a:gdLst/>
              <a:ahLst/>
              <a:cxnLst/>
              <a:rect l="l" t="t" r="r" b="b"/>
              <a:pathLst>
                <a:path w="429" h="290" extrusionOk="0">
                  <a:moveTo>
                    <a:pt x="37" y="0"/>
                  </a:moveTo>
                  <a:cubicBezTo>
                    <a:pt x="32" y="0"/>
                    <a:pt x="26" y="1"/>
                    <a:pt x="21" y="4"/>
                  </a:cubicBezTo>
                  <a:cubicBezTo>
                    <a:pt x="11" y="14"/>
                    <a:pt x="1" y="45"/>
                    <a:pt x="11" y="55"/>
                  </a:cubicBezTo>
                  <a:cubicBezTo>
                    <a:pt x="92" y="198"/>
                    <a:pt x="235" y="279"/>
                    <a:pt x="398" y="289"/>
                  </a:cubicBezTo>
                  <a:cubicBezTo>
                    <a:pt x="418" y="279"/>
                    <a:pt x="428" y="269"/>
                    <a:pt x="428" y="259"/>
                  </a:cubicBezTo>
                  <a:cubicBezTo>
                    <a:pt x="428" y="228"/>
                    <a:pt x="418" y="218"/>
                    <a:pt x="398" y="218"/>
                  </a:cubicBezTo>
                  <a:cubicBezTo>
                    <a:pt x="265" y="208"/>
                    <a:pt x="143" y="136"/>
                    <a:pt x="72" y="24"/>
                  </a:cubicBezTo>
                  <a:cubicBezTo>
                    <a:pt x="64" y="10"/>
                    <a:pt x="52" y="0"/>
                    <a:pt x="37" y="0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3367;p74">
              <a:extLst>
                <a:ext uri="{FF2B5EF4-FFF2-40B4-BE49-F238E27FC236}">
                  <a16:creationId xmlns:a16="http://schemas.microsoft.com/office/drawing/2014/main" id="{880C830D-6D60-49A0-B5A9-1DB2BE928C0E}"/>
                </a:ext>
              </a:extLst>
            </p:cNvPr>
            <p:cNvSpPr/>
            <p:nvPr/>
          </p:nvSpPr>
          <p:spPr>
            <a:xfrm>
              <a:off x="2318586" y="3650817"/>
              <a:ext cx="20431" cy="12985"/>
            </a:xfrm>
            <a:custGeom>
              <a:avLst/>
              <a:gdLst/>
              <a:ahLst/>
              <a:cxnLst/>
              <a:rect l="l" t="t" r="r" b="b"/>
              <a:pathLst>
                <a:path w="439" h="279" extrusionOk="0">
                  <a:moveTo>
                    <a:pt x="37" y="0"/>
                  </a:moveTo>
                  <a:cubicBezTo>
                    <a:pt x="32" y="0"/>
                    <a:pt x="26" y="1"/>
                    <a:pt x="21" y="4"/>
                  </a:cubicBezTo>
                  <a:cubicBezTo>
                    <a:pt x="0" y="14"/>
                    <a:pt x="0" y="45"/>
                    <a:pt x="10" y="55"/>
                  </a:cubicBezTo>
                  <a:cubicBezTo>
                    <a:pt x="92" y="187"/>
                    <a:pt x="234" y="279"/>
                    <a:pt x="387" y="279"/>
                  </a:cubicBezTo>
                  <a:lnTo>
                    <a:pt x="408" y="279"/>
                  </a:lnTo>
                  <a:cubicBezTo>
                    <a:pt x="418" y="279"/>
                    <a:pt x="428" y="259"/>
                    <a:pt x="438" y="248"/>
                  </a:cubicBezTo>
                  <a:cubicBezTo>
                    <a:pt x="438" y="228"/>
                    <a:pt x="418" y="208"/>
                    <a:pt x="397" y="208"/>
                  </a:cubicBezTo>
                  <a:cubicBezTo>
                    <a:pt x="265" y="208"/>
                    <a:pt x="143" y="136"/>
                    <a:pt x="72" y="24"/>
                  </a:cubicBezTo>
                  <a:cubicBezTo>
                    <a:pt x="64" y="9"/>
                    <a:pt x="51" y="0"/>
                    <a:pt x="37" y="0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3368;p74">
              <a:extLst>
                <a:ext uri="{FF2B5EF4-FFF2-40B4-BE49-F238E27FC236}">
                  <a16:creationId xmlns:a16="http://schemas.microsoft.com/office/drawing/2014/main" id="{034FC81A-E319-40CB-AB78-8F8089042622}"/>
                </a:ext>
              </a:extLst>
            </p:cNvPr>
            <p:cNvSpPr/>
            <p:nvPr/>
          </p:nvSpPr>
          <p:spPr>
            <a:xfrm>
              <a:off x="2308161" y="3658357"/>
              <a:ext cx="16615" cy="15870"/>
            </a:xfrm>
            <a:custGeom>
              <a:avLst/>
              <a:gdLst/>
              <a:ahLst/>
              <a:cxnLst/>
              <a:rect l="l" t="t" r="r" b="b"/>
              <a:pathLst>
                <a:path w="357" h="341" extrusionOk="0">
                  <a:moveTo>
                    <a:pt x="42" y="1"/>
                  </a:moveTo>
                  <a:cubicBezTo>
                    <a:pt x="38" y="1"/>
                    <a:pt x="34" y="2"/>
                    <a:pt x="31" y="5"/>
                  </a:cubicBezTo>
                  <a:cubicBezTo>
                    <a:pt x="10" y="15"/>
                    <a:pt x="0" y="36"/>
                    <a:pt x="0" y="56"/>
                  </a:cubicBezTo>
                  <a:cubicBezTo>
                    <a:pt x="61" y="188"/>
                    <a:pt x="163" y="290"/>
                    <a:pt x="296" y="341"/>
                  </a:cubicBezTo>
                  <a:lnTo>
                    <a:pt x="326" y="341"/>
                  </a:lnTo>
                  <a:cubicBezTo>
                    <a:pt x="336" y="341"/>
                    <a:pt x="346" y="331"/>
                    <a:pt x="357" y="321"/>
                  </a:cubicBezTo>
                  <a:cubicBezTo>
                    <a:pt x="357" y="300"/>
                    <a:pt x="346" y="280"/>
                    <a:pt x="326" y="270"/>
                  </a:cubicBezTo>
                  <a:cubicBezTo>
                    <a:pt x="214" y="229"/>
                    <a:pt x="122" y="137"/>
                    <a:pt x="72" y="25"/>
                  </a:cubicBezTo>
                  <a:cubicBezTo>
                    <a:pt x="72" y="10"/>
                    <a:pt x="55" y="1"/>
                    <a:pt x="42" y="1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3369;p74">
              <a:extLst>
                <a:ext uri="{FF2B5EF4-FFF2-40B4-BE49-F238E27FC236}">
                  <a16:creationId xmlns:a16="http://schemas.microsoft.com/office/drawing/2014/main" id="{49959E56-CD7D-41CF-8CC6-7E193571F8BF}"/>
                </a:ext>
              </a:extLst>
            </p:cNvPr>
            <p:cNvSpPr/>
            <p:nvPr/>
          </p:nvSpPr>
          <p:spPr>
            <a:xfrm>
              <a:off x="2382066" y="3630153"/>
              <a:ext cx="42724" cy="82003"/>
            </a:xfrm>
            <a:custGeom>
              <a:avLst/>
              <a:gdLst/>
              <a:ahLst/>
              <a:cxnLst/>
              <a:rect l="l" t="t" r="r" b="b"/>
              <a:pathLst>
                <a:path w="918" h="1762" extrusionOk="0">
                  <a:moveTo>
                    <a:pt x="887" y="0"/>
                  </a:moveTo>
                  <a:cubicBezTo>
                    <a:pt x="775" y="71"/>
                    <a:pt x="663" y="153"/>
                    <a:pt x="561" y="244"/>
                  </a:cubicBezTo>
                  <a:cubicBezTo>
                    <a:pt x="347" y="428"/>
                    <a:pt x="184" y="662"/>
                    <a:pt x="92" y="927"/>
                  </a:cubicBezTo>
                  <a:cubicBezTo>
                    <a:pt x="1" y="1191"/>
                    <a:pt x="11" y="1476"/>
                    <a:pt x="103" y="1741"/>
                  </a:cubicBezTo>
                  <a:cubicBezTo>
                    <a:pt x="113" y="1751"/>
                    <a:pt x="123" y="1762"/>
                    <a:pt x="143" y="1762"/>
                  </a:cubicBezTo>
                  <a:cubicBezTo>
                    <a:pt x="164" y="1751"/>
                    <a:pt x="174" y="1731"/>
                    <a:pt x="164" y="1711"/>
                  </a:cubicBezTo>
                  <a:cubicBezTo>
                    <a:pt x="72" y="1466"/>
                    <a:pt x="72" y="1202"/>
                    <a:pt x="153" y="947"/>
                  </a:cubicBezTo>
                  <a:cubicBezTo>
                    <a:pt x="245" y="692"/>
                    <a:pt x="398" y="468"/>
                    <a:pt x="612" y="295"/>
                  </a:cubicBezTo>
                  <a:cubicBezTo>
                    <a:pt x="703" y="214"/>
                    <a:pt x="815" y="132"/>
                    <a:pt x="917" y="61"/>
                  </a:cubicBezTo>
                  <a:cubicBezTo>
                    <a:pt x="907" y="41"/>
                    <a:pt x="897" y="20"/>
                    <a:pt x="887" y="0"/>
                  </a:cubicBezTo>
                  <a:close/>
                </a:path>
              </a:pathLst>
            </a:custGeom>
            <a:solidFill>
              <a:srgbClr val="014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3370;p74">
              <a:extLst>
                <a:ext uri="{FF2B5EF4-FFF2-40B4-BE49-F238E27FC236}">
                  <a16:creationId xmlns:a16="http://schemas.microsoft.com/office/drawing/2014/main" id="{3A783365-8C36-4488-874F-34A63E0CCA44}"/>
                </a:ext>
              </a:extLst>
            </p:cNvPr>
            <p:cNvSpPr/>
            <p:nvPr/>
          </p:nvSpPr>
          <p:spPr>
            <a:xfrm>
              <a:off x="2269300" y="3692703"/>
              <a:ext cx="22805" cy="46121"/>
            </a:xfrm>
            <a:custGeom>
              <a:avLst/>
              <a:gdLst/>
              <a:ahLst/>
              <a:cxnLst/>
              <a:rect l="l" t="t" r="r" b="b"/>
              <a:pathLst>
                <a:path w="490" h="991" extrusionOk="0">
                  <a:moveTo>
                    <a:pt x="72" y="0"/>
                  </a:moveTo>
                  <a:lnTo>
                    <a:pt x="0" y="20"/>
                  </a:lnTo>
                  <a:cubicBezTo>
                    <a:pt x="214" y="295"/>
                    <a:pt x="357" y="621"/>
                    <a:pt x="418" y="957"/>
                  </a:cubicBezTo>
                  <a:cubicBezTo>
                    <a:pt x="418" y="974"/>
                    <a:pt x="431" y="990"/>
                    <a:pt x="447" y="990"/>
                  </a:cubicBezTo>
                  <a:cubicBezTo>
                    <a:pt x="451" y="990"/>
                    <a:pt x="455" y="990"/>
                    <a:pt x="458" y="988"/>
                  </a:cubicBezTo>
                  <a:cubicBezTo>
                    <a:pt x="479" y="988"/>
                    <a:pt x="489" y="967"/>
                    <a:pt x="489" y="947"/>
                  </a:cubicBezTo>
                  <a:cubicBezTo>
                    <a:pt x="428" y="601"/>
                    <a:pt x="285" y="275"/>
                    <a:pt x="72" y="0"/>
                  </a:cubicBezTo>
                  <a:close/>
                </a:path>
              </a:pathLst>
            </a:custGeom>
            <a:solidFill>
              <a:srgbClr val="014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3371;p74">
              <a:extLst>
                <a:ext uri="{FF2B5EF4-FFF2-40B4-BE49-F238E27FC236}">
                  <a16:creationId xmlns:a16="http://schemas.microsoft.com/office/drawing/2014/main" id="{992E7A2A-CC4D-4B92-BD44-87EC83CAD913}"/>
                </a:ext>
              </a:extLst>
            </p:cNvPr>
            <p:cNvSpPr/>
            <p:nvPr/>
          </p:nvSpPr>
          <p:spPr>
            <a:xfrm>
              <a:off x="2297271" y="3610700"/>
              <a:ext cx="79630" cy="70834"/>
            </a:xfrm>
            <a:custGeom>
              <a:avLst/>
              <a:gdLst/>
              <a:ahLst/>
              <a:cxnLst/>
              <a:rect l="l" t="t" r="r" b="b"/>
              <a:pathLst>
                <a:path w="1711" h="1522" extrusionOk="0">
                  <a:moveTo>
                    <a:pt x="1711" y="1"/>
                  </a:moveTo>
                  <a:lnTo>
                    <a:pt x="1599" y="21"/>
                  </a:lnTo>
                  <a:cubicBezTo>
                    <a:pt x="1517" y="143"/>
                    <a:pt x="1436" y="265"/>
                    <a:pt x="1365" y="398"/>
                  </a:cubicBezTo>
                  <a:cubicBezTo>
                    <a:pt x="1314" y="489"/>
                    <a:pt x="1252" y="581"/>
                    <a:pt x="1202" y="662"/>
                  </a:cubicBezTo>
                  <a:cubicBezTo>
                    <a:pt x="1039" y="937"/>
                    <a:pt x="804" y="1172"/>
                    <a:pt x="530" y="1334"/>
                  </a:cubicBezTo>
                  <a:cubicBezTo>
                    <a:pt x="397" y="1396"/>
                    <a:pt x="255" y="1436"/>
                    <a:pt x="112" y="1446"/>
                  </a:cubicBezTo>
                  <a:cubicBezTo>
                    <a:pt x="71" y="1477"/>
                    <a:pt x="31" y="1497"/>
                    <a:pt x="0" y="1518"/>
                  </a:cubicBezTo>
                  <a:cubicBezTo>
                    <a:pt x="25" y="1520"/>
                    <a:pt x="49" y="1522"/>
                    <a:pt x="74" y="1522"/>
                  </a:cubicBezTo>
                  <a:cubicBezTo>
                    <a:pt x="141" y="1522"/>
                    <a:pt x="208" y="1512"/>
                    <a:pt x="275" y="1497"/>
                  </a:cubicBezTo>
                  <a:cubicBezTo>
                    <a:pt x="377" y="1477"/>
                    <a:pt x="468" y="1446"/>
                    <a:pt x="560" y="1396"/>
                  </a:cubicBezTo>
                  <a:cubicBezTo>
                    <a:pt x="855" y="1233"/>
                    <a:pt x="1090" y="988"/>
                    <a:pt x="1263" y="703"/>
                  </a:cubicBezTo>
                  <a:cubicBezTo>
                    <a:pt x="1324" y="622"/>
                    <a:pt x="1375" y="530"/>
                    <a:pt x="1426" y="438"/>
                  </a:cubicBezTo>
                  <a:cubicBezTo>
                    <a:pt x="1517" y="296"/>
                    <a:pt x="1609" y="143"/>
                    <a:pt x="1711" y="1"/>
                  </a:cubicBezTo>
                  <a:close/>
                </a:path>
              </a:pathLst>
            </a:custGeom>
            <a:solidFill>
              <a:srgbClr val="014D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3372;p74">
              <a:extLst>
                <a:ext uri="{FF2B5EF4-FFF2-40B4-BE49-F238E27FC236}">
                  <a16:creationId xmlns:a16="http://schemas.microsoft.com/office/drawing/2014/main" id="{BBC5D4FD-3EE9-4413-86ED-BE47AA887D0A}"/>
                </a:ext>
              </a:extLst>
            </p:cNvPr>
            <p:cNvSpPr/>
            <p:nvPr/>
          </p:nvSpPr>
          <p:spPr>
            <a:xfrm>
              <a:off x="2214337" y="3685583"/>
              <a:ext cx="230792" cy="69717"/>
            </a:xfrm>
            <a:custGeom>
              <a:avLst/>
              <a:gdLst/>
              <a:ahLst/>
              <a:cxnLst/>
              <a:rect l="l" t="t" r="r" b="b"/>
              <a:pathLst>
                <a:path w="4959" h="1498" extrusionOk="0">
                  <a:moveTo>
                    <a:pt x="4928" y="0"/>
                  </a:moveTo>
                  <a:lnTo>
                    <a:pt x="61" y="998"/>
                  </a:lnTo>
                  <a:cubicBezTo>
                    <a:pt x="0" y="1355"/>
                    <a:pt x="163" y="1497"/>
                    <a:pt x="163" y="1497"/>
                  </a:cubicBezTo>
                  <a:lnTo>
                    <a:pt x="4939" y="520"/>
                  </a:lnTo>
                  <a:cubicBezTo>
                    <a:pt x="4959" y="347"/>
                    <a:pt x="4949" y="173"/>
                    <a:pt x="4928" y="0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3373;p74">
              <a:extLst>
                <a:ext uri="{FF2B5EF4-FFF2-40B4-BE49-F238E27FC236}">
                  <a16:creationId xmlns:a16="http://schemas.microsoft.com/office/drawing/2014/main" id="{721064E5-9441-4E14-BD34-9BF01B528A4E}"/>
                </a:ext>
              </a:extLst>
            </p:cNvPr>
            <p:cNvSpPr/>
            <p:nvPr/>
          </p:nvSpPr>
          <p:spPr>
            <a:xfrm>
              <a:off x="2216198" y="3695030"/>
              <a:ext cx="228465" cy="48867"/>
            </a:xfrm>
            <a:custGeom>
              <a:avLst/>
              <a:gdLst/>
              <a:ahLst/>
              <a:cxnLst/>
              <a:rect l="l" t="t" r="r" b="b"/>
              <a:pathLst>
                <a:path w="4909" h="1050" extrusionOk="0">
                  <a:moveTo>
                    <a:pt x="4909" y="1"/>
                  </a:moveTo>
                  <a:lnTo>
                    <a:pt x="1" y="979"/>
                  </a:lnTo>
                  <a:cubicBezTo>
                    <a:pt x="1" y="1009"/>
                    <a:pt x="11" y="1029"/>
                    <a:pt x="11" y="1050"/>
                  </a:cubicBezTo>
                  <a:lnTo>
                    <a:pt x="4909" y="72"/>
                  </a:lnTo>
                  <a:cubicBezTo>
                    <a:pt x="4909" y="52"/>
                    <a:pt x="4909" y="21"/>
                    <a:pt x="4909" y="1"/>
                  </a:cubicBezTo>
                  <a:close/>
                </a:path>
              </a:pathLst>
            </a:custGeom>
            <a:solidFill>
              <a:srgbClr val="011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3374;p74">
              <a:extLst>
                <a:ext uri="{FF2B5EF4-FFF2-40B4-BE49-F238E27FC236}">
                  <a16:creationId xmlns:a16="http://schemas.microsoft.com/office/drawing/2014/main" id="{467328ED-FDC4-46CA-B16E-BC0E14195EB2}"/>
                </a:ext>
              </a:extLst>
            </p:cNvPr>
            <p:cNvSpPr/>
            <p:nvPr/>
          </p:nvSpPr>
          <p:spPr>
            <a:xfrm>
              <a:off x="2652648" y="2588542"/>
              <a:ext cx="46493" cy="579097"/>
            </a:xfrm>
            <a:custGeom>
              <a:avLst/>
              <a:gdLst/>
              <a:ahLst/>
              <a:cxnLst/>
              <a:rect l="l" t="t" r="r" b="b"/>
              <a:pathLst>
                <a:path w="999" h="12443" extrusionOk="0">
                  <a:moveTo>
                    <a:pt x="1" y="0"/>
                  </a:moveTo>
                  <a:cubicBezTo>
                    <a:pt x="500" y="4124"/>
                    <a:pt x="785" y="8268"/>
                    <a:pt x="866" y="12423"/>
                  </a:cubicBezTo>
                  <a:cubicBezTo>
                    <a:pt x="907" y="12433"/>
                    <a:pt x="958" y="12443"/>
                    <a:pt x="999" y="12443"/>
                  </a:cubicBezTo>
                  <a:cubicBezTo>
                    <a:pt x="927" y="8289"/>
                    <a:pt x="642" y="4134"/>
                    <a:pt x="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3375;p74">
              <a:extLst>
                <a:ext uri="{FF2B5EF4-FFF2-40B4-BE49-F238E27FC236}">
                  <a16:creationId xmlns:a16="http://schemas.microsoft.com/office/drawing/2014/main" id="{4FCFB011-B382-4484-8E50-E28698391CDF}"/>
                </a:ext>
              </a:extLst>
            </p:cNvPr>
            <p:cNvSpPr/>
            <p:nvPr/>
          </p:nvSpPr>
          <p:spPr>
            <a:xfrm>
              <a:off x="2688204" y="2586634"/>
              <a:ext cx="120911" cy="578166"/>
            </a:xfrm>
            <a:custGeom>
              <a:avLst/>
              <a:gdLst/>
              <a:ahLst/>
              <a:cxnLst/>
              <a:rect l="l" t="t" r="r" b="b"/>
              <a:pathLst>
                <a:path w="2598" h="12423" extrusionOk="0">
                  <a:moveTo>
                    <a:pt x="143" y="0"/>
                  </a:moveTo>
                  <a:lnTo>
                    <a:pt x="1" y="11"/>
                  </a:lnTo>
                  <a:cubicBezTo>
                    <a:pt x="764" y="1803"/>
                    <a:pt x="1345" y="3656"/>
                    <a:pt x="1721" y="5570"/>
                  </a:cubicBezTo>
                  <a:cubicBezTo>
                    <a:pt x="2180" y="7820"/>
                    <a:pt x="2353" y="10142"/>
                    <a:pt x="2465" y="12423"/>
                  </a:cubicBezTo>
                  <a:cubicBezTo>
                    <a:pt x="2516" y="12403"/>
                    <a:pt x="2556" y="12392"/>
                    <a:pt x="2597" y="12372"/>
                  </a:cubicBezTo>
                  <a:cubicBezTo>
                    <a:pt x="2485" y="10101"/>
                    <a:pt x="2312" y="7790"/>
                    <a:pt x="1864" y="5540"/>
                  </a:cubicBezTo>
                  <a:cubicBezTo>
                    <a:pt x="1477" y="3636"/>
                    <a:pt x="907" y="1782"/>
                    <a:pt x="1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3376;p74">
              <a:extLst>
                <a:ext uri="{FF2B5EF4-FFF2-40B4-BE49-F238E27FC236}">
                  <a16:creationId xmlns:a16="http://schemas.microsoft.com/office/drawing/2014/main" id="{5A6239FC-6A08-4905-9627-A2D4C790810E}"/>
                </a:ext>
              </a:extLst>
            </p:cNvPr>
            <p:cNvSpPr/>
            <p:nvPr/>
          </p:nvSpPr>
          <p:spPr>
            <a:xfrm>
              <a:off x="2590098" y="2589008"/>
              <a:ext cx="19035" cy="549730"/>
            </a:xfrm>
            <a:custGeom>
              <a:avLst/>
              <a:gdLst/>
              <a:ahLst/>
              <a:cxnLst/>
              <a:rect l="l" t="t" r="r" b="b"/>
              <a:pathLst>
                <a:path w="409" h="11812" extrusionOk="0">
                  <a:moveTo>
                    <a:pt x="276" y="0"/>
                  </a:moveTo>
                  <a:lnTo>
                    <a:pt x="1" y="11802"/>
                  </a:lnTo>
                  <a:lnTo>
                    <a:pt x="143" y="11812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3377;p74">
              <a:extLst>
                <a:ext uri="{FF2B5EF4-FFF2-40B4-BE49-F238E27FC236}">
                  <a16:creationId xmlns:a16="http://schemas.microsoft.com/office/drawing/2014/main" id="{0E275B07-DFFD-49C3-9422-3D2D10D00B74}"/>
                </a:ext>
              </a:extLst>
            </p:cNvPr>
            <p:cNvSpPr/>
            <p:nvPr/>
          </p:nvSpPr>
          <p:spPr>
            <a:xfrm>
              <a:off x="2460253" y="2587565"/>
              <a:ext cx="120446" cy="565880"/>
            </a:xfrm>
            <a:custGeom>
              <a:avLst/>
              <a:gdLst/>
              <a:ahLst/>
              <a:cxnLst/>
              <a:rect l="l" t="t" r="r" b="b"/>
              <a:pathLst>
                <a:path w="2588" h="12159" extrusionOk="0">
                  <a:moveTo>
                    <a:pt x="2455" y="1"/>
                  </a:moveTo>
                  <a:lnTo>
                    <a:pt x="1" y="12159"/>
                  </a:lnTo>
                  <a:lnTo>
                    <a:pt x="143" y="12159"/>
                  </a:lnTo>
                  <a:lnTo>
                    <a:pt x="2587" y="11"/>
                  </a:lnTo>
                  <a:lnTo>
                    <a:pt x="245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3378;p74">
              <a:extLst>
                <a:ext uri="{FF2B5EF4-FFF2-40B4-BE49-F238E27FC236}">
                  <a16:creationId xmlns:a16="http://schemas.microsoft.com/office/drawing/2014/main" id="{72648E35-2586-4172-A048-BC0632608B3A}"/>
                </a:ext>
              </a:extLst>
            </p:cNvPr>
            <p:cNvSpPr/>
            <p:nvPr/>
          </p:nvSpPr>
          <p:spPr>
            <a:xfrm>
              <a:off x="2685365" y="2278120"/>
              <a:ext cx="250711" cy="355938"/>
            </a:xfrm>
            <a:custGeom>
              <a:avLst/>
              <a:gdLst/>
              <a:ahLst/>
              <a:cxnLst/>
              <a:rect l="l" t="t" r="r" b="b"/>
              <a:pathLst>
                <a:path w="5387" h="7648" extrusionOk="0">
                  <a:moveTo>
                    <a:pt x="0" y="1"/>
                  </a:moveTo>
                  <a:lnTo>
                    <a:pt x="947" y="2485"/>
                  </a:lnTo>
                  <a:cubicBezTo>
                    <a:pt x="947" y="2485"/>
                    <a:pt x="3300" y="5469"/>
                    <a:pt x="3320" y="5693"/>
                  </a:cubicBezTo>
                  <a:cubicBezTo>
                    <a:pt x="3340" y="5917"/>
                    <a:pt x="2811" y="6640"/>
                    <a:pt x="2811" y="6640"/>
                  </a:cubicBezTo>
                  <a:cubicBezTo>
                    <a:pt x="3503" y="7515"/>
                    <a:pt x="4165" y="7648"/>
                    <a:pt x="4165" y="7648"/>
                  </a:cubicBezTo>
                  <a:cubicBezTo>
                    <a:pt x="4827" y="6792"/>
                    <a:pt x="5387" y="6283"/>
                    <a:pt x="4572" y="4888"/>
                  </a:cubicBezTo>
                  <a:cubicBezTo>
                    <a:pt x="3758" y="3503"/>
                    <a:pt x="2353" y="978"/>
                    <a:pt x="1844" y="520"/>
                  </a:cubicBezTo>
                  <a:cubicBezTo>
                    <a:pt x="1324" y="72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3379;p74">
              <a:extLst>
                <a:ext uri="{FF2B5EF4-FFF2-40B4-BE49-F238E27FC236}">
                  <a16:creationId xmlns:a16="http://schemas.microsoft.com/office/drawing/2014/main" id="{41B64024-5115-41FA-9F36-5A36F25FB96A}"/>
                </a:ext>
              </a:extLst>
            </p:cNvPr>
            <p:cNvSpPr/>
            <p:nvPr/>
          </p:nvSpPr>
          <p:spPr>
            <a:xfrm>
              <a:off x="2571157" y="2563876"/>
              <a:ext cx="3351" cy="27552"/>
            </a:xfrm>
            <a:custGeom>
              <a:avLst/>
              <a:gdLst/>
              <a:ahLst/>
              <a:cxnLst/>
              <a:rect l="l" t="t" r="r" b="b"/>
              <a:pathLst>
                <a:path w="72" h="592" extrusionOk="0">
                  <a:moveTo>
                    <a:pt x="1" y="1"/>
                  </a:moveTo>
                  <a:lnTo>
                    <a:pt x="1" y="581"/>
                  </a:lnTo>
                  <a:lnTo>
                    <a:pt x="62" y="591"/>
                  </a:lnTo>
                  <a:lnTo>
                    <a:pt x="72" y="1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DCC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3380;p74">
              <a:extLst>
                <a:ext uri="{FF2B5EF4-FFF2-40B4-BE49-F238E27FC236}">
                  <a16:creationId xmlns:a16="http://schemas.microsoft.com/office/drawing/2014/main" id="{A016F814-E035-4239-A6DA-6A14FF1A46A6}"/>
                </a:ext>
              </a:extLst>
            </p:cNvPr>
            <p:cNvSpPr/>
            <p:nvPr/>
          </p:nvSpPr>
          <p:spPr>
            <a:xfrm>
              <a:off x="2551238" y="2561968"/>
              <a:ext cx="5259" cy="25644"/>
            </a:xfrm>
            <a:custGeom>
              <a:avLst/>
              <a:gdLst/>
              <a:ahLst/>
              <a:cxnLst/>
              <a:rect l="l" t="t" r="r" b="b"/>
              <a:pathLst>
                <a:path w="113" h="551" extrusionOk="0">
                  <a:moveTo>
                    <a:pt x="1" y="1"/>
                  </a:moveTo>
                  <a:cubicBezTo>
                    <a:pt x="1" y="174"/>
                    <a:pt x="21" y="357"/>
                    <a:pt x="42" y="530"/>
                  </a:cubicBezTo>
                  <a:lnTo>
                    <a:pt x="113" y="551"/>
                  </a:lnTo>
                  <a:cubicBezTo>
                    <a:pt x="92" y="367"/>
                    <a:pt x="72" y="184"/>
                    <a:pt x="62" y="1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DCC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3381;p74">
              <a:extLst>
                <a:ext uri="{FF2B5EF4-FFF2-40B4-BE49-F238E27FC236}">
                  <a16:creationId xmlns:a16="http://schemas.microsoft.com/office/drawing/2014/main" id="{6C9E1B12-27C0-4E65-92CB-525159DC27E1}"/>
                </a:ext>
              </a:extLst>
            </p:cNvPr>
            <p:cNvSpPr/>
            <p:nvPr/>
          </p:nvSpPr>
          <p:spPr>
            <a:xfrm>
              <a:off x="2590564" y="2565319"/>
              <a:ext cx="3863" cy="29413"/>
            </a:xfrm>
            <a:custGeom>
              <a:avLst/>
              <a:gdLst/>
              <a:ahLst/>
              <a:cxnLst/>
              <a:rect l="l" t="t" r="r" b="b"/>
              <a:pathLst>
                <a:path w="83" h="632" extrusionOk="0">
                  <a:moveTo>
                    <a:pt x="11" y="0"/>
                  </a:moveTo>
                  <a:cubicBezTo>
                    <a:pt x="1" y="214"/>
                    <a:pt x="1" y="418"/>
                    <a:pt x="11" y="621"/>
                  </a:cubicBezTo>
                  <a:lnTo>
                    <a:pt x="82" y="631"/>
                  </a:lnTo>
                  <a:cubicBezTo>
                    <a:pt x="72" y="418"/>
                    <a:pt x="72" y="214"/>
                    <a:pt x="82" y="0"/>
                  </a:cubicBezTo>
                  <a:close/>
                </a:path>
              </a:pathLst>
            </a:custGeom>
            <a:solidFill>
              <a:srgbClr val="EDCC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3382;p74">
              <a:extLst>
                <a:ext uri="{FF2B5EF4-FFF2-40B4-BE49-F238E27FC236}">
                  <a16:creationId xmlns:a16="http://schemas.microsoft.com/office/drawing/2014/main" id="{4CC3A954-C7BA-477B-9EFC-1CE3F7BCABC2}"/>
                </a:ext>
              </a:extLst>
            </p:cNvPr>
            <p:cNvSpPr/>
            <p:nvPr/>
          </p:nvSpPr>
          <p:spPr>
            <a:xfrm>
              <a:off x="2708589" y="2561968"/>
              <a:ext cx="4328" cy="28482"/>
            </a:xfrm>
            <a:custGeom>
              <a:avLst/>
              <a:gdLst/>
              <a:ahLst/>
              <a:cxnLst/>
              <a:rect l="l" t="t" r="r" b="b"/>
              <a:pathLst>
                <a:path w="93" h="612" extrusionOk="0">
                  <a:moveTo>
                    <a:pt x="92" y="1"/>
                  </a:moveTo>
                  <a:lnTo>
                    <a:pt x="21" y="11"/>
                  </a:lnTo>
                  <a:lnTo>
                    <a:pt x="0" y="612"/>
                  </a:lnTo>
                  <a:lnTo>
                    <a:pt x="72" y="591"/>
                  </a:lnTo>
                  <a:lnTo>
                    <a:pt x="92" y="1"/>
                  </a:lnTo>
                  <a:close/>
                </a:path>
              </a:pathLst>
            </a:custGeom>
            <a:solidFill>
              <a:srgbClr val="EDCC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3383;p74">
              <a:extLst>
                <a:ext uri="{FF2B5EF4-FFF2-40B4-BE49-F238E27FC236}">
                  <a16:creationId xmlns:a16="http://schemas.microsoft.com/office/drawing/2014/main" id="{D30CC1F9-24FD-4E4E-BE72-24541ED9D930}"/>
                </a:ext>
              </a:extLst>
            </p:cNvPr>
            <p:cNvSpPr/>
            <p:nvPr/>
          </p:nvSpPr>
          <p:spPr>
            <a:xfrm>
              <a:off x="2720922" y="2560572"/>
              <a:ext cx="3351" cy="26574"/>
            </a:xfrm>
            <a:custGeom>
              <a:avLst/>
              <a:gdLst/>
              <a:ahLst/>
              <a:cxnLst/>
              <a:rect l="l" t="t" r="r" b="b"/>
              <a:pathLst>
                <a:path w="72" h="571" extrusionOk="0">
                  <a:moveTo>
                    <a:pt x="71" y="0"/>
                  </a:moveTo>
                  <a:lnTo>
                    <a:pt x="0" y="11"/>
                  </a:lnTo>
                  <a:lnTo>
                    <a:pt x="0" y="571"/>
                  </a:lnTo>
                  <a:lnTo>
                    <a:pt x="71" y="55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EDCC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3384;p74">
              <a:extLst>
                <a:ext uri="{FF2B5EF4-FFF2-40B4-BE49-F238E27FC236}">
                  <a16:creationId xmlns:a16="http://schemas.microsoft.com/office/drawing/2014/main" id="{39B63016-C0AB-4DF2-ABCF-4DA68F1D7A89}"/>
                </a:ext>
              </a:extLst>
            </p:cNvPr>
            <p:cNvSpPr/>
            <p:nvPr/>
          </p:nvSpPr>
          <p:spPr>
            <a:xfrm>
              <a:off x="2692951" y="2563876"/>
              <a:ext cx="4328" cy="29413"/>
            </a:xfrm>
            <a:custGeom>
              <a:avLst/>
              <a:gdLst/>
              <a:ahLst/>
              <a:cxnLst/>
              <a:rect l="l" t="t" r="r" b="b"/>
              <a:pathLst>
                <a:path w="93" h="632" extrusionOk="0">
                  <a:moveTo>
                    <a:pt x="21" y="1"/>
                  </a:moveTo>
                  <a:lnTo>
                    <a:pt x="0" y="632"/>
                  </a:lnTo>
                  <a:lnTo>
                    <a:pt x="0" y="632"/>
                  </a:lnTo>
                  <a:lnTo>
                    <a:pt x="72" y="622"/>
                  </a:lnTo>
                  <a:lnTo>
                    <a:pt x="92" y="1"/>
                  </a:lnTo>
                  <a:close/>
                </a:path>
              </a:pathLst>
            </a:custGeom>
            <a:solidFill>
              <a:srgbClr val="EDCC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3385;p74">
              <a:extLst>
                <a:ext uri="{FF2B5EF4-FFF2-40B4-BE49-F238E27FC236}">
                  <a16:creationId xmlns:a16="http://schemas.microsoft.com/office/drawing/2014/main" id="{05E47D13-BD41-475D-B21C-7A4ECD9FAA3D}"/>
                </a:ext>
              </a:extLst>
            </p:cNvPr>
            <p:cNvSpPr/>
            <p:nvPr/>
          </p:nvSpPr>
          <p:spPr>
            <a:xfrm>
              <a:off x="2651717" y="2566249"/>
              <a:ext cx="4328" cy="31321"/>
            </a:xfrm>
            <a:custGeom>
              <a:avLst/>
              <a:gdLst/>
              <a:ahLst/>
              <a:cxnLst/>
              <a:rect l="l" t="t" r="r" b="b"/>
              <a:pathLst>
                <a:path w="93" h="673" extrusionOk="0">
                  <a:moveTo>
                    <a:pt x="1" y="1"/>
                  </a:moveTo>
                  <a:lnTo>
                    <a:pt x="21" y="673"/>
                  </a:lnTo>
                  <a:lnTo>
                    <a:pt x="92" y="673"/>
                  </a:lnTo>
                  <a:lnTo>
                    <a:pt x="72" y="1"/>
                  </a:lnTo>
                  <a:close/>
                </a:path>
              </a:pathLst>
            </a:custGeom>
            <a:solidFill>
              <a:srgbClr val="EDCC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3386;p74">
              <a:extLst>
                <a:ext uri="{FF2B5EF4-FFF2-40B4-BE49-F238E27FC236}">
                  <a16:creationId xmlns:a16="http://schemas.microsoft.com/office/drawing/2014/main" id="{7B01EBF0-DDE6-4CC3-8EB8-334928601D86}"/>
                </a:ext>
              </a:extLst>
            </p:cNvPr>
            <p:cNvSpPr/>
            <p:nvPr/>
          </p:nvSpPr>
          <p:spPr>
            <a:xfrm>
              <a:off x="2670659" y="2565319"/>
              <a:ext cx="3863" cy="30856"/>
            </a:xfrm>
            <a:custGeom>
              <a:avLst/>
              <a:gdLst/>
              <a:ahLst/>
              <a:cxnLst/>
              <a:rect l="l" t="t" r="r" b="b"/>
              <a:pathLst>
                <a:path w="83" h="663" extrusionOk="0">
                  <a:moveTo>
                    <a:pt x="11" y="0"/>
                  </a:moveTo>
                  <a:lnTo>
                    <a:pt x="1" y="662"/>
                  </a:lnTo>
                  <a:lnTo>
                    <a:pt x="72" y="662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EDCC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3387;p74">
              <a:extLst>
                <a:ext uri="{FF2B5EF4-FFF2-40B4-BE49-F238E27FC236}">
                  <a16:creationId xmlns:a16="http://schemas.microsoft.com/office/drawing/2014/main" id="{64686A3B-01D6-4545-80C7-3096E5155F77}"/>
                </a:ext>
              </a:extLst>
            </p:cNvPr>
            <p:cNvSpPr/>
            <p:nvPr/>
          </p:nvSpPr>
          <p:spPr>
            <a:xfrm>
              <a:off x="2830383" y="2565319"/>
              <a:ext cx="23270" cy="39838"/>
            </a:xfrm>
            <a:custGeom>
              <a:avLst/>
              <a:gdLst/>
              <a:ahLst/>
              <a:cxnLst/>
              <a:rect l="l" t="t" r="r" b="b"/>
              <a:pathLst>
                <a:path w="500" h="856" extrusionOk="0">
                  <a:moveTo>
                    <a:pt x="448" y="0"/>
                  </a:moveTo>
                  <a:cubicBezTo>
                    <a:pt x="306" y="275"/>
                    <a:pt x="153" y="540"/>
                    <a:pt x="0" y="805"/>
                  </a:cubicBezTo>
                  <a:lnTo>
                    <a:pt x="51" y="856"/>
                  </a:lnTo>
                  <a:cubicBezTo>
                    <a:pt x="204" y="591"/>
                    <a:pt x="357" y="326"/>
                    <a:pt x="499" y="51"/>
                  </a:cubicBezTo>
                  <a:lnTo>
                    <a:pt x="448" y="0"/>
                  </a:lnTo>
                  <a:close/>
                </a:path>
              </a:pathLst>
            </a:custGeom>
            <a:solidFill>
              <a:srgbClr val="EDCC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3388;p74">
              <a:extLst>
                <a:ext uri="{FF2B5EF4-FFF2-40B4-BE49-F238E27FC236}">
                  <a16:creationId xmlns:a16="http://schemas.microsoft.com/office/drawing/2014/main" id="{7B919682-09E0-400C-AB13-E7E30790F42C}"/>
                </a:ext>
              </a:extLst>
            </p:cNvPr>
            <p:cNvSpPr/>
            <p:nvPr/>
          </p:nvSpPr>
          <p:spPr>
            <a:xfrm>
              <a:off x="2822332" y="2556755"/>
              <a:ext cx="22758" cy="40350"/>
            </a:xfrm>
            <a:custGeom>
              <a:avLst/>
              <a:gdLst/>
              <a:ahLst/>
              <a:cxnLst/>
              <a:rect l="l" t="t" r="r" b="b"/>
              <a:pathLst>
                <a:path w="489" h="867" extrusionOk="0">
                  <a:moveTo>
                    <a:pt x="438" y="1"/>
                  </a:moveTo>
                  <a:lnTo>
                    <a:pt x="0" y="805"/>
                  </a:lnTo>
                  <a:lnTo>
                    <a:pt x="51" y="866"/>
                  </a:lnTo>
                  <a:lnTo>
                    <a:pt x="489" y="52"/>
                  </a:lnTo>
                  <a:cubicBezTo>
                    <a:pt x="469" y="42"/>
                    <a:pt x="448" y="21"/>
                    <a:pt x="438" y="1"/>
                  </a:cubicBezTo>
                  <a:close/>
                </a:path>
              </a:pathLst>
            </a:custGeom>
            <a:solidFill>
              <a:srgbClr val="EDCC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3389;p74">
              <a:extLst>
                <a:ext uri="{FF2B5EF4-FFF2-40B4-BE49-F238E27FC236}">
                  <a16:creationId xmlns:a16="http://schemas.microsoft.com/office/drawing/2014/main" id="{D7800F85-B28B-4A1C-91AD-79662AC5031E}"/>
                </a:ext>
              </a:extLst>
            </p:cNvPr>
            <p:cNvSpPr/>
            <p:nvPr/>
          </p:nvSpPr>
          <p:spPr>
            <a:xfrm>
              <a:off x="2855980" y="2582818"/>
              <a:ext cx="30344" cy="42258"/>
            </a:xfrm>
            <a:custGeom>
              <a:avLst/>
              <a:gdLst/>
              <a:ahLst/>
              <a:cxnLst/>
              <a:rect l="l" t="t" r="r" b="b"/>
              <a:pathLst>
                <a:path w="652" h="908" extrusionOk="0">
                  <a:moveTo>
                    <a:pt x="581" y="1"/>
                  </a:moveTo>
                  <a:lnTo>
                    <a:pt x="0" y="866"/>
                  </a:lnTo>
                  <a:lnTo>
                    <a:pt x="61" y="907"/>
                  </a:lnTo>
                  <a:lnTo>
                    <a:pt x="652" y="21"/>
                  </a:lnTo>
                  <a:lnTo>
                    <a:pt x="581" y="1"/>
                  </a:lnTo>
                  <a:close/>
                </a:path>
              </a:pathLst>
            </a:custGeom>
            <a:solidFill>
              <a:srgbClr val="EDCC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3390;p74">
              <a:extLst>
                <a:ext uri="{FF2B5EF4-FFF2-40B4-BE49-F238E27FC236}">
                  <a16:creationId xmlns:a16="http://schemas.microsoft.com/office/drawing/2014/main" id="{82FC3955-40A2-4F58-BF0C-D05DAB3BA36B}"/>
                </a:ext>
              </a:extLst>
            </p:cNvPr>
            <p:cNvSpPr/>
            <p:nvPr/>
          </p:nvSpPr>
          <p:spPr>
            <a:xfrm>
              <a:off x="2863566" y="2585191"/>
              <a:ext cx="35091" cy="43655"/>
            </a:xfrm>
            <a:custGeom>
              <a:avLst/>
              <a:gdLst/>
              <a:ahLst/>
              <a:cxnLst/>
              <a:rect l="l" t="t" r="r" b="b"/>
              <a:pathLst>
                <a:path w="754" h="938" extrusionOk="0">
                  <a:moveTo>
                    <a:pt x="682" y="1"/>
                  </a:moveTo>
                  <a:lnTo>
                    <a:pt x="0" y="907"/>
                  </a:lnTo>
                  <a:lnTo>
                    <a:pt x="61" y="938"/>
                  </a:lnTo>
                  <a:lnTo>
                    <a:pt x="754" y="11"/>
                  </a:lnTo>
                  <a:lnTo>
                    <a:pt x="682" y="1"/>
                  </a:lnTo>
                  <a:close/>
                </a:path>
              </a:pathLst>
            </a:custGeom>
            <a:solidFill>
              <a:srgbClr val="EDCC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3391;p74">
              <a:extLst>
                <a:ext uri="{FF2B5EF4-FFF2-40B4-BE49-F238E27FC236}">
                  <a16:creationId xmlns:a16="http://schemas.microsoft.com/office/drawing/2014/main" id="{83002A6A-57BC-494B-BFF8-72B2FC67AAE0}"/>
                </a:ext>
              </a:extLst>
            </p:cNvPr>
            <p:cNvSpPr/>
            <p:nvPr/>
          </p:nvSpPr>
          <p:spPr>
            <a:xfrm>
              <a:off x="2410967" y="2669103"/>
              <a:ext cx="26621" cy="70648"/>
            </a:xfrm>
            <a:custGeom>
              <a:avLst/>
              <a:gdLst/>
              <a:ahLst/>
              <a:cxnLst/>
              <a:rect l="l" t="t" r="r" b="b"/>
              <a:pathLst>
                <a:path w="572" h="1518" extrusionOk="0">
                  <a:moveTo>
                    <a:pt x="510" y="0"/>
                  </a:moveTo>
                  <a:cubicBezTo>
                    <a:pt x="367" y="509"/>
                    <a:pt x="194" y="998"/>
                    <a:pt x="1" y="1487"/>
                  </a:cubicBezTo>
                  <a:lnTo>
                    <a:pt x="62" y="1517"/>
                  </a:lnTo>
                  <a:cubicBezTo>
                    <a:pt x="255" y="1039"/>
                    <a:pt x="429" y="540"/>
                    <a:pt x="571" y="31"/>
                  </a:cubicBezTo>
                  <a:lnTo>
                    <a:pt x="510" y="0"/>
                  </a:lnTo>
                  <a:close/>
                </a:path>
              </a:pathLst>
            </a:custGeom>
            <a:solidFill>
              <a:srgbClr val="EDCC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3392;p74">
              <a:extLst>
                <a:ext uri="{FF2B5EF4-FFF2-40B4-BE49-F238E27FC236}">
                  <a16:creationId xmlns:a16="http://schemas.microsoft.com/office/drawing/2014/main" id="{6220CE14-19B1-4D12-A8CD-4BD760EA915D}"/>
                </a:ext>
              </a:extLst>
            </p:cNvPr>
            <p:cNvSpPr/>
            <p:nvPr/>
          </p:nvSpPr>
          <p:spPr>
            <a:xfrm>
              <a:off x="2529457" y="2371945"/>
              <a:ext cx="8098" cy="158329"/>
            </a:xfrm>
            <a:custGeom>
              <a:avLst/>
              <a:gdLst/>
              <a:ahLst/>
              <a:cxnLst/>
              <a:rect l="l" t="t" r="r" b="b"/>
              <a:pathLst>
                <a:path w="174" h="3402" extrusionOk="0">
                  <a:moveTo>
                    <a:pt x="31" y="1"/>
                  </a:moveTo>
                  <a:cubicBezTo>
                    <a:pt x="11" y="1"/>
                    <a:pt x="0" y="21"/>
                    <a:pt x="0" y="41"/>
                  </a:cubicBezTo>
                  <a:lnTo>
                    <a:pt x="102" y="3371"/>
                  </a:lnTo>
                  <a:cubicBezTo>
                    <a:pt x="102" y="3392"/>
                    <a:pt x="123" y="3402"/>
                    <a:pt x="133" y="3402"/>
                  </a:cubicBezTo>
                  <a:lnTo>
                    <a:pt x="143" y="3402"/>
                  </a:lnTo>
                  <a:cubicBezTo>
                    <a:pt x="153" y="3402"/>
                    <a:pt x="174" y="3381"/>
                    <a:pt x="174" y="3371"/>
                  </a:cubicBezTo>
                  <a:lnTo>
                    <a:pt x="62" y="41"/>
                  </a:lnTo>
                  <a:cubicBezTo>
                    <a:pt x="62" y="21"/>
                    <a:pt x="51" y="1"/>
                    <a:pt x="31" y="1"/>
                  </a:cubicBezTo>
                  <a:close/>
                </a:path>
              </a:pathLst>
            </a:custGeom>
            <a:solidFill>
              <a:srgbClr val="CEB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3393;p74">
              <a:extLst>
                <a:ext uri="{FF2B5EF4-FFF2-40B4-BE49-F238E27FC236}">
                  <a16:creationId xmlns:a16="http://schemas.microsoft.com/office/drawing/2014/main" id="{41523AED-40AE-4B7B-87D2-6C62A4D70309}"/>
                </a:ext>
              </a:extLst>
            </p:cNvPr>
            <p:cNvSpPr/>
            <p:nvPr/>
          </p:nvSpPr>
          <p:spPr>
            <a:xfrm>
              <a:off x="2703376" y="2352352"/>
              <a:ext cx="36534" cy="54266"/>
            </a:xfrm>
            <a:custGeom>
              <a:avLst/>
              <a:gdLst/>
              <a:ahLst/>
              <a:cxnLst/>
              <a:rect l="l" t="t" r="r" b="b"/>
              <a:pathLst>
                <a:path w="785" h="1166" extrusionOk="0">
                  <a:moveTo>
                    <a:pt x="32" y="0"/>
                  </a:moveTo>
                  <a:cubicBezTo>
                    <a:pt x="28" y="0"/>
                    <a:pt x="24" y="1"/>
                    <a:pt x="21" y="4"/>
                  </a:cubicBezTo>
                  <a:cubicBezTo>
                    <a:pt x="0" y="14"/>
                    <a:pt x="0" y="35"/>
                    <a:pt x="11" y="55"/>
                  </a:cubicBezTo>
                  <a:lnTo>
                    <a:pt x="713" y="1155"/>
                  </a:lnTo>
                  <a:cubicBezTo>
                    <a:pt x="723" y="1165"/>
                    <a:pt x="734" y="1165"/>
                    <a:pt x="744" y="1165"/>
                  </a:cubicBezTo>
                  <a:lnTo>
                    <a:pt x="764" y="1165"/>
                  </a:lnTo>
                  <a:cubicBezTo>
                    <a:pt x="774" y="1155"/>
                    <a:pt x="784" y="1135"/>
                    <a:pt x="774" y="1114"/>
                  </a:cubicBezTo>
                  <a:lnTo>
                    <a:pt x="72" y="14"/>
                  </a:lnTo>
                  <a:cubicBezTo>
                    <a:pt x="57" y="7"/>
                    <a:pt x="43" y="0"/>
                    <a:pt x="32" y="0"/>
                  </a:cubicBezTo>
                  <a:close/>
                </a:path>
              </a:pathLst>
            </a:custGeom>
            <a:solidFill>
              <a:srgbClr val="CEB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3394;p74">
              <a:extLst>
                <a:ext uri="{FF2B5EF4-FFF2-40B4-BE49-F238E27FC236}">
                  <a16:creationId xmlns:a16="http://schemas.microsoft.com/office/drawing/2014/main" id="{E83B8DDF-767A-4895-8210-6C2E03A64053}"/>
                </a:ext>
              </a:extLst>
            </p:cNvPr>
            <p:cNvSpPr/>
            <p:nvPr/>
          </p:nvSpPr>
          <p:spPr>
            <a:xfrm>
              <a:off x="1376947" y="2658678"/>
              <a:ext cx="12845" cy="806119"/>
            </a:xfrm>
            <a:custGeom>
              <a:avLst/>
              <a:gdLst/>
              <a:ahLst/>
              <a:cxnLst/>
              <a:rect l="l" t="t" r="r" b="b"/>
              <a:pathLst>
                <a:path w="276" h="17321" extrusionOk="0">
                  <a:moveTo>
                    <a:pt x="1" y="0"/>
                  </a:moveTo>
                  <a:lnTo>
                    <a:pt x="1" y="17320"/>
                  </a:lnTo>
                  <a:lnTo>
                    <a:pt x="276" y="1732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DDD1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3395;p74">
              <a:extLst>
                <a:ext uri="{FF2B5EF4-FFF2-40B4-BE49-F238E27FC236}">
                  <a16:creationId xmlns:a16="http://schemas.microsoft.com/office/drawing/2014/main" id="{8CBFB798-AAF0-4179-9E4F-F7530E29F658}"/>
                </a:ext>
              </a:extLst>
            </p:cNvPr>
            <p:cNvSpPr/>
            <p:nvPr/>
          </p:nvSpPr>
          <p:spPr>
            <a:xfrm>
              <a:off x="1630496" y="2658678"/>
              <a:ext cx="12845" cy="806119"/>
            </a:xfrm>
            <a:custGeom>
              <a:avLst/>
              <a:gdLst/>
              <a:ahLst/>
              <a:cxnLst/>
              <a:rect l="l" t="t" r="r" b="b"/>
              <a:pathLst>
                <a:path w="276" h="17321" extrusionOk="0">
                  <a:moveTo>
                    <a:pt x="0" y="0"/>
                  </a:moveTo>
                  <a:lnTo>
                    <a:pt x="0" y="17320"/>
                  </a:lnTo>
                  <a:lnTo>
                    <a:pt x="275" y="17320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DDD1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3396;p74">
              <a:extLst>
                <a:ext uri="{FF2B5EF4-FFF2-40B4-BE49-F238E27FC236}">
                  <a16:creationId xmlns:a16="http://schemas.microsoft.com/office/drawing/2014/main" id="{1E9A2F14-01BC-4AA2-A348-40CCBD041A7F}"/>
                </a:ext>
              </a:extLst>
            </p:cNvPr>
            <p:cNvSpPr/>
            <p:nvPr/>
          </p:nvSpPr>
          <p:spPr>
            <a:xfrm>
              <a:off x="1323427" y="3208827"/>
              <a:ext cx="115186" cy="470147"/>
            </a:xfrm>
            <a:custGeom>
              <a:avLst/>
              <a:gdLst/>
              <a:ahLst/>
              <a:cxnLst/>
              <a:rect l="l" t="t" r="r" b="b"/>
              <a:pathLst>
                <a:path w="2475" h="10102" extrusionOk="0">
                  <a:moveTo>
                    <a:pt x="387" y="1"/>
                  </a:moveTo>
                  <a:lnTo>
                    <a:pt x="0" y="10102"/>
                  </a:lnTo>
                  <a:lnTo>
                    <a:pt x="1018" y="10102"/>
                  </a:lnTo>
                  <a:cubicBezTo>
                    <a:pt x="1741" y="6385"/>
                    <a:pt x="2474" y="2679"/>
                    <a:pt x="2464" y="42"/>
                  </a:cubicBezTo>
                  <a:lnTo>
                    <a:pt x="387" y="1"/>
                  </a:lnTo>
                  <a:close/>
                </a:path>
              </a:pathLst>
            </a:custGeom>
            <a:solidFill>
              <a:srgbClr val="C97C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3397;p74">
              <a:extLst>
                <a:ext uri="{FF2B5EF4-FFF2-40B4-BE49-F238E27FC236}">
                  <a16:creationId xmlns:a16="http://schemas.microsoft.com/office/drawing/2014/main" id="{0A9F4AB3-40B8-430F-850D-6910D3CA08F6}"/>
                </a:ext>
              </a:extLst>
            </p:cNvPr>
            <p:cNvSpPr/>
            <p:nvPr/>
          </p:nvSpPr>
          <p:spPr>
            <a:xfrm>
              <a:off x="1545188" y="3185604"/>
              <a:ext cx="192908" cy="478710"/>
            </a:xfrm>
            <a:custGeom>
              <a:avLst/>
              <a:gdLst/>
              <a:ahLst/>
              <a:cxnLst/>
              <a:rect l="l" t="t" r="r" b="b"/>
              <a:pathLst>
                <a:path w="4145" h="10286" extrusionOk="0">
                  <a:moveTo>
                    <a:pt x="1966" y="1"/>
                  </a:moveTo>
                  <a:lnTo>
                    <a:pt x="1" y="693"/>
                  </a:lnTo>
                  <a:lnTo>
                    <a:pt x="3188" y="10285"/>
                  </a:lnTo>
                  <a:lnTo>
                    <a:pt x="4145" y="9929"/>
                  </a:lnTo>
                  <a:cubicBezTo>
                    <a:pt x="3513" y="6192"/>
                    <a:pt x="2892" y="2465"/>
                    <a:pt x="1966" y="1"/>
                  </a:cubicBezTo>
                  <a:close/>
                </a:path>
              </a:pathLst>
            </a:custGeom>
            <a:solidFill>
              <a:srgbClr val="C97C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3398;p74">
              <a:extLst>
                <a:ext uri="{FF2B5EF4-FFF2-40B4-BE49-F238E27FC236}">
                  <a16:creationId xmlns:a16="http://schemas.microsoft.com/office/drawing/2014/main" id="{B36117D9-F605-4A7F-A127-3FBDFAC8AE84}"/>
                </a:ext>
              </a:extLst>
            </p:cNvPr>
            <p:cNvSpPr/>
            <p:nvPr/>
          </p:nvSpPr>
          <p:spPr>
            <a:xfrm>
              <a:off x="1302577" y="2694188"/>
              <a:ext cx="431752" cy="922283"/>
            </a:xfrm>
            <a:custGeom>
              <a:avLst/>
              <a:gdLst/>
              <a:ahLst/>
              <a:cxnLst/>
              <a:rect l="l" t="t" r="r" b="b"/>
              <a:pathLst>
                <a:path w="9277" h="19817" extrusionOk="0">
                  <a:moveTo>
                    <a:pt x="6975" y="1"/>
                  </a:moveTo>
                  <a:lnTo>
                    <a:pt x="1069" y="418"/>
                  </a:lnTo>
                  <a:cubicBezTo>
                    <a:pt x="1069" y="418"/>
                    <a:pt x="570" y="8269"/>
                    <a:pt x="458" y="10000"/>
                  </a:cubicBezTo>
                  <a:cubicBezTo>
                    <a:pt x="346" y="11741"/>
                    <a:pt x="0" y="19490"/>
                    <a:pt x="0" y="19490"/>
                  </a:cubicBezTo>
                  <a:cubicBezTo>
                    <a:pt x="0" y="19490"/>
                    <a:pt x="233" y="19817"/>
                    <a:pt x="1139" y="19817"/>
                  </a:cubicBezTo>
                  <a:cubicBezTo>
                    <a:pt x="1462" y="19817"/>
                    <a:pt x="1870" y="19775"/>
                    <a:pt x="2383" y="19663"/>
                  </a:cubicBezTo>
                  <a:cubicBezTo>
                    <a:pt x="2383" y="19663"/>
                    <a:pt x="3146" y="12189"/>
                    <a:pt x="3452" y="9949"/>
                  </a:cubicBezTo>
                  <a:cubicBezTo>
                    <a:pt x="3768" y="7699"/>
                    <a:pt x="4226" y="2271"/>
                    <a:pt x="4226" y="2271"/>
                  </a:cubicBezTo>
                  <a:cubicBezTo>
                    <a:pt x="4226" y="2271"/>
                    <a:pt x="4684" y="7984"/>
                    <a:pt x="5244" y="11456"/>
                  </a:cubicBezTo>
                  <a:cubicBezTo>
                    <a:pt x="5804" y="14928"/>
                    <a:pt x="7260" y="19459"/>
                    <a:pt x="7260" y="19459"/>
                  </a:cubicBezTo>
                  <a:cubicBezTo>
                    <a:pt x="7260" y="19459"/>
                    <a:pt x="7508" y="19512"/>
                    <a:pt x="7861" y="19512"/>
                  </a:cubicBezTo>
                  <a:cubicBezTo>
                    <a:pt x="8266" y="19512"/>
                    <a:pt x="8809" y="19443"/>
                    <a:pt x="9276" y="19144"/>
                  </a:cubicBezTo>
                  <a:cubicBezTo>
                    <a:pt x="9276" y="19144"/>
                    <a:pt x="8258" y="11670"/>
                    <a:pt x="8044" y="10611"/>
                  </a:cubicBezTo>
                  <a:cubicBezTo>
                    <a:pt x="7841" y="9562"/>
                    <a:pt x="8217" y="4135"/>
                    <a:pt x="7535" y="683"/>
                  </a:cubicBezTo>
                  <a:lnTo>
                    <a:pt x="697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3399;p74">
              <a:extLst>
                <a:ext uri="{FF2B5EF4-FFF2-40B4-BE49-F238E27FC236}">
                  <a16:creationId xmlns:a16="http://schemas.microsoft.com/office/drawing/2014/main" id="{E9CF070A-F725-4E5F-A3E5-869EFA273DA5}"/>
                </a:ext>
              </a:extLst>
            </p:cNvPr>
            <p:cNvSpPr/>
            <p:nvPr/>
          </p:nvSpPr>
          <p:spPr>
            <a:xfrm>
              <a:off x="1170823" y="3646722"/>
              <a:ext cx="246010" cy="99549"/>
            </a:xfrm>
            <a:custGeom>
              <a:avLst/>
              <a:gdLst/>
              <a:ahLst/>
              <a:cxnLst/>
              <a:rect l="l" t="t" r="r" b="b"/>
              <a:pathLst>
                <a:path w="5286" h="2139" extrusionOk="0">
                  <a:moveTo>
                    <a:pt x="3299" y="0"/>
                  </a:moveTo>
                  <a:cubicBezTo>
                    <a:pt x="3086" y="347"/>
                    <a:pt x="2760" y="601"/>
                    <a:pt x="2373" y="713"/>
                  </a:cubicBezTo>
                  <a:cubicBezTo>
                    <a:pt x="1742" y="866"/>
                    <a:pt x="591" y="856"/>
                    <a:pt x="173" y="1507"/>
                  </a:cubicBezTo>
                  <a:cubicBezTo>
                    <a:pt x="41" y="1691"/>
                    <a:pt x="0" y="1925"/>
                    <a:pt x="72" y="2139"/>
                  </a:cubicBezTo>
                  <a:lnTo>
                    <a:pt x="5102" y="2118"/>
                  </a:lnTo>
                  <a:cubicBezTo>
                    <a:pt x="5102" y="2118"/>
                    <a:pt x="5285" y="1080"/>
                    <a:pt x="4440" y="31"/>
                  </a:cubicBezTo>
                  <a:cubicBezTo>
                    <a:pt x="4440" y="31"/>
                    <a:pt x="4160" y="158"/>
                    <a:pt x="3836" y="158"/>
                  </a:cubicBezTo>
                  <a:cubicBezTo>
                    <a:pt x="3658" y="158"/>
                    <a:pt x="3466" y="120"/>
                    <a:pt x="32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3400;p74">
              <a:extLst>
                <a:ext uri="{FF2B5EF4-FFF2-40B4-BE49-F238E27FC236}">
                  <a16:creationId xmlns:a16="http://schemas.microsoft.com/office/drawing/2014/main" id="{CDA521A9-47E4-4321-BD0E-68421E697948}"/>
                </a:ext>
              </a:extLst>
            </p:cNvPr>
            <p:cNvSpPr/>
            <p:nvPr/>
          </p:nvSpPr>
          <p:spPr>
            <a:xfrm>
              <a:off x="1172219" y="3689352"/>
              <a:ext cx="73999" cy="45097"/>
            </a:xfrm>
            <a:custGeom>
              <a:avLst/>
              <a:gdLst/>
              <a:ahLst/>
              <a:cxnLst/>
              <a:rect l="l" t="t" r="r" b="b"/>
              <a:pathLst>
                <a:path w="1590" h="969" extrusionOk="0">
                  <a:moveTo>
                    <a:pt x="1172" y="1"/>
                  </a:moveTo>
                  <a:cubicBezTo>
                    <a:pt x="754" y="103"/>
                    <a:pt x="347" y="255"/>
                    <a:pt x="133" y="591"/>
                  </a:cubicBezTo>
                  <a:cubicBezTo>
                    <a:pt x="62" y="703"/>
                    <a:pt x="21" y="836"/>
                    <a:pt x="1" y="968"/>
                  </a:cubicBezTo>
                  <a:lnTo>
                    <a:pt x="31" y="968"/>
                  </a:lnTo>
                  <a:lnTo>
                    <a:pt x="989" y="917"/>
                  </a:lnTo>
                  <a:cubicBezTo>
                    <a:pt x="1066" y="909"/>
                    <a:pt x="1143" y="906"/>
                    <a:pt x="1219" y="906"/>
                  </a:cubicBezTo>
                  <a:cubicBezTo>
                    <a:pt x="1342" y="906"/>
                    <a:pt x="1464" y="915"/>
                    <a:pt x="1589" y="927"/>
                  </a:cubicBezTo>
                  <a:cubicBezTo>
                    <a:pt x="1559" y="744"/>
                    <a:pt x="1508" y="571"/>
                    <a:pt x="1426" y="408"/>
                  </a:cubicBezTo>
                  <a:cubicBezTo>
                    <a:pt x="1365" y="266"/>
                    <a:pt x="1274" y="123"/>
                    <a:pt x="11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3401;p74">
              <a:extLst>
                <a:ext uri="{FF2B5EF4-FFF2-40B4-BE49-F238E27FC236}">
                  <a16:creationId xmlns:a16="http://schemas.microsoft.com/office/drawing/2014/main" id="{E5250A80-EA0C-4048-86EF-7FE828F08FCA}"/>
                </a:ext>
              </a:extLst>
            </p:cNvPr>
            <p:cNvSpPr/>
            <p:nvPr/>
          </p:nvSpPr>
          <p:spPr>
            <a:xfrm>
              <a:off x="1258876" y="3677764"/>
              <a:ext cx="14800" cy="23037"/>
            </a:xfrm>
            <a:custGeom>
              <a:avLst/>
              <a:gdLst/>
              <a:ahLst/>
              <a:cxnLst/>
              <a:rect l="l" t="t" r="r" b="b"/>
              <a:pathLst>
                <a:path w="318" h="495" extrusionOk="0">
                  <a:moveTo>
                    <a:pt x="52" y="1"/>
                  </a:moveTo>
                  <a:cubicBezTo>
                    <a:pt x="22" y="1"/>
                    <a:pt x="0" y="36"/>
                    <a:pt x="23" y="67"/>
                  </a:cubicBezTo>
                  <a:cubicBezTo>
                    <a:pt x="125" y="179"/>
                    <a:pt x="196" y="321"/>
                    <a:pt x="237" y="464"/>
                  </a:cubicBezTo>
                  <a:cubicBezTo>
                    <a:pt x="247" y="484"/>
                    <a:pt x="257" y="494"/>
                    <a:pt x="277" y="494"/>
                  </a:cubicBezTo>
                  <a:lnTo>
                    <a:pt x="287" y="494"/>
                  </a:lnTo>
                  <a:cubicBezTo>
                    <a:pt x="308" y="484"/>
                    <a:pt x="318" y="464"/>
                    <a:pt x="308" y="443"/>
                  </a:cubicBezTo>
                  <a:cubicBezTo>
                    <a:pt x="267" y="291"/>
                    <a:pt x="186" y="138"/>
                    <a:pt x="84" y="16"/>
                  </a:cubicBezTo>
                  <a:cubicBezTo>
                    <a:pt x="73" y="5"/>
                    <a:pt x="62" y="1"/>
                    <a:pt x="52" y="1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3402;p74">
              <a:extLst>
                <a:ext uri="{FF2B5EF4-FFF2-40B4-BE49-F238E27FC236}">
                  <a16:creationId xmlns:a16="http://schemas.microsoft.com/office/drawing/2014/main" id="{A44A1D3B-3527-4092-AA43-F438A1705F85}"/>
                </a:ext>
              </a:extLst>
            </p:cNvPr>
            <p:cNvSpPr/>
            <p:nvPr/>
          </p:nvSpPr>
          <p:spPr>
            <a:xfrm>
              <a:off x="1275072" y="3672877"/>
              <a:ext cx="18058" cy="23642"/>
            </a:xfrm>
            <a:custGeom>
              <a:avLst/>
              <a:gdLst/>
              <a:ahLst/>
              <a:cxnLst/>
              <a:rect l="l" t="t" r="r" b="b"/>
              <a:pathLst>
                <a:path w="388" h="508" extrusionOk="0">
                  <a:moveTo>
                    <a:pt x="43" y="1"/>
                  </a:moveTo>
                  <a:cubicBezTo>
                    <a:pt x="34" y="1"/>
                    <a:pt x="26" y="4"/>
                    <a:pt x="21" y="9"/>
                  </a:cubicBezTo>
                  <a:cubicBezTo>
                    <a:pt x="1" y="29"/>
                    <a:pt x="11" y="49"/>
                    <a:pt x="21" y="70"/>
                  </a:cubicBezTo>
                  <a:cubicBezTo>
                    <a:pt x="163" y="161"/>
                    <a:pt x="265" y="314"/>
                    <a:pt x="306" y="477"/>
                  </a:cubicBezTo>
                  <a:cubicBezTo>
                    <a:pt x="306" y="497"/>
                    <a:pt x="326" y="508"/>
                    <a:pt x="347" y="508"/>
                  </a:cubicBezTo>
                  <a:lnTo>
                    <a:pt x="357" y="508"/>
                  </a:lnTo>
                  <a:cubicBezTo>
                    <a:pt x="367" y="497"/>
                    <a:pt x="387" y="477"/>
                    <a:pt x="377" y="457"/>
                  </a:cubicBezTo>
                  <a:cubicBezTo>
                    <a:pt x="337" y="273"/>
                    <a:pt x="225" y="110"/>
                    <a:pt x="72" y="9"/>
                  </a:cubicBezTo>
                  <a:cubicBezTo>
                    <a:pt x="62" y="4"/>
                    <a:pt x="51" y="1"/>
                    <a:pt x="43" y="1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3403;p74">
              <a:extLst>
                <a:ext uri="{FF2B5EF4-FFF2-40B4-BE49-F238E27FC236}">
                  <a16:creationId xmlns:a16="http://schemas.microsoft.com/office/drawing/2014/main" id="{3FFE2FB2-8190-4B47-B8FE-BBCCE88DC574}"/>
                </a:ext>
              </a:extLst>
            </p:cNvPr>
            <p:cNvSpPr/>
            <p:nvPr/>
          </p:nvSpPr>
          <p:spPr>
            <a:xfrm>
              <a:off x="1288336" y="3667385"/>
              <a:ext cx="20896" cy="22013"/>
            </a:xfrm>
            <a:custGeom>
              <a:avLst/>
              <a:gdLst/>
              <a:ahLst/>
              <a:cxnLst/>
              <a:rect l="l" t="t" r="r" b="b"/>
              <a:pathLst>
                <a:path w="449" h="473" extrusionOk="0">
                  <a:moveTo>
                    <a:pt x="36" y="0"/>
                  </a:moveTo>
                  <a:cubicBezTo>
                    <a:pt x="22" y="0"/>
                    <a:pt x="11" y="10"/>
                    <a:pt x="11" y="25"/>
                  </a:cubicBezTo>
                  <a:cubicBezTo>
                    <a:pt x="1" y="45"/>
                    <a:pt x="11" y="66"/>
                    <a:pt x="31" y="76"/>
                  </a:cubicBezTo>
                  <a:cubicBezTo>
                    <a:pt x="113" y="106"/>
                    <a:pt x="184" y="157"/>
                    <a:pt x="235" y="228"/>
                  </a:cubicBezTo>
                  <a:cubicBezTo>
                    <a:pt x="286" y="300"/>
                    <a:pt x="337" y="381"/>
                    <a:pt x="377" y="463"/>
                  </a:cubicBezTo>
                  <a:cubicBezTo>
                    <a:pt x="377" y="473"/>
                    <a:pt x="388" y="473"/>
                    <a:pt x="408" y="473"/>
                  </a:cubicBezTo>
                  <a:lnTo>
                    <a:pt x="428" y="473"/>
                  </a:lnTo>
                  <a:cubicBezTo>
                    <a:pt x="438" y="463"/>
                    <a:pt x="449" y="442"/>
                    <a:pt x="438" y="422"/>
                  </a:cubicBezTo>
                  <a:cubicBezTo>
                    <a:pt x="398" y="340"/>
                    <a:pt x="347" y="259"/>
                    <a:pt x="296" y="178"/>
                  </a:cubicBezTo>
                  <a:cubicBezTo>
                    <a:pt x="235" y="96"/>
                    <a:pt x="153" y="35"/>
                    <a:pt x="52" y="4"/>
                  </a:cubicBezTo>
                  <a:cubicBezTo>
                    <a:pt x="46" y="2"/>
                    <a:pt x="41" y="0"/>
                    <a:pt x="36" y="0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3404;p74">
              <a:extLst>
                <a:ext uri="{FF2B5EF4-FFF2-40B4-BE49-F238E27FC236}">
                  <a16:creationId xmlns:a16="http://schemas.microsoft.com/office/drawing/2014/main" id="{FEB49026-1848-41ED-B62B-4106536A0073}"/>
                </a:ext>
              </a:extLst>
            </p:cNvPr>
            <p:cNvSpPr/>
            <p:nvPr/>
          </p:nvSpPr>
          <p:spPr>
            <a:xfrm>
              <a:off x="1303042" y="3662638"/>
              <a:ext cx="20896" cy="23456"/>
            </a:xfrm>
            <a:custGeom>
              <a:avLst/>
              <a:gdLst/>
              <a:ahLst/>
              <a:cxnLst/>
              <a:rect l="l" t="t" r="r" b="b"/>
              <a:pathLst>
                <a:path w="449" h="504" extrusionOk="0">
                  <a:moveTo>
                    <a:pt x="45" y="1"/>
                  </a:moveTo>
                  <a:cubicBezTo>
                    <a:pt x="31" y="1"/>
                    <a:pt x="18" y="10"/>
                    <a:pt x="10" y="25"/>
                  </a:cubicBezTo>
                  <a:cubicBezTo>
                    <a:pt x="0" y="35"/>
                    <a:pt x="10" y="66"/>
                    <a:pt x="31" y="66"/>
                  </a:cubicBezTo>
                  <a:cubicBezTo>
                    <a:pt x="194" y="147"/>
                    <a:pt x="326" y="300"/>
                    <a:pt x="377" y="483"/>
                  </a:cubicBezTo>
                  <a:cubicBezTo>
                    <a:pt x="387" y="493"/>
                    <a:pt x="397" y="504"/>
                    <a:pt x="418" y="504"/>
                  </a:cubicBezTo>
                  <a:cubicBezTo>
                    <a:pt x="438" y="493"/>
                    <a:pt x="448" y="473"/>
                    <a:pt x="438" y="453"/>
                  </a:cubicBezTo>
                  <a:cubicBezTo>
                    <a:pt x="387" y="259"/>
                    <a:pt x="245" y="96"/>
                    <a:pt x="61" y="5"/>
                  </a:cubicBezTo>
                  <a:cubicBezTo>
                    <a:pt x="56" y="2"/>
                    <a:pt x="50" y="1"/>
                    <a:pt x="45" y="1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3405;p74">
              <a:extLst>
                <a:ext uri="{FF2B5EF4-FFF2-40B4-BE49-F238E27FC236}">
                  <a16:creationId xmlns:a16="http://schemas.microsoft.com/office/drawing/2014/main" id="{7D9F8744-3A8E-41DA-8AE1-9114F1828E1D}"/>
                </a:ext>
              </a:extLst>
            </p:cNvPr>
            <p:cNvSpPr/>
            <p:nvPr/>
          </p:nvSpPr>
          <p:spPr>
            <a:xfrm>
              <a:off x="1315375" y="3652679"/>
              <a:ext cx="20385" cy="23456"/>
            </a:xfrm>
            <a:custGeom>
              <a:avLst/>
              <a:gdLst/>
              <a:ahLst/>
              <a:cxnLst/>
              <a:rect l="l" t="t" r="r" b="b"/>
              <a:pathLst>
                <a:path w="438" h="504" extrusionOk="0">
                  <a:moveTo>
                    <a:pt x="39" y="1"/>
                  </a:moveTo>
                  <a:cubicBezTo>
                    <a:pt x="27" y="1"/>
                    <a:pt x="10" y="10"/>
                    <a:pt x="10" y="25"/>
                  </a:cubicBezTo>
                  <a:cubicBezTo>
                    <a:pt x="0" y="45"/>
                    <a:pt x="10" y="66"/>
                    <a:pt x="31" y="76"/>
                  </a:cubicBezTo>
                  <a:cubicBezTo>
                    <a:pt x="112" y="107"/>
                    <a:pt x="183" y="168"/>
                    <a:pt x="234" y="239"/>
                  </a:cubicBezTo>
                  <a:cubicBezTo>
                    <a:pt x="285" y="310"/>
                    <a:pt x="326" y="402"/>
                    <a:pt x="356" y="483"/>
                  </a:cubicBezTo>
                  <a:cubicBezTo>
                    <a:pt x="367" y="494"/>
                    <a:pt x="377" y="504"/>
                    <a:pt x="397" y="504"/>
                  </a:cubicBezTo>
                  <a:lnTo>
                    <a:pt x="407" y="504"/>
                  </a:lnTo>
                  <a:cubicBezTo>
                    <a:pt x="428" y="494"/>
                    <a:pt x="438" y="463"/>
                    <a:pt x="428" y="453"/>
                  </a:cubicBezTo>
                  <a:cubicBezTo>
                    <a:pt x="397" y="361"/>
                    <a:pt x="346" y="280"/>
                    <a:pt x="295" y="198"/>
                  </a:cubicBezTo>
                  <a:cubicBezTo>
                    <a:pt x="234" y="107"/>
                    <a:pt x="153" y="45"/>
                    <a:pt x="51" y="5"/>
                  </a:cubicBezTo>
                  <a:cubicBezTo>
                    <a:pt x="48" y="2"/>
                    <a:pt x="44" y="1"/>
                    <a:pt x="39" y="1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3406;p74">
              <a:extLst>
                <a:ext uri="{FF2B5EF4-FFF2-40B4-BE49-F238E27FC236}">
                  <a16:creationId xmlns:a16="http://schemas.microsoft.com/office/drawing/2014/main" id="{1BAB8329-4B8F-4004-AFCD-594382B1A4DA}"/>
                </a:ext>
              </a:extLst>
            </p:cNvPr>
            <p:cNvSpPr/>
            <p:nvPr/>
          </p:nvSpPr>
          <p:spPr>
            <a:xfrm>
              <a:off x="1245705" y="3653330"/>
              <a:ext cx="114721" cy="56918"/>
            </a:xfrm>
            <a:custGeom>
              <a:avLst/>
              <a:gdLst/>
              <a:ahLst/>
              <a:cxnLst/>
              <a:rect l="l" t="t" r="r" b="b"/>
              <a:pathLst>
                <a:path w="2465" h="1223" extrusionOk="0">
                  <a:moveTo>
                    <a:pt x="2464" y="1"/>
                  </a:moveTo>
                  <a:cubicBezTo>
                    <a:pt x="2434" y="1"/>
                    <a:pt x="2403" y="11"/>
                    <a:pt x="2383" y="11"/>
                  </a:cubicBezTo>
                  <a:cubicBezTo>
                    <a:pt x="2251" y="296"/>
                    <a:pt x="2057" y="541"/>
                    <a:pt x="1802" y="724"/>
                  </a:cubicBezTo>
                  <a:cubicBezTo>
                    <a:pt x="1497" y="917"/>
                    <a:pt x="1171" y="1050"/>
                    <a:pt x="825" y="1121"/>
                  </a:cubicBezTo>
                  <a:cubicBezTo>
                    <a:pt x="754" y="1141"/>
                    <a:pt x="680" y="1152"/>
                    <a:pt x="606" y="1152"/>
                  </a:cubicBezTo>
                  <a:cubicBezTo>
                    <a:pt x="532" y="1152"/>
                    <a:pt x="458" y="1141"/>
                    <a:pt x="387" y="1121"/>
                  </a:cubicBezTo>
                  <a:cubicBezTo>
                    <a:pt x="285" y="1070"/>
                    <a:pt x="204" y="989"/>
                    <a:pt x="153" y="887"/>
                  </a:cubicBezTo>
                  <a:cubicBezTo>
                    <a:pt x="122" y="826"/>
                    <a:pt x="92" y="754"/>
                    <a:pt x="71" y="693"/>
                  </a:cubicBezTo>
                  <a:lnTo>
                    <a:pt x="0" y="704"/>
                  </a:lnTo>
                  <a:cubicBezTo>
                    <a:pt x="21" y="775"/>
                    <a:pt x="51" y="846"/>
                    <a:pt x="82" y="917"/>
                  </a:cubicBezTo>
                  <a:cubicBezTo>
                    <a:pt x="143" y="1029"/>
                    <a:pt x="234" y="1121"/>
                    <a:pt x="357" y="1182"/>
                  </a:cubicBezTo>
                  <a:cubicBezTo>
                    <a:pt x="428" y="1213"/>
                    <a:pt x="499" y="1223"/>
                    <a:pt x="581" y="1223"/>
                  </a:cubicBezTo>
                  <a:cubicBezTo>
                    <a:pt x="662" y="1223"/>
                    <a:pt x="754" y="1213"/>
                    <a:pt x="835" y="1192"/>
                  </a:cubicBezTo>
                  <a:cubicBezTo>
                    <a:pt x="1192" y="1121"/>
                    <a:pt x="1538" y="989"/>
                    <a:pt x="1843" y="785"/>
                  </a:cubicBezTo>
                  <a:cubicBezTo>
                    <a:pt x="2118" y="592"/>
                    <a:pt x="2332" y="317"/>
                    <a:pt x="2464" y="1"/>
                  </a:cubicBezTo>
                  <a:close/>
                </a:path>
              </a:pathLst>
            </a:custGeom>
            <a:solidFill>
              <a:srgbClr val="011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3407;p74">
              <a:extLst>
                <a:ext uri="{FF2B5EF4-FFF2-40B4-BE49-F238E27FC236}">
                  <a16:creationId xmlns:a16="http://schemas.microsoft.com/office/drawing/2014/main" id="{11D318EE-2586-49B1-AD13-CE78E35D526D}"/>
                </a:ext>
              </a:extLst>
            </p:cNvPr>
            <p:cNvSpPr/>
            <p:nvPr/>
          </p:nvSpPr>
          <p:spPr>
            <a:xfrm>
              <a:off x="1356098" y="3678927"/>
              <a:ext cx="41746" cy="65435"/>
            </a:xfrm>
            <a:custGeom>
              <a:avLst/>
              <a:gdLst/>
              <a:ahLst/>
              <a:cxnLst/>
              <a:rect l="l" t="t" r="r" b="b"/>
              <a:pathLst>
                <a:path w="897" h="1406" extrusionOk="0">
                  <a:moveTo>
                    <a:pt x="866" y="1"/>
                  </a:moveTo>
                  <a:cubicBezTo>
                    <a:pt x="642" y="103"/>
                    <a:pt x="439" y="266"/>
                    <a:pt x="296" y="479"/>
                  </a:cubicBezTo>
                  <a:cubicBezTo>
                    <a:pt x="103" y="734"/>
                    <a:pt x="1" y="1050"/>
                    <a:pt x="1" y="1365"/>
                  </a:cubicBezTo>
                  <a:cubicBezTo>
                    <a:pt x="1" y="1386"/>
                    <a:pt x="21" y="1406"/>
                    <a:pt x="41" y="1406"/>
                  </a:cubicBezTo>
                  <a:cubicBezTo>
                    <a:pt x="62" y="1406"/>
                    <a:pt x="72" y="1386"/>
                    <a:pt x="72" y="1365"/>
                  </a:cubicBezTo>
                  <a:cubicBezTo>
                    <a:pt x="72" y="805"/>
                    <a:pt x="398" y="306"/>
                    <a:pt x="897" y="72"/>
                  </a:cubicBezTo>
                  <a:lnTo>
                    <a:pt x="866" y="1"/>
                  </a:lnTo>
                  <a:close/>
                </a:path>
              </a:pathLst>
            </a:custGeom>
            <a:solidFill>
              <a:srgbClr val="011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3408;p74">
              <a:extLst>
                <a:ext uri="{FF2B5EF4-FFF2-40B4-BE49-F238E27FC236}">
                  <a16:creationId xmlns:a16="http://schemas.microsoft.com/office/drawing/2014/main" id="{4EB79466-AA66-457E-AC9D-A4964BAB7B65}"/>
                </a:ext>
              </a:extLst>
            </p:cNvPr>
            <p:cNvSpPr/>
            <p:nvPr/>
          </p:nvSpPr>
          <p:spPr>
            <a:xfrm>
              <a:off x="1171288" y="3719231"/>
              <a:ext cx="238890" cy="27040"/>
            </a:xfrm>
            <a:custGeom>
              <a:avLst/>
              <a:gdLst/>
              <a:ahLst/>
              <a:cxnLst/>
              <a:rect l="l" t="t" r="r" b="b"/>
              <a:pathLst>
                <a:path w="5133" h="581" extrusionOk="0">
                  <a:moveTo>
                    <a:pt x="133" y="0"/>
                  </a:moveTo>
                  <a:cubicBezTo>
                    <a:pt x="21" y="173"/>
                    <a:pt x="1" y="387"/>
                    <a:pt x="62" y="581"/>
                  </a:cubicBezTo>
                  <a:lnTo>
                    <a:pt x="5092" y="560"/>
                  </a:lnTo>
                  <a:cubicBezTo>
                    <a:pt x="5122" y="387"/>
                    <a:pt x="5133" y="204"/>
                    <a:pt x="5122" y="21"/>
                  </a:cubicBezTo>
                  <a:cubicBezTo>
                    <a:pt x="4572" y="21"/>
                    <a:pt x="3554" y="31"/>
                    <a:pt x="2709" y="82"/>
                  </a:cubicBezTo>
                  <a:cubicBezTo>
                    <a:pt x="2491" y="90"/>
                    <a:pt x="2271" y="93"/>
                    <a:pt x="2052" y="93"/>
                  </a:cubicBezTo>
                  <a:cubicBezTo>
                    <a:pt x="1412" y="93"/>
                    <a:pt x="770" y="61"/>
                    <a:pt x="1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3409;p74">
              <a:extLst>
                <a:ext uri="{FF2B5EF4-FFF2-40B4-BE49-F238E27FC236}">
                  <a16:creationId xmlns:a16="http://schemas.microsoft.com/office/drawing/2014/main" id="{42ABDD69-6E5F-4DCD-8660-8C7F1B4BBA6A}"/>
                </a:ext>
              </a:extLst>
            </p:cNvPr>
            <p:cNvSpPr/>
            <p:nvPr/>
          </p:nvSpPr>
          <p:spPr>
            <a:xfrm>
              <a:off x="1254687" y="3731052"/>
              <a:ext cx="155025" cy="5771"/>
            </a:xfrm>
            <a:custGeom>
              <a:avLst/>
              <a:gdLst/>
              <a:ahLst/>
              <a:cxnLst/>
              <a:rect l="l" t="t" r="r" b="b"/>
              <a:pathLst>
                <a:path w="3331" h="124" extrusionOk="0">
                  <a:moveTo>
                    <a:pt x="3330" y="1"/>
                  </a:moveTo>
                  <a:lnTo>
                    <a:pt x="52" y="52"/>
                  </a:lnTo>
                  <a:cubicBezTo>
                    <a:pt x="1" y="52"/>
                    <a:pt x="1" y="123"/>
                    <a:pt x="52" y="123"/>
                  </a:cubicBezTo>
                  <a:lnTo>
                    <a:pt x="3330" y="72"/>
                  </a:lnTo>
                  <a:cubicBezTo>
                    <a:pt x="3330" y="52"/>
                    <a:pt x="3330" y="21"/>
                    <a:pt x="3330" y="1"/>
                  </a:cubicBezTo>
                  <a:close/>
                </a:path>
              </a:pathLst>
            </a:custGeom>
            <a:solidFill>
              <a:srgbClr val="011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3410;p74">
              <a:extLst>
                <a:ext uri="{FF2B5EF4-FFF2-40B4-BE49-F238E27FC236}">
                  <a16:creationId xmlns:a16="http://schemas.microsoft.com/office/drawing/2014/main" id="{35C13A22-0E92-48C8-9719-C5429EAF63F5}"/>
                </a:ext>
              </a:extLst>
            </p:cNvPr>
            <p:cNvSpPr/>
            <p:nvPr/>
          </p:nvSpPr>
          <p:spPr>
            <a:xfrm>
              <a:off x="1548958" y="3621125"/>
              <a:ext cx="234655" cy="138410"/>
            </a:xfrm>
            <a:custGeom>
              <a:avLst/>
              <a:gdLst/>
              <a:ahLst/>
              <a:cxnLst/>
              <a:rect l="l" t="t" r="r" b="b"/>
              <a:pathLst>
                <a:path w="5042" h="2974" extrusionOk="0">
                  <a:moveTo>
                    <a:pt x="3952" y="1"/>
                  </a:moveTo>
                  <a:cubicBezTo>
                    <a:pt x="3952" y="1"/>
                    <a:pt x="3584" y="273"/>
                    <a:pt x="3169" y="273"/>
                  </a:cubicBezTo>
                  <a:cubicBezTo>
                    <a:pt x="3058" y="273"/>
                    <a:pt x="2943" y="254"/>
                    <a:pt x="2832" y="204"/>
                  </a:cubicBezTo>
                  <a:cubicBezTo>
                    <a:pt x="2699" y="591"/>
                    <a:pt x="2424" y="907"/>
                    <a:pt x="2068" y="1100"/>
                  </a:cubicBezTo>
                  <a:cubicBezTo>
                    <a:pt x="1498" y="1385"/>
                    <a:pt x="368" y="1620"/>
                    <a:pt x="93" y="2342"/>
                  </a:cubicBezTo>
                  <a:cubicBezTo>
                    <a:pt x="1" y="2546"/>
                    <a:pt x="11" y="2780"/>
                    <a:pt x="123" y="2974"/>
                  </a:cubicBezTo>
                  <a:lnTo>
                    <a:pt x="5041" y="1894"/>
                  </a:lnTo>
                  <a:cubicBezTo>
                    <a:pt x="5041" y="1894"/>
                    <a:pt x="5001" y="846"/>
                    <a:pt x="39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3411;p74">
              <a:extLst>
                <a:ext uri="{FF2B5EF4-FFF2-40B4-BE49-F238E27FC236}">
                  <a16:creationId xmlns:a16="http://schemas.microsoft.com/office/drawing/2014/main" id="{08CC68D5-E97C-42BC-9CB5-C4220787ECA8}"/>
                </a:ext>
              </a:extLst>
            </p:cNvPr>
            <p:cNvSpPr/>
            <p:nvPr/>
          </p:nvSpPr>
          <p:spPr>
            <a:xfrm>
              <a:off x="1550401" y="3693169"/>
              <a:ext cx="72090" cy="55476"/>
            </a:xfrm>
            <a:custGeom>
              <a:avLst/>
              <a:gdLst/>
              <a:ahLst/>
              <a:cxnLst/>
              <a:rect l="l" t="t" r="r" b="b"/>
              <a:pathLst>
                <a:path w="1549" h="1192" extrusionOk="0">
                  <a:moveTo>
                    <a:pt x="958" y="0"/>
                  </a:moveTo>
                  <a:cubicBezTo>
                    <a:pt x="571" y="184"/>
                    <a:pt x="204" y="428"/>
                    <a:pt x="72" y="794"/>
                  </a:cubicBezTo>
                  <a:cubicBezTo>
                    <a:pt x="21" y="917"/>
                    <a:pt x="1" y="1059"/>
                    <a:pt x="21" y="1192"/>
                  </a:cubicBezTo>
                  <a:lnTo>
                    <a:pt x="31" y="1192"/>
                  </a:lnTo>
                  <a:lnTo>
                    <a:pt x="958" y="937"/>
                  </a:lnTo>
                  <a:cubicBezTo>
                    <a:pt x="1151" y="876"/>
                    <a:pt x="1345" y="835"/>
                    <a:pt x="1548" y="815"/>
                  </a:cubicBezTo>
                  <a:cubicBezTo>
                    <a:pt x="1487" y="642"/>
                    <a:pt x="1396" y="489"/>
                    <a:pt x="1294" y="346"/>
                  </a:cubicBezTo>
                  <a:cubicBezTo>
                    <a:pt x="1192" y="214"/>
                    <a:pt x="1080" y="102"/>
                    <a:pt x="9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3412;p74">
              <a:extLst>
                <a:ext uri="{FF2B5EF4-FFF2-40B4-BE49-F238E27FC236}">
                  <a16:creationId xmlns:a16="http://schemas.microsoft.com/office/drawing/2014/main" id="{2F32987C-8216-4E6B-8677-54352011B015}"/>
                </a:ext>
              </a:extLst>
            </p:cNvPr>
            <p:cNvSpPr/>
            <p:nvPr/>
          </p:nvSpPr>
          <p:spPr>
            <a:xfrm>
              <a:off x="1623841" y="3674832"/>
              <a:ext cx="18523" cy="20245"/>
            </a:xfrm>
            <a:custGeom>
              <a:avLst/>
              <a:gdLst/>
              <a:ahLst/>
              <a:cxnLst/>
              <a:rect l="l" t="t" r="r" b="b"/>
              <a:pathLst>
                <a:path w="398" h="435" extrusionOk="0">
                  <a:moveTo>
                    <a:pt x="47" y="1"/>
                  </a:moveTo>
                  <a:cubicBezTo>
                    <a:pt x="37" y="1"/>
                    <a:pt x="27" y="6"/>
                    <a:pt x="21" y="18"/>
                  </a:cubicBezTo>
                  <a:cubicBezTo>
                    <a:pt x="1" y="28"/>
                    <a:pt x="1" y="48"/>
                    <a:pt x="21" y="68"/>
                  </a:cubicBezTo>
                  <a:cubicBezTo>
                    <a:pt x="143" y="160"/>
                    <a:pt x="245" y="272"/>
                    <a:pt x="316" y="415"/>
                  </a:cubicBezTo>
                  <a:cubicBezTo>
                    <a:pt x="327" y="425"/>
                    <a:pt x="337" y="435"/>
                    <a:pt x="357" y="435"/>
                  </a:cubicBezTo>
                  <a:cubicBezTo>
                    <a:pt x="357" y="435"/>
                    <a:pt x="367" y="435"/>
                    <a:pt x="367" y="425"/>
                  </a:cubicBezTo>
                  <a:cubicBezTo>
                    <a:pt x="388" y="415"/>
                    <a:pt x="398" y="394"/>
                    <a:pt x="388" y="374"/>
                  </a:cubicBezTo>
                  <a:cubicBezTo>
                    <a:pt x="306" y="231"/>
                    <a:pt x="204" y="109"/>
                    <a:pt x="72" y="7"/>
                  </a:cubicBezTo>
                  <a:cubicBezTo>
                    <a:pt x="64" y="3"/>
                    <a:pt x="55" y="1"/>
                    <a:pt x="47" y="1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3413;p74">
              <a:extLst>
                <a:ext uri="{FF2B5EF4-FFF2-40B4-BE49-F238E27FC236}">
                  <a16:creationId xmlns:a16="http://schemas.microsoft.com/office/drawing/2014/main" id="{10D2DC53-A3FC-4AAF-A779-4E3C88C2F48C}"/>
                </a:ext>
              </a:extLst>
            </p:cNvPr>
            <p:cNvSpPr/>
            <p:nvPr/>
          </p:nvSpPr>
          <p:spPr>
            <a:xfrm>
              <a:off x="1638547" y="3666455"/>
              <a:ext cx="21827" cy="20105"/>
            </a:xfrm>
            <a:custGeom>
              <a:avLst/>
              <a:gdLst/>
              <a:ahLst/>
              <a:cxnLst/>
              <a:rect l="l" t="t" r="r" b="b"/>
              <a:pathLst>
                <a:path w="469" h="432" extrusionOk="0">
                  <a:moveTo>
                    <a:pt x="45" y="0"/>
                  </a:moveTo>
                  <a:cubicBezTo>
                    <a:pt x="31" y="0"/>
                    <a:pt x="18" y="10"/>
                    <a:pt x="11" y="24"/>
                  </a:cubicBezTo>
                  <a:cubicBezTo>
                    <a:pt x="0" y="35"/>
                    <a:pt x="11" y="65"/>
                    <a:pt x="31" y="65"/>
                  </a:cubicBezTo>
                  <a:cubicBezTo>
                    <a:pt x="184" y="136"/>
                    <a:pt x="316" y="259"/>
                    <a:pt x="387" y="411"/>
                  </a:cubicBezTo>
                  <a:cubicBezTo>
                    <a:pt x="398" y="422"/>
                    <a:pt x="418" y="432"/>
                    <a:pt x="428" y="432"/>
                  </a:cubicBezTo>
                  <a:lnTo>
                    <a:pt x="438" y="432"/>
                  </a:lnTo>
                  <a:cubicBezTo>
                    <a:pt x="459" y="422"/>
                    <a:pt x="469" y="401"/>
                    <a:pt x="459" y="381"/>
                  </a:cubicBezTo>
                  <a:cubicBezTo>
                    <a:pt x="377" y="208"/>
                    <a:pt x="235" y="75"/>
                    <a:pt x="62" y="4"/>
                  </a:cubicBezTo>
                  <a:cubicBezTo>
                    <a:pt x="56" y="1"/>
                    <a:pt x="51" y="0"/>
                    <a:pt x="45" y="0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3414;p74">
              <a:extLst>
                <a:ext uri="{FF2B5EF4-FFF2-40B4-BE49-F238E27FC236}">
                  <a16:creationId xmlns:a16="http://schemas.microsoft.com/office/drawing/2014/main" id="{F6562379-42C5-498F-A294-F52F8FD0D63B}"/>
                </a:ext>
              </a:extLst>
            </p:cNvPr>
            <p:cNvSpPr/>
            <p:nvPr/>
          </p:nvSpPr>
          <p:spPr>
            <a:xfrm>
              <a:off x="1650415" y="3658543"/>
              <a:ext cx="24201" cy="18058"/>
            </a:xfrm>
            <a:custGeom>
              <a:avLst/>
              <a:gdLst/>
              <a:ahLst/>
              <a:cxnLst/>
              <a:rect l="l" t="t" r="r" b="b"/>
              <a:pathLst>
                <a:path w="520" h="388" extrusionOk="0">
                  <a:moveTo>
                    <a:pt x="41" y="1"/>
                  </a:moveTo>
                  <a:cubicBezTo>
                    <a:pt x="20" y="1"/>
                    <a:pt x="0" y="11"/>
                    <a:pt x="0" y="32"/>
                  </a:cubicBezTo>
                  <a:cubicBezTo>
                    <a:pt x="0" y="52"/>
                    <a:pt x="10" y="72"/>
                    <a:pt x="31" y="72"/>
                  </a:cubicBezTo>
                  <a:cubicBezTo>
                    <a:pt x="112" y="82"/>
                    <a:pt x="193" y="123"/>
                    <a:pt x="265" y="174"/>
                  </a:cubicBezTo>
                  <a:cubicBezTo>
                    <a:pt x="326" y="235"/>
                    <a:pt x="387" y="306"/>
                    <a:pt x="448" y="378"/>
                  </a:cubicBezTo>
                  <a:cubicBezTo>
                    <a:pt x="458" y="388"/>
                    <a:pt x="468" y="388"/>
                    <a:pt x="479" y="388"/>
                  </a:cubicBezTo>
                  <a:lnTo>
                    <a:pt x="499" y="388"/>
                  </a:lnTo>
                  <a:cubicBezTo>
                    <a:pt x="519" y="368"/>
                    <a:pt x="519" y="347"/>
                    <a:pt x="499" y="337"/>
                  </a:cubicBezTo>
                  <a:cubicBezTo>
                    <a:pt x="448" y="256"/>
                    <a:pt x="377" y="184"/>
                    <a:pt x="305" y="123"/>
                  </a:cubicBezTo>
                  <a:cubicBezTo>
                    <a:pt x="234" y="62"/>
                    <a:pt x="143" y="11"/>
                    <a:pt x="41" y="1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3415;p74">
              <a:extLst>
                <a:ext uri="{FF2B5EF4-FFF2-40B4-BE49-F238E27FC236}">
                  <a16:creationId xmlns:a16="http://schemas.microsoft.com/office/drawing/2014/main" id="{C4FFDD4C-4CFC-409A-9078-C51E675CE4D6}"/>
                </a:ext>
              </a:extLst>
            </p:cNvPr>
            <p:cNvSpPr/>
            <p:nvPr/>
          </p:nvSpPr>
          <p:spPr>
            <a:xfrm>
              <a:off x="1663679" y="3650491"/>
              <a:ext cx="25132" cy="19500"/>
            </a:xfrm>
            <a:custGeom>
              <a:avLst/>
              <a:gdLst/>
              <a:ahLst/>
              <a:cxnLst/>
              <a:rect l="l" t="t" r="r" b="b"/>
              <a:pathLst>
                <a:path w="540" h="419" extrusionOk="0">
                  <a:moveTo>
                    <a:pt x="51" y="1"/>
                  </a:moveTo>
                  <a:cubicBezTo>
                    <a:pt x="31" y="1"/>
                    <a:pt x="10" y="11"/>
                    <a:pt x="10" y="31"/>
                  </a:cubicBezTo>
                  <a:cubicBezTo>
                    <a:pt x="0" y="52"/>
                    <a:pt x="20" y="72"/>
                    <a:pt x="41" y="72"/>
                  </a:cubicBezTo>
                  <a:cubicBezTo>
                    <a:pt x="214" y="113"/>
                    <a:pt x="367" y="235"/>
                    <a:pt x="458" y="398"/>
                  </a:cubicBezTo>
                  <a:cubicBezTo>
                    <a:pt x="469" y="408"/>
                    <a:pt x="489" y="418"/>
                    <a:pt x="499" y="418"/>
                  </a:cubicBezTo>
                  <a:lnTo>
                    <a:pt x="509" y="408"/>
                  </a:lnTo>
                  <a:cubicBezTo>
                    <a:pt x="530" y="408"/>
                    <a:pt x="540" y="378"/>
                    <a:pt x="530" y="357"/>
                  </a:cubicBezTo>
                  <a:cubicBezTo>
                    <a:pt x="428" y="184"/>
                    <a:pt x="255" y="52"/>
                    <a:pt x="51" y="1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3416;p74">
              <a:extLst>
                <a:ext uri="{FF2B5EF4-FFF2-40B4-BE49-F238E27FC236}">
                  <a16:creationId xmlns:a16="http://schemas.microsoft.com/office/drawing/2014/main" id="{928DF15B-F58F-4D90-B043-D4001CF11A33}"/>
                </a:ext>
              </a:extLst>
            </p:cNvPr>
            <p:cNvSpPr/>
            <p:nvPr/>
          </p:nvSpPr>
          <p:spPr>
            <a:xfrm>
              <a:off x="1673592" y="3638205"/>
              <a:ext cx="24247" cy="19454"/>
            </a:xfrm>
            <a:custGeom>
              <a:avLst/>
              <a:gdLst/>
              <a:ahLst/>
              <a:cxnLst/>
              <a:rect l="l" t="t" r="r" b="b"/>
              <a:pathLst>
                <a:path w="521" h="418" extrusionOk="0">
                  <a:moveTo>
                    <a:pt x="42" y="0"/>
                  </a:moveTo>
                  <a:cubicBezTo>
                    <a:pt x="21" y="0"/>
                    <a:pt x="1" y="10"/>
                    <a:pt x="1" y="31"/>
                  </a:cubicBezTo>
                  <a:cubicBezTo>
                    <a:pt x="1" y="51"/>
                    <a:pt x="11" y="71"/>
                    <a:pt x="32" y="71"/>
                  </a:cubicBezTo>
                  <a:cubicBezTo>
                    <a:pt x="123" y="92"/>
                    <a:pt x="205" y="132"/>
                    <a:pt x="266" y="194"/>
                  </a:cubicBezTo>
                  <a:cubicBezTo>
                    <a:pt x="327" y="255"/>
                    <a:pt x="388" y="326"/>
                    <a:pt x="449" y="407"/>
                  </a:cubicBezTo>
                  <a:cubicBezTo>
                    <a:pt x="459" y="418"/>
                    <a:pt x="469" y="418"/>
                    <a:pt x="480" y="418"/>
                  </a:cubicBezTo>
                  <a:lnTo>
                    <a:pt x="500" y="407"/>
                  </a:lnTo>
                  <a:cubicBezTo>
                    <a:pt x="510" y="397"/>
                    <a:pt x="520" y="377"/>
                    <a:pt x="500" y="356"/>
                  </a:cubicBezTo>
                  <a:cubicBezTo>
                    <a:pt x="449" y="275"/>
                    <a:pt x="388" y="204"/>
                    <a:pt x="317" y="132"/>
                  </a:cubicBezTo>
                  <a:cubicBezTo>
                    <a:pt x="235" y="61"/>
                    <a:pt x="144" y="20"/>
                    <a:pt x="42" y="0"/>
                  </a:cubicBezTo>
                  <a:close/>
                </a:path>
              </a:pathLst>
            </a:custGeom>
            <a:solidFill>
              <a:srgbClr val="FFE9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3417;p74">
              <a:extLst>
                <a:ext uri="{FF2B5EF4-FFF2-40B4-BE49-F238E27FC236}">
                  <a16:creationId xmlns:a16="http://schemas.microsoft.com/office/drawing/2014/main" id="{B44213B8-B725-432F-8AFE-3E6F6205A9B8}"/>
                </a:ext>
              </a:extLst>
            </p:cNvPr>
            <p:cNvSpPr/>
            <p:nvPr/>
          </p:nvSpPr>
          <p:spPr>
            <a:xfrm>
              <a:off x="1612020" y="3630153"/>
              <a:ext cx="104762" cy="74650"/>
            </a:xfrm>
            <a:custGeom>
              <a:avLst/>
              <a:gdLst/>
              <a:ahLst/>
              <a:cxnLst/>
              <a:rect l="l" t="t" r="r" b="b"/>
              <a:pathLst>
                <a:path w="2251" h="1604" extrusionOk="0">
                  <a:moveTo>
                    <a:pt x="2251" y="0"/>
                  </a:moveTo>
                  <a:lnTo>
                    <a:pt x="2251" y="0"/>
                  </a:lnTo>
                  <a:cubicBezTo>
                    <a:pt x="2230" y="10"/>
                    <a:pt x="2200" y="20"/>
                    <a:pt x="2179" y="20"/>
                  </a:cubicBezTo>
                  <a:cubicBezTo>
                    <a:pt x="2108" y="336"/>
                    <a:pt x="1965" y="611"/>
                    <a:pt x="1762" y="845"/>
                  </a:cubicBezTo>
                  <a:cubicBezTo>
                    <a:pt x="1507" y="1100"/>
                    <a:pt x="1212" y="1303"/>
                    <a:pt x="886" y="1436"/>
                  </a:cubicBezTo>
                  <a:cubicBezTo>
                    <a:pt x="770" y="1498"/>
                    <a:pt x="647" y="1529"/>
                    <a:pt x="522" y="1529"/>
                  </a:cubicBezTo>
                  <a:cubicBezTo>
                    <a:pt x="504" y="1529"/>
                    <a:pt x="486" y="1529"/>
                    <a:pt x="469" y="1527"/>
                  </a:cubicBezTo>
                  <a:cubicBezTo>
                    <a:pt x="357" y="1497"/>
                    <a:pt x="255" y="1436"/>
                    <a:pt x="184" y="1344"/>
                  </a:cubicBezTo>
                  <a:cubicBezTo>
                    <a:pt x="133" y="1293"/>
                    <a:pt x="102" y="1232"/>
                    <a:pt x="61" y="1171"/>
                  </a:cubicBezTo>
                  <a:lnTo>
                    <a:pt x="0" y="1202"/>
                  </a:lnTo>
                  <a:cubicBezTo>
                    <a:pt x="31" y="1263"/>
                    <a:pt x="82" y="1334"/>
                    <a:pt x="133" y="1385"/>
                  </a:cubicBezTo>
                  <a:cubicBezTo>
                    <a:pt x="214" y="1487"/>
                    <a:pt x="326" y="1558"/>
                    <a:pt x="458" y="1588"/>
                  </a:cubicBezTo>
                  <a:cubicBezTo>
                    <a:pt x="494" y="1599"/>
                    <a:pt x="532" y="1604"/>
                    <a:pt x="570" y="1604"/>
                  </a:cubicBezTo>
                  <a:cubicBezTo>
                    <a:pt x="609" y="1604"/>
                    <a:pt x="647" y="1599"/>
                    <a:pt x="682" y="1588"/>
                  </a:cubicBezTo>
                  <a:cubicBezTo>
                    <a:pt x="764" y="1568"/>
                    <a:pt x="845" y="1538"/>
                    <a:pt x="927" y="1507"/>
                  </a:cubicBezTo>
                  <a:cubicBezTo>
                    <a:pt x="1253" y="1364"/>
                    <a:pt x="1558" y="1161"/>
                    <a:pt x="1813" y="896"/>
                  </a:cubicBezTo>
                  <a:cubicBezTo>
                    <a:pt x="2047" y="642"/>
                    <a:pt x="2200" y="336"/>
                    <a:pt x="2251" y="0"/>
                  </a:cubicBezTo>
                  <a:close/>
                </a:path>
              </a:pathLst>
            </a:custGeom>
            <a:solidFill>
              <a:srgbClr val="011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3418;p74">
              <a:extLst>
                <a:ext uri="{FF2B5EF4-FFF2-40B4-BE49-F238E27FC236}">
                  <a16:creationId xmlns:a16="http://schemas.microsoft.com/office/drawing/2014/main" id="{F03F075F-8FB0-4CC4-BFE3-5B66DD4099AE}"/>
                </a:ext>
              </a:extLst>
            </p:cNvPr>
            <p:cNvSpPr/>
            <p:nvPr/>
          </p:nvSpPr>
          <p:spPr>
            <a:xfrm>
              <a:off x="1726228" y="3647187"/>
              <a:ext cx="34160" cy="72090"/>
            </a:xfrm>
            <a:custGeom>
              <a:avLst/>
              <a:gdLst/>
              <a:ahLst/>
              <a:cxnLst/>
              <a:rect l="l" t="t" r="r" b="b"/>
              <a:pathLst>
                <a:path w="734" h="1549" extrusionOk="0">
                  <a:moveTo>
                    <a:pt x="693" y="1"/>
                  </a:moveTo>
                  <a:cubicBezTo>
                    <a:pt x="224" y="347"/>
                    <a:pt x="0" y="948"/>
                    <a:pt x="133" y="1518"/>
                  </a:cubicBezTo>
                  <a:cubicBezTo>
                    <a:pt x="133" y="1538"/>
                    <a:pt x="153" y="1548"/>
                    <a:pt x="173" y="1548"/>
                  </a:cubicBezTo>
                  <a:cubicBezTo>
                    <a:pt x="194" y="1538"/>
                    <a:pt x="204" y="1518"/>
                    <a:pt x="204" y="1497"/>
                  </a:cubicBezTo>
                  <a:cubicBezTo>
                    <a:pt x="82" y="958"/>
                    <a:pt x="285" y="398"/>
                    <a:pt x="733" y="62"/>
                  </a:cubicBezTo>
                  <a:lnTo>
                    <a:pt x="693" y="1"/>
                  </a:lnTo>
                  <a:close/>
                </a:path>
              </a:pathLst>
            </a:custGeom>
            <a:solidFill>
              <a:srgbClr val="011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3419;p74">
              <a:extLst>
                <a:ext uri="{FF2B5EF4-FFF2-40B4-BE49-F238E27FC236}">
                  <a16:creationId xmlns:a16="http://schemas.microsoft.com/office/drawing/2014/main" id="{EDCDC807-24A0-4F72-910A-E1C0EAE24176}"/>
                </a:ext>
              </a:extLst>
            </p:cNvPr>
            <p:cNvSpPr/>
            <p:nvPr/>
          </p:nvSpPr>
          <p:spPr>
            <a:xfrm>
              <a:off x="1549470" y="3684605"/>
              <a:ext cx="234143" cy="75395"/>
            </a:xfrm>
            <a:custGeom>
              <a:avLst/>
              <a:gdLst/>
              <a:ahLst/>
              <a:cxnLst/>
              <a:rect l="l" t="t" r="r" b="b"/>
              <a:pathLst>
                <a:path w="5031" h="1620" extrusionOk="0">
                  <a:moveTo>
                    <a:pt x="4949" y="1"/>
                  </a:moveTo>
                  <a:cubicBezTo>
                    <a:pt x="4409" y="123"/>
                    <a:pt x="3421" y="347"/>
                    <a:pt x="2607" y="571"/>
                  </a:cubicBezTo>
                  <a:cubicBezTo>
                    <a:pt x="1772" y="785"/>
                    <a:pt x="917" y="938"/>
                    <a:pt x="61" y="1040"/>
                  </a:cubicBezTo>
                  <a:cubicBezTo>
                    <a:pt x="0" y="1233"/>
                    <a:pt x="21" y="1437"/>
                    <a:pt x="112" y="1620"/>
                  </a:cubicBezTo>
                  <a:lnTo>
                    <a:pt x="5030" y="541"/>
                  </a:lnTo>
                  <a:cubicBezTo>
                    <a:pt x="5030" y="357"/>
                    <a:pt x="5000" y="174"/>
                    <a:pt x="49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3420;p74">
              <a:extLst>
                <a:ext uri="{FF2B5EF4-FFF2-40B4-BE49-F238E27FC236}">
                  <a16:creationId xmlns:a16="http://schemas.microsoft.com/office/drawing/2014/main" id="{9408F248-3892-4648-95F1-F4113D4133A7}"/>
                </a:ext>
              </a:extLst>
            </p:cNvPr>
            <p:cNvSpPr/>
            <p:nvPr/>
          </p:nvSpPr>
          <p:spPr>
            <a:xfrm>
              <a:off x="1631427" y="3695542"/>
              <a:ext cx="151208" cy="37604"/>
            </a:xfrm>
            <a:custGeom>
              <a:avLst/>
              <a:gdLst/>
              <a:ahLst/>
              <a:cxnLst/>
              <a:rect l="l" t="t" r="r" b="b"/>
              <a:pathLst>
                <a:path w="3249" h="808" extrusionOk="0">
                  <a:moveTo>
                    <a:pt x="3239" y="0"/>
                  </a:moveTo>
                  <a:lnTo>
                    <a:pt x="31" y="733"/>
                  </a:lnTo>
                  <a:cubicBezTo>
                    <a:pt x="11" y="743"/>
                    <a:pt x="1" y="764"/>
                    <a:pt x="11" y="784"/>
                  </a:cubicBezTo>
                  <a:cubicBezTo>
                    <a:pt x="11" y="792"/>
                    <a:pt x="24" y="807"/>
                    <a:pt x="40" y="807"/>
                  </a:cubicBezTo>
                  <a:cubicBezTo>
                    <a:pt x="44" y="807"/>
                    <a:pt x="48" y="807"/>
                    <a:pt x="52" y="805"/>
                  </a:cubicBezTo>
                  <a:lnTo>
                    <a:pt x="3249" y="71"/>
                  </a:lnTo>
                  <a:cubicBezTo>
                    <a:pt x="3249" y="41"/>
                    <a:pt x="3239" y="21"/>
                    <a:pt x="3239" y="0"/>
                  </a:cubicBezTo>
                  <a:close/>
                </a:path>
              </a:pathLst>
            </a:custGeom>
            <a:solidFill>
              <a:srgbClr val="011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3421;p74">
              <a:extLst>
                <a:ext uri="{FF2B5EF4-FFF2-40B4-BE49-F238E27FC236}">
                  <a16:creationId xmlns:a16="http://schemas.microsoft.com/office/drawing/2014/main" id="{03609651-3C3F-4E50-AE5A-A746DB1A2937}"/>
                </a:ext>
              </a:extLst>
            </p:cNvPr>
            <p:cNvSpPr/>
            <p:nvPr/>
          </p:nvSpPr>
          <p:spPr>
            <a:xfrm>
              <a:off x="1624306" y="2709825"/>
              <a:ext cx="78280" cy="889566"/>
            </a:xfrm>
            <a:custGeom>
              <a:avLst/>
              <a:gdLst/>
              <a:ahLst/>
              <a:cxnLst/>
              <a:rect l="l" t="t" r="r" b="b"/>
              <a:pathLst>
                <a:path w="1682" h="19114" extrusionOk="0">
                  <a:moveTo>
                    <a:pt x="103" y="1"/>
                  </a:moveTo>
                  <a:cubicBezTo>
                    <a:pt x="1" y="6406"/>
                    <a:pt x="480" y="12800"/>
                    <a:pt x="1549" y="19113"/>
                  </a:cubicBezTo>
                  <a:cubicBezTo>
                    <a:pt x="1589" y="19113"/>
                    <a:pt x="1630" y="19103"/>
                    <a:pt x="1681" y="19093"/>
                  </a:cubicBezTo>
                  <a:cubicBezTo>
                    <a:pt x="612" y="12780"/>
                    <a:pt x="133" y="6395"/>
                    <a:pt x="245" y="1"/>
                  </a:cubicBezTo>
                  <a:close/>
                </a:path>
              </a:pathLst>
            </a:custGeom>
            <a:solidFill>
              <a:srgbClr val="8A94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3422;p74">
              <a:extLst>
                <a:ext uri="{FF2B5EF4-FFF2-40B4-BE49-F238E27FC236}">
                  <a16:creationId xmlns:a16="http://schemas.microsoft.com/office/drawing/2014/main" id="{C2EAC4E5-3EF6-4BA5-8694-7CEB0F8EE3DB}"/>
                </a:ext>
              </a:extLst>
            </p:cNvPr>
            <p:cNvSpPr/>
            <p:nvPr/>
          </p:nvSpPr>
          <p:spPr>
            <a:xfrm>
              <a:off x="1058523" y="2528831"/>
              <a:ext cx="244102" cy="271095"/>
            </a:xfrm>
            <a:custGeom>
              <a:avLst/>
              <a:gdLst/>
              <a:ahLst/>
              <a:cxnLst/>
              <a:rect l="l" t="t" r="r" b="b"/>
              <a:pathLst>
                <a:path w="5245" h="5825" extrusionOk="0">
                  <a:moveTo>
                    <a:pt x="4185" y="0"/>
                  </a:moveTo>
                  <a:lnTo>
                    <a:pt x="0" y="5285"/>
                  </a:lnTo>
                  <a:lnTo>
                    <a:pt x="631" y="5824"/>
                  </a:lnTo>
                  <a:lnTo>
                    <a:pt x="5244" y="917"/>
                  </a:lnTo>
                  <a:lnTo>
                    <a:pt x="4185" y="0"/>
                  </a:lnTo>
                  <a:close/>
                </a:path>
              </a:pathLst>
            </a:custGeom>
            <a:solidFill>
              <a:srgbClr val="C97C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3423;p74">
              <a:extLst>
                <a:ext uri="{FF2B5EF4-FFF2-40B4-BE49-F238E27FC236}">
                  <a16:creationId xmlns:a16="http://schemas.microsoft.com/office/drawing/2014/main" id="{5A8DA666-6258-4A2B-8E6F-5EFD29C626B6}"/>
                </a:ext>
              </a:extLst>
            </p:cNvPr>
            <p:cNvSpPr/>
            <p:nvPr/>
          </p:nvSpPr>
          <p:spPr>
            <a:xfrm>
              <a:off x="1001092" y="2747755"/>
              <a:ext cx="109602" cy="109741"/>
            </a:xfrm>
            <a:custGeom>
              <a:avLst/>
              <a:gdLst/>
              <a:ahLst/>
              <a:cxnLst/>
              <a:rect l="l" t="t" r="r" b="b"/>
              <a:pathLst>
                <a:path w="2355" h="2358" extrusionOk="0">
                  <a:moveTo>
                    <a:pt x="1774" y="0"/>
                  </a:moveTo>
                  <a:cubicBezTo>
                    <a:pt x="1774" y="0"/>
                    <a:pt x="827" y="795"/>
                    <a:pt x="572" y="1008"/>
                  </a:cubicBezTo>
                  <a:cubicBezTo>
                    <a:pt x="318" y="1222"/>
                    <a:pt x="63" y="1813"/>
                    <a:pt x="22" y="2088"/>
                  </a:cubicBezTo>
                  <a:cubicBezTo>
                    <a:pt x="0" y="2244"/>
                    <a:pt x="51" y="2358"/>
                    <a:pt x="154" y="2358"/>
                  </a:cubicBezTo>
                  <a:cubicBezTo>
                    <a:pt x="239" y="2358"/>
                    <a:pt x="359" y="2281"/>
                    <a:pt x="501" y="2088"/>
                  </a:cubicBezTo>
                  <a:cubicBezTo>
                    <a:pt x="817" y="1670"/>
                    <a:pt x="1438" y="1344"/>
                    <a:pt x="1692" y="1131"/>
                  </a:cubicBezTo>
                  <a:lnTo>
                    <a:pt x="1692" y="1131"/>
                  </a:lnTo>
                  <a:cubicBezTo>
                    <a:pt x="1692" y="1131"/>
                    <a:pt x="1316" y="1640"/>
                    <a:pt x="1397" y="1966"/>
                  </a:cubicBezTo>
                  <a:cubicBezTo>
                    <a:pt x="1415" y="2037"/>
                    <a:pt x="1443" y="2067"/>
                    <a:pt x="1478" y="2067"/>
                  </a:cubicBezTo>
                  <a:cubicBezTo>
                    <a:pt x="1599" y="2067"/>
                    <a:pt x="1808" y="1712"/>
                    <a:pt x="2028" y="1436"/>
                  </a:cubicBezTo>
                  <a:cubicBezTo>
                    <a:pt x="2324" y="1080"/>
                    <a:pt x="2354" y="520"/>
                    <a:pt x="2354" y="520"/>
                  </a:cubicBezTo>
                  <a:lnTo>
                    <a:pt x="1774" y="0"/>
                  </a:lnTo>
                  <a:close/>
                </a:path>
              </a:pathLst>
            </a:custGeom>
            <a:solidFill>
              <a:srgbClr val="C97C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3424;p74">
              <a:extLst>
                <a:ext uri="{FF2B5EF4-FFF2-40B4-BE49-F238E27FC236}">
                  <a16:creationId xmlns:a16="http://schemas.microsoft.com/office/drawing/2014/main" id="{4934D179-3650-47C6-AAC1-2511012BCD15}"/>
                </a:ext>
              </a:extLst>
            </p:cNvPr>
            <p:cNvSpPr/>
            <p:nvPr/>
          </p:nvSpPr>
          <p:spPr>
            <a:xfrm>
              <a:off x="1067039" y="2682832"/>
              <a:ext cx="95779" cy="96245"/>
            </a:xfrm>
            <a:custGeom>
              <a:avLst/>
              <a:gdLst/>
              <a:ahLst/>
              <a:cxnLst/>
              <a:rect l="l" t="t" r="r" b="b"/>
              <a:pathLst>
                <a:path w="2058" h="2068" extrusionOk="0">
                  <a:moveTo>
                    <a:pt x="642" y="0"/>
                  </a:moveTo>
                  <a:lnTo>
                    <a:pt x="0" y="734"/>
                  </a:lnTo>
                  <a:cubicBezTo>
                    <a:pt x="0" y="734"/>
                    <a:pt x="235" y="1874"/>
                    <a:pt x="1202" y="2067"/>
                  </a:cubicBezTo>
                  <a:lnTo>
                    <a:pt x="2057" y="1049"/>
                  </a:lnTo>
                  <a:lnTo>
                    <a:pt x="6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3425;p74">
              <a:extLst>
                <a:ext uri="{FF2B5EF4-FFF2-40B4-BE49-F238E27FC236}">
                  <a16:creationId xmlns:a16="http://schemas.microsoft.com/office/drawing/2014/main" id="{A33D52B7-088C-4C06-A66B-D99ED052300C}"/>
                </a:ext>
              </a:extLst>
            </p:cNvPr>
            <p:cNvSpPr/>
            <p:nvPr/>
          </p:nvSpPr>
          <p:spPr>
            <a:xfrm>
              <a:off x="1251383" y="2247869"/>
              <a:ext cx="171593" cy="307536"/>
            </a:xfrm>
            <a:custGeom>
              <a:avLst/>
              <a:gdLst/>
              <a:ahLst/>
              <a:cxnLst/>
              <a:rect l="l" t="t" r="r" b="b"/>
              <a:pathLst>
                <a:path w="3687" h="6608" extrusionOk="0">
                  <a:moveTo>
                    <a:pt x="2889" y="0"/>
                  </a:moveTo>
                  <a:cubicBezTo>
                    <a:pt x="2612" y="0"/>
                    <a:pt x="2349" y="167"/>
                    <a:pt x="2241" y="447"/>
                  </a:cubicBezTo>
                  <a:lnTo>
                    <a:pt x="0" y="6088"/>
                  </a:lnTo>
                  <a:lnTo>
                    <a:pt x="1304" y="6607"/>
                  </a:lnTo>
                  <a:lnTo>
                    <a:pt x="3544" y="956"/>
                  </a:lnTo>
                  <a:cubicBezTo>
                    <a:pt x="3686" y="600"/>
                    <a:pt x="3513" y="192"/>
                    <a:pt x="3147" y="50"/>
                  </a:cubicBezTo>
                  <a:cubicBezTo>
                    <a:pt x="3062" y="16"/>
                    <a:pt x="2975" y="0"/>
                    <a:pt x="2889" y="0"/>
                  </a:cubicBezTo>
                  <a:close/>
                </a:path>
              </a:pathLst>
            </a:custGeom>
            <a:solidFill>
              <a:srgbClr val="C97C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3426;p74">
              <a:extLst>
                <a:ext uri="{FF2B5EF4-FFF2-40B4-BE49-F238E27FC236}">
                  <a16:creationId xmlns:a16="http://schemas.microsoft.com/office/drawing/2014/main" id="{455BAADD-1E40-4FB7-8232-F9C298D9C014}"/>
                </a:ext>
              </a:extLst>
            </p:cNvPr>
            <p:cNvSpPr/>
            <p:nvPr/>
          </p:nvSpPr>
          <p:spPr>
            <a:xfrm>
              <a:off x="1077464" y="2223157"/>
              <a:ext cx="323732" cy="528974"/>
            </a:xfrm>
            <a:custGeom>
              <a:avLst/>
              <a:gdLst/>
              <a:ahLst/>
              <a:cxnLst/>
              <a:rect l="l" t="t" r="r" b="b"/>
              <a:pathLst>
                <a:path w="6956" h="11366" extrusionOk="0">
                  <a:moveTo>
                    <a:pt x="6955" y="0"/>
                  </a:moveTo>
                  <a:cubicBezTo>
                    <a:pt x="6354" y="316"/>
                    <a:pt x="5886" y="835"/>
                    <a:pt x="5652" y="1477"/>
                  </a:cubicBezTo>
                  <a:cubicBezTo>
                    <a:pt x="5234" y="2495"/>
                    <a:pt x="4094" y="5621"/>
                    <a:pt x="3615" y="6293"/>
                  </a:cubicBezTo>
                  <a:cubicBezTo>
                    <a:pt x="3126" y="6965"/>
                    <a:pt x="0" y="9144"/>
                    <a:pt x="245" y="10213"/>
                  </a:cubicBezTo>
                  <a:cubicBezTo>
                    <a:pt x="406" y="10917"/>
                    <a:pt x="840" y="11365"/>
                    <a:pt x="1389" y="11365"/>
                  </a:cubicBezTo>
                  <a:cubicBezTo>
                    <a:pt x="1673" y="11365"/>
                    <a:pt x="1988" y="11245"/>
                    <a:pt x="2312" y="10977"/>
                  </a:cubicBezTo>
                  <a:cubicBezTo>
                    <a:pt x="3259" y="10183"/>
                    <a:pt x="5183" y="8055"/>
                    <a:pt x="5540" y="7576"/>
                  </a:cubicBezTo>
                  <a:cubicBezTo>
                    <a:pt x="6364" y="6456"/>
                    <a:pt x="6782" y="4735"/>
                    <a:pt x="6782" y="4735"/>
                  </a:cubicBezTo>
                  <a:lnTo>
                    <a:pt x="695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3427;p74">
              <a:extLst>
                <a:ext uri="{FF2B5EF4-FFF2-40B4-BE49-F238E27FC236}">
                  <a16:creationId xmlns:a16="http://schemas.microsoft.com/office/drawing/2014/main" id="{C04819A7-4FAE-4336-916B-84FBB088E592}"/>
                </a:ext>
              </a:extLst>
            </p:cNvPr>
            <p:cNvSpPr/>
            <p:nvPr/>
          </p:nvSpPr>
          <p:spPr>
            <a:xfrm>
              <a:off x="1334782" y="2682832"/>
              <a:ext cx="330341" cy="98618"/>
            </a:xfrm>
            <a:custGeom>
              <a:avLst/>
              <a:gdLst/>
              <a:ahLst/>
              <a:cxnLst/>
              <a:rect l="l" t="t" r="r" b="b"/>
              <a:pathLst>
                <a:path w="7098" h="2119" extrusionOk="0">
                  <a:moveTo>
                    <a:pt x="316" y="0"/>
                  </a:moveTo>
                  <a:lnTo>
                    <a:pt x="1" y="1385"/>
                  </a:lnTo>
                  <a:cubicBezTo>
                    <a:pt x="1" y="1385"/>
                    <a:pt x="1024" y="2077"/>
                    <a:pt x="2818" y="2077"/>
                  </a:cubicBezTo>
                  <a:cubicBezTo>
                    <a:pt x="2935" y="2077"/>
                    <a:pt x="3054" y="2074"/>
                    <a:pt x="3177" y="2067"/>
                  </a:cubicBezTo>
                  <a:lnTo>
                    <a:pt x="3473" y="1263"/>
                  </a:lnTo>
                  <a:lnTo>
                    <a:pt x="3748" y="2118"/>
                  </a:lnTo>
                  <a:cubicBezTo>
                    <a:pt x="3748" y="2118"/>
                    <a:pt x="5967" y="1793"/>
                    <a:pt x="7098" y="1395"/>
                  </a:cubicBezTo>
                  <a:lnTo>
                    <a:pt x="67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3428;p74">
              <a:extLst>
                <a:ext uri="{FF2B5EF4-FFF2-40B4-BE49-F238E27FC236}">
                  <a16:creationId xmlns:a16="http://schemas.microsoft.com/office/drawing/2014/main" id="{5620DC6A-5259-4444-93F2-CBC5113096CC}"/>
                </a:ext>
              </a:extLst>
            </p:cNvPr>
            <p:cNvSpPr/>
            <p:nvPr/>
          </p:nvSpPr>
          <p:spPr>
            <a:xfrm>
              <a:off x="1352328" y="2201376"/>
              <a:ext cx="288176" cy="496675"/>
            </a:xfrm>
            <a:custGeom>
              <a:avLst/>
              <a:gdLst/>
              <a:ahLst/>
              <a:cxnLst/>
              <a:rect l="l" t="t" r="r" b="b"/>
              <a:pathLst>
                <a:path w="6192" h="10672" extrusionOk="0">
                  <a:moveTo>
                    <a:pt x="3096" y="0"/>
                  </a:moveTo>
                  <a:lnTo>
                    <a:pt x="1528" y="428"/>
                  </a:lnTo>
                  <a:cubicBezTo>
                    <a:pt x="896" y="611"/>
                    <a:pt x="438" y="1171"/>
                    <a:pt x="408" y="1833"/>
                  </a:cubicBezTo>
                  <a:lnTo>
                    <a:pt x="0" y="10671"/>
                  </a:lnTo>
                  <a:lnTo>
                    <a:pt x="6191" y="10671"/>
                  </a:lnTo>
                  <a:lnTo>
                    <a:pt x="5774" y="1843"/>
                  </a:lnTo>
                  <a:cubicBezTo>
                    <a:pt x="5743" y="1181"/>
                    <a:pt x="5295" y="611"/>
                    <a:pt x="4654" y="438"/>
                  </a:cubicBezTo>
                  <a:lnTo>
                    <a:pt x="3096" y="0"/>
                  </a:lnTo>
                  <a:close/>
                </a:path>
              </a:pathLst>
            </a:custGeom>
            <a:solidFill>
              <a:srgbClr val="C97C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3429;p74">
              <a:extLst>
                <a:ext uri="{FF2B5EF4-FFF2-40B4-BE49-F238E27FC236}">
                  <a16:creationId xmlns:a16="http://schemas.microsoft.com/office/drawing/2014/main" id="{80CE4963-36E9-49CA-842E-791EC76CBC75}"/>
                </a:ext>
              </a:extLst>
            </p:cNvPr>
            <p:cNvSpPr/>
            <p:nvPr/>
          </p:nvSpPr>
          <p:spPr>
            <a:xfrm>
              <a:off x="1341438" y="1865218"/>
              <a:ext cx="276308" cy="275563"/>
            </a:xfrm>
            <a:custGeom>
              <a:avLst/>
              <a:gdLst/>
              <a:ahLst/>
              <a:cxnLst/>
              <a:rect l="l" t="t" r="r" b="b"/>
              <a:pathLst>
                <a:path w="5937" h="5921" extrusionOk="0">
                  <a:moveTo>
                    <a:pt x="2689" y="0"/>
                  </a:moveTo>
                  <a:cubicBezTo>
                    <a:pt x="2316" y="0"/>
                    <a:pt x="1947" y="70"/>
                    <a:pt x="1639" y="197"/>
                  </a:cubicBezTo>
                  <a:cubicBezTo>
                    <a:pt x="550" y="655"/>
                    <a:pt x="0" y="1959"/>
                    <a:pt x="652" y="2997"/>
                  </a:cubicBezTo>
                  <a:cubicBezTo>
                    <a:pt x="1303" y="4036"/>
                    <a:pt x="2668" y="4382"/>
                    <a:pt x="3320" y="5441"/>
                  </a:cubicBezTo>
                  <a:cubicBezTo>
                    <a:pt x="3459" y="5661"/>
                    <a:pt x="3629" y="5920"/>
                    <a:pt x="3924" y="5920"/>
                  </a:cubicBezTo>
                  <a:cubicBezTo>
                    <a:pt x="3929" y="5920"/>
                    <a:pt x="3935" y="5920"/>
                    <a:pt x="3941" y="5920"/>
                  </a:cubicBezTo>
                  <a:cubicBezTo>
                    <a:pt x="4226" y="5920"/>
                    <a:pt x="4399" y="5665"/>
                    <a:pt x="4541" y="5462"/>
                  </a:cubicBezTo>
                  <a:cubicBezTo>
                    <a:pt x="4949" y="4871"/>
                    <a:pt x="5275" y="4229"/>
                    <a:pt x="5499" y="3557"/>
                  </a:cubicBezTo>
                  <a:cubicBezTo>
                    <a:pt x="5723" y="2906"/>
                    <a:pt x="5936" y="2162"/>
                    <a:pt x="5651" y="1501"/>
                  </a:cubicBezTo>
                  <a:cubicBezTo>
                    <a:pt x="5473" y="1099"/>
                    <a:pt x="5068" y="800"/>
                    <a:pt x="4649" y="800"/>
                  </a:cubicBezTo>
                  <a:cubicBezTo>
                    <a:pt x="4590" y="800"/>
                    <a:pt x="4530" y="806"/>
                    <a:pt x="4470" y="818"/>
                  </a:cubicBezTo>
                  <a:cubicBezTo>
                    <a:pt x="4111" y="247"/>
                    <a:pt x="3392" y="0"/>
                    <a:pt x="2689" y="0"/>
                  </a:cubicBezTo>
                  <a:close/>
                </a:path>
              </a:pathLst>
            </a:custGeom>
            <a:solidFill>
              <a:srgbClr val="011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3430;p74">
              <a:extLst>
                <a:ext uri="{FF2B5EF4-FFF2-40B4-BE49-F238E27FC236}">
                  <a16:creationId xmlns:a16="http://schemas.microsoft.com/office/drawing/2014/main" id="{FD996730-343F-4EE8-BC60-F603A28F921B}"/>
                </a:ext>
              </a:extLst>
            </p:cNvPr>
            <p:cNvSpPr/>
            <p:nvPr/>
          </p:nvSpPr>
          <p:spPr>
            <a:xfrm>
              <a:off x="1359402" y="1905568"/>
              <a:ext cx="203845" cy="332203"/>
            </a:xfrm>
            <a:custGeom>
              <a:avLst/>
              <a:gdLst/>
              <a:ahLst/>
              <a:cxnLst/>
              <a:rect l="l" t="t" r="r" b="b"/>
              <a:pathLst>
                <a:path w="4380" h="7138" extrusionOk="0">
                  <a:moveTo>
                    <a:pt x="2325" y="0"/>
                  </a:moveTo>
                  <a:cubicBezTo>
                    <a:pt x="1435" y="0"/>
                    <a:pt x="544" y="420"/>
                    <a:pt x="429" y="1041"/>
                  </a:cubicBezTo>
                  <a:cubicBezTo>
                    <a:pt x="1" y="3291"/>
                    <a:pt x="327" y="4218"/>
                    <a:pt x="948" y="4747"/>
                  </a:cubicBezTo>
                  <a:cubicBezTo>
                    <a:pt x="1671" y="5368"/>
                    <a:pt x="2149" y="5287"/>
                    <a:pt x="2149" y="6580"/>
                  </a:cubicBezTo>
                  <a:cubicBezTo>
                    <a:pt x="2302" y="6952"/>
                    <a:pt x="2641" y="7138"/>
                    <a:pt x="2979" y="7138"/>
                  </a:cubicBezTo>
                  <a:cubicBezTo>
                    <a:pt x="3318" y="7138"/>
                    <a:pt x="3656" y="6952"/>
                    <a:pt x="3809" y="6580"/>
                  </a:cubicBezTo>
                  <a:cubicBezTo>
                    <a:pt x="3799" y="5552"/>
                    <a:pt x="3993" y="4523"/>
                    <a:pt x="4379" y="3566"/>
                  </a:cubicBezTo>
                  <a:cubicBezTo>
                    <a:pt x="4379" y="3566"/>
                    <a:pt x="4339" y="1418"/>
                    <a:pt x="4023" y="847"/>
                  </a:cubicBezTo>
                  <a:cubicBezTo>
                    <a:pt x="3695" y="249"/>
                    <a:pt x="3010" y="0"/>
                    <a:pt x="2325" y="0"/>
                  </a:cubicBezTo>
                  <a:close/>
                </a:path>
              </a:pathLst>
            </a:custGeom>
            <a:solidFill>
              <a:srgbClr val="C97C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3431;p74">
              <a:extLst>
                <a:ext uri="{FF2B5EF4-FFF2-40B4-BE49-F238E27FC236}">
                  <a16:creationId xmlns:a16="http://schemas.microsoft.com/office/drawing/2014/main" id="{991C7096-7037-4EE6-933F-0ACE06E6E0DD}"/>
                </a:ext>
              </a:extLst>
            </p:cNvPr>
            <p:cNvSpPr/>
            <p:nvPr/>
          </p:nvSpPr>
          <p:spPr>
            <a:xfrm>
              <a:off x="1453273" y="2035973"/>
              <a:ext cx="18523" cy="16010"/>
            </a:xfrm>
            <a:custGeom>
              <a:avLst/>
              <a:gdLst/>
              <a:ahLst/>
              <a:cxnLst/>
              <a:rect l="l" t="t" r="r" b="b"/>
              <a:pathLst>
                <a:path w="398" h="344" extrusionOk="0">
                  <a:moveTo>
                    <a:pt x="224" y="0"/>
                  </a:moveTo>
                  <a:cubicBezTo>
                    <a:pt x="71" y="0"/>
                    <a:pt x="0" y="184"/>
                    <a:pt x="102" y="296"/>
                  </a:cubicBezTo>
                  <a:cubicBezTo>
                    <a:pt x="138" y="328"/>
                    <a:pt x="181" y="343"/>
                    <a:pt x="224" y="343"/>
                  </a:cubicBezTo>
                  <a:cubicBezTo>
                    <a:pt x="313" y="343"/>
                    <a:pt x="397" y="277"/>
                    <a:pt x="397" y="174"/>
                  </a:cubicBezTo>
                  <a:cubicBezTo>
                    <a:pt x="397" y="82"/>
                    <a:pt x="316" y="0"/>
                    <a:pt x="2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3432;p74">
              <a:extLst>
                <a:ext uri="{FF2B5EF4-FFF2-40B4-BE49-F238E27FC236}">
                  <a16:creationId xmlns:a16="http://schemas.microsoft.com/office/drawing/2014/main" id="{99059585-9D62-4823-A648-55F822D49A7D}"/>
                </a:ext>
              </a:extLst>
            </p:cNvPr>
            <p:cNvSpPr/>
            <p:nvPr/>
          </p:nvSpPr>
          <p:spPr>
            <a:xfrm>
              <a:off x="1457228" y="2038812"/>
              <a:ext cx="6516" cy="4468"/>
            </a:xfrm>
            <a:custGeom>
              <a:avLst/>
              <a:gdLst/>
              <a:ahLst/>
              <a:cxnLst/>
              <a:rect l="l" t="t" r="r" b="b"/>
              <a:pathLst>
                <a:path w="140" h="96" extrusionOk="0">
                  <a:moveTo>
                    <a:pt x="78" y="1"/>
                  </a:moveTo>
                  <a:cubicBezTo>
                    <a:pt x="0" y="1"/>
                    <a:pt x="77" y="95"/>
                    <a:pt x="117" y="95"/>
                  </a:cubicBezTo>
                  <a:cubicBezTo>
                    <a:pt x="130" y="95"/>
                    <a:pt x="139" y="86"/>
                    <a:pt x="139" y="62"/>
                  </a:cubicBezTo>
                  <a:cubicBezTo>
                    <a:pt x="139" y="31"/>
                    <a:pt x="109" y="1"/>
                    <a:pt x="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3433;p74">
              <a:extLst>
                <a:ext uri="{FF2B5EF4-FFF2-40B4-BE49-F238E27FC236}">
                  <a16:creationId xmlns:a16="http://schemas.microsoft.com/office/drawing/2014/main" id="{0A9738CC-FD98-4570-8B74-67F7FB8246FE}"/>
                </a:ext>
              </a:extLst>
            </p:cNvPr>
            <p:cNvSpPr/>
            <p:nvPr/>
          </p:nvSpPr>
          <p:spPr>
            <a:xfrm>
              <a:off x="1392119" y="2035973"/>
              <a:ext cx="18523" cy="16010"/>
            </a:xfrm>
            <a:custGeom>
              <a:avLst/>
              <a:gdLst/>
              <a:ahLst/>
              <a:cxnLst/>
              <a:rect l="l" t="t" r="r" b="b"/>
              <a:pathLst>
                <a:path w="398" h="344" extrusionOk="0">
                  <a:moveTo>
                    <a:pt x="225" y="0"/>
                  </a:moveTo>
                  <a:cubicBezTo>
                    <a:pt x="72" y="0"/>
                    <a:pt x="1" y="184"/>
                    <a:pt x="102" y="296"/>
                  </a:cubicBezTo>
                  <a:cubicBezTo>
                    <a:pt x="138" y="328"/>
                    <a:pt x="182" y="343"/>
                    <a:pt x="224" y="343"/>
                  </a:cubicBezTo>
                  <a:cubicBezTo>
                    <a:pt x="313" y="343"/>
                    <a:pt x="398" y="277"/>
                    <a:pt x="398" y="174"/>
                  </a:cubicBezTo>
                  <a:cubicBezTo>
                    <a:pt x="398" y="82"/>
                    <a:pt x="31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3434;p74">
              <a:extLst>
                <a:ext uri="{FF2B5EF4-FFF2-40B4-BE49-F238E27FC236}">
                  <a16:creationId xmlns:a16="http://schemas.microsoft.com/office/drawing/2014/main" id="{B151835D-1A40-4ED1-9E2F-F13EB18B908A}"/>
                </a:ext>
              </a:extLst>
            </p:cNvPr>
            <p:cNvSpPr/>
            <p:nvPr/>
          </p:nvSpPr>
          <p:spPr>
            <a:xfrm>
              <a:off x="1396075" y="2038812"/>
              <a:ext cx="6516" cy="4468"/>
            </a:xfrm>
            <a:custGeom>
              <a:avLst/>
              <a:gdLst/>
              <a:ahLst/>
              <a:cxnLst/>
              <a:rect l="l" t="t" r="r" b="b"/>
              <a:pathLst>
                <a:path w="140" h="96" extrusionOk="0">
                  <a:moveTo>
                    <a:pt x="78" y="1"/>
                  </a:moveTo>
                  <a:cubicBezTo>
                    <a:pt x="1" y="1"/>
                    <a:pt x="77" y="95"/>
                    <a:pt x="118" y="95"/>
                  </a:cubicBezTo>
                  <a:cubicBezTo>
                    <a:pt x="130" y="95"/>
                    <a:pt x="140" y="86"/>
                    <a:pt x="140" y="62"/>
                  </a:cubicBezTo>
                  <a:cubicBezTo>
                    <a:pt x="140" y="31"/>
                    <a:pt x="109" y="1"/>
                    <a:pt x="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3435;p74">
              <a:extLst>
                <a:ext uri="{FF2B5EF4-FFF2-40B4-BE49-F238E27FC236}">
                  <a16:creationId xmlns:a16="http://schemas.microsoft.com/office/drawing/2014/main" id="{58919107-9612-4540-9523-C6A59D5E972E}"/>
                </a:ext>
              </a:extLst>
            </p:cNvPr>
            <p:cNvSpPr/>
            <p:nvPr/>
          </p:nvSpPr>
          <p:spPr>
            <a:xfrm>
              <a:off x="1381694" y="2008235"/>
              <a:ext cx="36068" cy="14846"/>
            </a:xfrm>
            <a:custGeom>
              <a:avLst/>
              <a:gdLst/>
              <a:ahLst/>
              <a:cxnLst/>
              <a:rect l="l" t="t" r="r" b="b"/>
              <a:pathLst>
                <a:path w="775" h="319" extrusionOk="0">
                  <a:moveTo>
                    <a:pt x="403" y="0"/>
                  </a:moveTo>
                  <a:cubicBezTo>
                    <a:pt x="273" y="0"/>
                    <a:pt x="144" y="46"/>
                    <a:pt x="41" y="138"/>
                  </a:cubicBezTo>
                  <a:cubicBezTo>
                    <a:pt x="1" y="179"/>
                    <a:pt x="1" y="230"/>
                    <a:pt x="31" y="281"/>
                  </a:cubicBezTo>
                  <a:cubicBezTo>
                    <a:pt x="43" y="305"/>
                    <a:pt x="71" y="319"/>
                    <a:pt x="99" y="319"/>
                  </a:cubicBezTo>
                  <a:cubicBezTo>
                    <a:pt x="118" y="319"/>
                    <a:pt x="137" y="313"/>
                    <a:pt x="153" y="301"/>
                  </a:cubicBezTo>
                  <a:cubicBezTo>
                    <a:pt x="226" y="237"/>
                    <a:pt x="316" y="198"/>
                    <a:pt x="407" y="198"/>
                  </a:cubicBezTo>
                  <a:cubicBezTo>
                    <a:pt x="418" y="198"/>
                    <a:pt x="428" y="198"/>
                    <a:pt x="438" y="199"/>
                  </a:cubicBezTo>
                  <a:cubicBezTo>
                    <a:pt x="489" y="199"/>
                    <a:pt x="540" y="220"/>
                    <a:pt x="591" y="240"/>
                  </a:cubicBezTo>
                  <a:cubicBezTo>
                    <a:pt x="621" y="255"/>
                    <a:pt x="652" y="282"/>
                    <a:pt x="682" y="282"/>
                  </a:cubicBezTo>
                  <a:cubicBezTo>
                    <a:pt x="692" y="282"/>
                    <a:pt x="703" y="278"/>
                    <a:pt x="713" y="271"/>
                  </a:cubicBezTo>
                  <a:cubicBezTo>
                    <a:pt x="724" y="260"/>
                    <a:pt x="734" y="250"/>
                    <a:pt x="744" y="240"/>
                  </a:cubicBezTo>
                  <a:cubicBezTo>
                    <a:pt x="774" y="199"/>
                    <a:pt x="764" y="148"/>
                    <a:pt x="734" y="108"/>
                  </a:cubicBezTo>
                  <a:cubicBezTo>
                    <a:pt x="633" y="36"/>
                    <a:pt x="518" y="0"/>
                    <a:pt x="403" y="0"/>
                  </a:cubicBezTo>
                  <a:close/>
                </a:path>
              </a:pathLst>
            </a:custGeom>
            <a:solidFill>
              <a:srgbClr val="082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3436;p74">
              <a:extLst>
                <a:ext uri="{FF2B5EF4-FFF2-40B4-BE49-F238E27FC236}">
                  <a16:creationId xmlns:a16="http://schemas.microsoft.com/office/drawing/2014/main" id="{8BA1BF0A-7182-4F33-B280-26F332054608}"/>
                </a:ext>
              </a:extLst>
            </p:cNvPr>
            <p:cNvSpPr/>
            <p:nvPr/>
          </p:nvSpPr>
          <p:spPr>
            <a:xfrm>
              <a:off x="1443778" y="2008235"/>
              <a:ext cx="43701" cy="15079"/>
            </a:xfrm>
            <a:custGeom>
              <a:avLst/>
              <a:gdLst/>
              <a:ahLst/>
              <a:cxnLst/>
              <a:rect l="l" t="t" r="r" b="b"/>
              <a:pathLst>
                <a:path w="939" h="324" extrusionOk="0">
                  <a:moveTo>
                    <a:pt x="436" y="0"/>
                  </a:moveTo>
                  <a:cubicBezTo>
                    <a:pt x="306" y="0"/>
                    <a:pt x="176" y="36"/>
                    <a:pt x="62" y="108"/>
                  </a:cubicBezTo>
                  <a:cubicBezTo>
                    <a:pt x="11" y="138"/>
                    <a:pt x="0" y="199"/>
                    <a:pt x="41" y="250"/>
                  </a:cubicBezTo>
                  <a:cubicBezTo>
                    <a:pt x="41" y="260"/>
                    <a:pt x="62" y="271"/>
                    <a:pt x="72" y="271"/>
                  </a:cubicBezTo>
                  <a:cubicBezTo>
                    <a:pt x="85" y="278"/>
                    <a:pt x="98" y="282"/>
                    <a:pt x="111" y="282"/>
                  </a:cubicBezTo>
                  <a:cubicBezTo>
                    <a:pt x="148" y="282"/>
                    <a:pt x="184" y="255"/>
                    <a:pt x="214" y="240"/>
                  </a:cubicBezTo>
                  <a:cubicBezTo>
                    <a:pt x="275" y="220"/>
                    <a:pt x="336" y="210"/>
                    <a:pt x="387" y="199"/>
                  </a:cubicBezTo>
                  <a:cubicBezTo>
                    <a:pt x="400" y="198"/>
                    <a:pt x="412" y="198"/>
                    <a:pt x="425" y="198"/>
                  </a:cubicBezTo>
                  <a:cubicBezTo>
                    <a:pt x="534" y="198"/>
                    <a:pt x="641" y="237"/>
                    <a:pt x="723" y="301"/>
                  </a:cubicBezTo>
                  <a:cubicBezTo>
                    <a:pt x="743" y="317"/>
                    <a:pt x="763" y="323"/>
                    <a:pt x="783" y="323"/>
                  </a:cubicBezTo>
                  <a:cubicBezTo>
                    <a:pt x="867" y="323"/>
                    <a:pt x="938" y="204"/>
                    <a:pt x="856" y="138"/>
                  </a:cubicBezTo>
                  <a:cubicBezTo>
                    <a:pt x="731" y="46"/>
                    <a:pt x="584" y="0"/>
                    <a:pt x="436" y="0"/>
                  </a:cubicBezTo>
                  <a:close/>
                </a:path>
              </a:pathLst>
            </a:custGeom>
            <a:solidFill>
              <a:srgbClr val="082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3437;p74">
              <a:extLst>
                <a:ext uri="{FF2B5EF4-FFF2-40B4-BE49-F238E27FC236}">
                  <a16:creationId xmlns:a16="http://schemas.microsoft.com/office/drawing/2014/main" id="{19E71B39-1D32-4EA5-A98B-DD025423C558}"/>
                </a:ext>
              </a:extLst>
            </p:cNvPr>
            <p:cNvSpPr/>
            <p:nvPr/>
          </p:nvSpPr>
          <p:spPr>
            <a:xfrm>
              <a:off x="1412736" y="2071762"/>
              <a:ext cx="41979" cy="17313"/>
            </a:xfrm>
            <a:custGeom>
              <a:avLst/>
              <a:gdLst/>
              <a:ahLst/>
              <a:cxnLst/>
              <a:rect l="l" t="t" r="r" b="b"/>
              <a:pathLst>
                <a:path w="902" h="372" extrusionOk="0">
                  <a:moveTo>
                    <a:pt x="793" y="1"/>
                  </a:moveTo>
                  <a:cubicBezTo>
                    <a:pt x="764" y="1"/>
                    <a:pt x="736" y="16"/>
                    <a:pt x="718" y="46"/>
                  </a:cubicBezTo>
                  <a:cubicBezTo>
                    <a:pt x="625" y="140"/>
                    <a:pt x="496" y="189"/>
                    <a:pt x="367" y="189"/>
                  </a:cubicBezTo>
                  <a:cubicBezTo>
                    <a:pt x="299" y="189"/>
                    <a:pt x="231" y="176"/>
                    <a:pt x="169" y="148"/>
                  </a:cubicBezTo>
                  <a:cubicBezTo>
                    <a:pt x="153" y="138"/>
                    <a:pt x="138" y="134"/>
                    <a:pt x="123" y="134"/>
                  </a:cubicBezTo>
                  <a:cubicBezTo>
                    <a:pt x="46" y="134"/>
                    <a:pt x="1" y="258"/>
                    <a:pt x="87" y="301"/>
                  </a:cubicBezTo>
                  <a:cubicBezTo>
                    <a:pt x="179" y="341"/>
                    <a:pt x="270" y="372"/>
                    <a:pt x="372" y="372"/>
                  </a:cubicBezTo>
                  <a:cubicBezTo>
                    <a:pt x="566" y="372"/>
                    <a:pt x="739" y="290"/>
                    <a:pt x="871" y="148"/>
                  </a:cubicBezTo>
                  <a:cubicBezTo>
                    <a:pt x="902" y="107"/>
                    <a:pt x="891" y="46"/>
                    <a:pt x="851" y="26"/>
                  </a:cubicBezTo>
                  <a:cubicBezTo>
                    <a:pt x="834" y="9"/>
                    <a:pt x="813" y="1"/>
                    <a:pt x="793" y="1"/>
                  </a:cubicBezTo>
                  <a:close/>
                </a:path>
              </a:pathLst>
            </a:custGeom>
            <a:solidFill>
              <a:srgbClr val="AF5E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3438;p74">
              <a:extLst>
                <a:ext uri="{FF2B5EF4-FFF2-40B4-BE49-F238E27FC236}">
                  <a16:creationId xmlns:a16="http://schemas.microsoft.com/office/drawing/2014/main" id="{670A1E0E-BEB5-49A4-8388-6A2CA05F1C7D}"/>
                </a:ext>
              </a:extLst>
            </p:cNvPr>
            <p:cNvSpPr/>
            <p:nvPr/>
          </p:nvSpPr>
          <p:spPr>
            <a:xfrm>
              <a:off x="1370339" y="1890117"/>
              <a:ext cx="197190" cy="145670"/>
            </a:xfrm>
            <a:custGeom>
              <a:avLst/>
              <a:gdLst/>
              <a:ahLst/>
              <a:cxnLst/>
              <a:rect l="l" t="t" r="r" b="b"/>
              <a:pathLst>
                <a:path w="4237" h="3130" extrusionOk="0">
                  <a:moveTo>
                    <a:pt x="1971" y="0"/>
                  </a:moveTo>
                  <a:cubicBezTo>
                    <a:pt x="1823" y="0"/>
                    <a:pt x="1674" y="11"/>
                    <a:pt x="1528" y="29"/>
                  </a:cubicBezTo>
                  <a:cubicBezTo>
                    <a:pt x="1161" y="59"/>
                    <a:pt x="794" y="141"/>
                    <a:pt x="519" y="385"/>
                  </a:cubicBezTo>
                  <a:cubicBezTo>
                    <a:pt x="336" y="558"/>
                    <a:pt x="194" y="782"/>
                    <a:pt x="133" y="1037"/>
                  </a:cubicBezTo>
                  <a:cubicBezTo>
                    <a:pt x="61" y="1281"/>
                    <a:pt x="21" y="1536"/>
                    <a:pt x="0" y="1790"/>
                  </a:cubicBezTo>
                  <a:cubicBezTo>
                    <a:pt x="283" y="1918"/>
                    <a:pt x="582" y="1979"/>
                    <a:pt x="876" y="1979"/>
                  </a:cubicBezTo>
                  <a:cubicBezTo>
                    <a:pt x="1546" y="1979"/>
                    <a:pt x="2197" y="1664"/>
                    <a:pt x="2607" y="1098"/>
                  </a:cubicBezTo>
                  <a:cubicBezTo>
                    <a:pt x="2770" y="1841"/>
                    <a:pt x="3187" y="2513"/>
                    <a:pt x="3788" y="2992"/>
                  </a:cubicBezTo>
                  <a:cubicBezTo>
                    <a:pt x="3851" y="3039"/>
                    <a:pt x="3976" y="3130"/>
                    <a:pt x="4076" y="3130"/>
                  </a:cubicBezTo>
                  <a:cubicBezTo>
                    <a:pt x="4105" y="3130"/>
                    <a:pt x="4132" y="3122"/>
                    <a:pt x="4155" y="3104"/>
                  </a:cubicBezTo>
                  <a:cubicBezTo>
                    <a:pt x="4236" y="3033"/>
                    <a:pt x="4206" y="2839"/>
                    <a:pt x="4206" y="2748"/>
                  </a:cubicBezTo>
                  <a:cubicBezTo>
                    <a:pt x="4206" y="2391"/>
                    <a:pt x="4175" y="2035"/>
                    <a:pt x="4104" y="1689"/>
                  </a:cubicBezTo>
                  <a:cubicBezTo>
                    <a:pt x="4022" y="1210"/>
                    <a:pt x="3778" y="772"/>
                    <a:pt x="3411" y="456"/>
                  </a:cubicBezTo>
                  <a:cubicBezTo>
                    <a:pt x="3157" y="243"/>
                    <a:pt x="2841" y="100"/>
                    <a:pt x="2515" y="49"/>
                  </a:cubicBezTo>
                  <a:cubicBezTo>
                    <a:pt x="2336" y="16"/>
                    <a:pt x="2153" y="0"/>
                    <a:pt x="1971" y="0"/>
                  </a:cubicBezTo>
                  <a:close/>
                </a:path>
              </a:pathLst>
            </a:custGeom>
            <a:solidFill>
              <a:srgbClr val="011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3439;p74">
              <a:extLst>
                <a:ext uri="{FF2B5EF4-FFF2-40B4-BE49-F238E27FC236}">
                  <a16:creationId xmlns:a16="http://schemas.microsoft.com/office/drawing/2014/main" id="{D7F35ABA-2858-4988-9415-ACD56D9397EE}"/>
                </a:ext>
              </a:extLst>
            </p:cNvPr>
            <p:cNvSpPr/>
            <p:nvPr/>
          </p:nvSpPr>
          <p:spPr>
            <a:xfrm>
              <a:off x="1405849" y="1922834"/>
              <a:ext cx="92010" cy="71951"/>
            </a:xfrm>
            <a:custGeom>
              <a:avLst/>
              <a:gdLst/>
              <a:ahLst/>
              <a:cxnLst/>
              <a:rect l="l" t="t" r="r" b="b"/>
              <a:pathLst>
                <a:path w="1977" h="1546" extrusionOk="0">
                  <a:moveTo>
                    <a:pt x="1549" y="0"/>
                  </a:moveTo>
                  <a:cubicBezTo>
                    <a:pt x="1476" y="0"/>
                    <a:pt x="1403" y="13"/>
                    <a:pt x="1335" y="39"/>
                  </a:cubicBezTo>
                  <a:cubicBezTo>
                    <a:pt x="1131" y="130"/>
                    <a:pt x="948" y="283"/>
                    <a:pt x="836" y="476"/>
                  </a:cubicBezTo>
                  <a:cubicBezTo>
                    <a:pt x="714" y="670"/>
                    <a:pt x="622" y="874"/>
                    <a:pt x="500" y="1067"/>
                  </a:cubicBezTo>
                  <a:cubicBezTo>
                    <a:pt x="378" y="1260"/>
                    <a:pt x="205" y="1413"/>
                    <a:pt x="1" y="1505"/>
                  </a:cubicBezTo>
                  <a:cubicBezTo>
                    <a:pt x="120" y="1532"/>
                    <a:pt x="242" y="1545"/>
                    <a:pt x="364" y="1545"/>
                  </a:cubicBezTo>
                  <a:cubicBezTo>
                    <a:pt x="697" y="1545"/>
                    <a:pt x="1028" y="1444"/>
                    <a:pt x="1304" y="1250"/>
                  </a:cubicBezTo>
                  <a:cubicBezTo>
                    <a:pt x="1589" y="1047"/>
                    <a:pt x="1803" y="751"/>
                    <a:pt x="1915" y="415"/>
                  </a:cubicBezTo>
                  <a:cubicBezTo>
                    <a:pt x="1956" y="283"/>
                    <a:pt x="1976" y="161"/>
                    <a:pt x="1844" y="79"/>
                  </a:cubicBezTo>
                  <a:cubicBezTo>
                    <a:pt x="1755" y="26"/>
                    <a:pt x="1652" y="0"/>
                    <a:pt x="1549" y="0"/>
                  </a:cubicBezTo>
                  <a:close/>
                </a:path>
              </a:pathLst>
            </a:custGeom>
            <a:solidFill>
              <a:srgbClr val="011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3440;p74">
              <a:extLst>
                <a:ext uri="{FF2B5EF4-FFF2-40B4-BE49-F238E27FC236}">
                  <a16:creationId xmlns:a16="http://schemas.microsoft.com/office/drawing/2014/main" id="{66504E6D-BEBA-402D-999C-E61E018EC3EB}"/>
                </a:ext>
              </a:extLst>
            </p:cNvPr>
            <p:cNvSpPr/>
            <p:nvPr/>
          </p:nvSpPr>
          <p:spPr>
            <a:xfrm>
              <a:off x="1517683" y="1862984"/>
              <a:ext cx="37977" cy="54545"/>
            </a:xfrm>
            <a:custGeom>
              <a:avLst/>
              <a:gdLst/>
              <a:ahLst/>
              <a:cxnLst/>
              <a:rect l="l" t="t" r="r" b="b"/>
              <a:pathLst>
                <a:path w="816" h="1172" extrusionOk="0">
                  <a:moveTo>
                    <a:pt x="1" y="1"/>
                  </a:moveTo>
                  <a:lnTo>
                    <a:pt x="1" y="1"/>
                  </a:lnTo>
                  <a:cubicBezTo>
                    <a:pt x="235" y="215"/>
                    <a:pt x="378" y="510"/>
                    <a:pt x="408" y="836"/>
                  </a:cubicBezTo>
                  <a:lnTo>
                    <a:pt x="744" y="1172"/>
                  </a:lnTo>
                  <a:cubicBezTo>
                    <a:pt x="816" y="917"/>
                    <a:pt x="775" y="642"/>
                    <a:pt x="632" y="418"/>
                  </a:cubicBezTo>
                  <a:cubicBezTo>
                    <a:pt x="490" y="194"/>
                    <a:pt x="255" y="42"/>
                    <a:pt x="1" y="1"/>
                  </a:cubicBezTo>
                  <a:close/>
                </a:path>
              </a:pathLst>
            </a:custGeom>
            <a:solidFill>
              <a:srgbClr val="011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3441;p74">
              <a:extLst>
                <a:ext uri="{FF2B5EF4-FFF2-40B4-BE49-F238E27FC236}">
                  <a16:creationId xmlns:a16="http://schemas.microsoft.com/office/drawing/2014/main" id="{E67CA519-9DEE-4854-BDA6-6052EE35A63A}"/>
                </a:ext>
              </a:extLst>
            </p:cNvPr>
            <p:cNvSpPr/>
            <p:nvPr/>
          </p:nvSpPr>
          <p:spPr>
            <a:xfrm>
              <a:off x="1550866" y="1885183"/>
              <a:ext cx="33695" cy="33323"/>
            </a:xfrm>
            <a:custGeom>
              <a:avLst/>
              <a:gdLst/>
              <a:ahLst/>
              <a:cxnLst/>
              <a:rect l="l" t="t" r="r" b="b"/>
              <a:pathLst>
                <a:path w="724" h="716" extrusionOk="0">
                  <a:moveTo>
                    <a:pt x="402" y="1"/>
                  </a:moveTo>
                  <a:cubicBezTo>
                    <a:pt x="320" y="1"/>
                    <a:pt x="241" y="31"/>
                    <a:pt x="174" y="84"/>
                  </a:cubicBezTo>
                  <a:cubicBezTo>
                    <a:pt x="72" y="196"/>
                    <a:pt x="11" y="349"/>
                    <a:pt x="1" y="501"/>
                  </a:cubicBezTo>
                  <a:lnTo>
                    <a:pt x="225" y="715"/>
                  </a:lnTo>
                  <a:cubicBezTo>
                    <a:pt x="235" y="583"/>
                    <a:pt x="296" y="471"/>
                    <a:pt x="388" y="389"/>
                  </a:cubicBezTo>
                  <a:cubicBezTo>
                    <a:pt x="479" y="298"/>
                    <a:pt x="591" y="257"/>
                    <a:pt x="724" y="247"/>
                  </a:cubicBezTo>
                  <a:cubicBezTo>
                    <a:pt x="693" y="135"/>
                    <a:pt x="601" y="53"/>
                    <a:pt x="489" y="13"/>
                  </a:cubicBezTo>
                  <a:cubicBezTo>
                    <a:pt x="460" y="5"/>
                    <a:pt x="431" y="1"/>
                    <a:pt x="402" y="1"/>
                  </a:cubicBezTo>
                  <a:close/>
                </a:path>
              </a:pathLst>
            </a:custGeom>
            <a:solidFill>
              <a:srgbClr val="0119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3442;p74">
              <a:extLst>
                <a:ext uri="{FF2B5EF4-FFF2-40B4-BE49-F238E27FC236}">
                  <a16:creationId xmlns:a16="http://schemas.microsoft.com/office/drawing/2014/main" id="{6ABABC33-1CC8-435B-8B5B-7D81B5F179DE}"/>
                </a:ext>
              </a:extLst>
            </p:cNvPr>
            <p:cNvSpPr/>
            <p:nvPr/>
          </p:nvSpPr>
          <p:spPr>
            <a:xfrm>
              <a:off x="1366988" y="2047329"/>
              <a:ext cx="171128" cy="101131"/>
            </a:xfrm>
            <a:custGeom>
              <a:avLst/>
              <a:gdLst/>
              <a:ahLst/>
              <a:cxnLst/>
              <a:rect l="l" t="t" r="r" b="b"/>
              <a:pathLst>
                <a:path w="3677" h="2173" extrusionOk="0">
                  <a:moveTo>
                    <a:pt x="3300" y="1"/>
                  </a:moveTo>
                  <a:cubicBezTo>
                    <a:pt x="2531" y="211"/>
                    <a:pt x="1742" y="318"/>
                    <a:pt x="954" y="318"/>
                  </a:cubicBezTo>
                  <a:cubicBezTo>
                    <a:pt x="635" y="318"/>
                    <a:pt x="317" y="301"/>
                    <a:pt x="1" y="266"/>
                  </a:cubicBezTo>
                  <a:lnTo>
                    <a:pt x="1" y="266"/>
                  </a:lnTo>
                  <a:cubicBezTo>
                    <a:pt x="1" y="266"/>
                    <a:pt x="164" y="1691"/>
                    <a:pt x="1314" y="2129"/>
                  </a:cubicBezTo>
                  <a:cubicBezTo>
                    <a:pt x="1314" y="2129"/>
                    <a:pt x="1491" y="2172"/>
                    <a:pt x="1760" y="2172"/>
                  </a:cubicBezTo>
                  <a:cubicBezTo>
                    <a:pt x="2262" y="2172"/>
                    <a:pt x="3086" y="2021"/>
                    <a:pt x="3677" y="1151"/>
                  </a:cubicBezTo>
                  <a:cubicBezTo>
                    <a:pt x="3677" y="1151"/>
                    <a:pt x="3331" y="551"/>
                    <a:pt x="33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3443;p74">
              <a:extLst>
                <a:ext uri="{FF2B5EF4-FFF2-40B4-BE49-F238E27FC236}">
                  <a16:creationId xmlns:a16="http://schemas.microsoft.com/office/drawing/2014/main" id="{0A934525-28E0-4B3D-A09D-5AD0F877AA07}"/>
                </a:ext>
              </a:extLst>
            </p:cNvPr>
            <p:cNvSpPr/>
            <p:nvPr/>
          </p:nvSpPr>
          <p:spPr>
            <a:xfrm>
              <a:off x="1505397" y="2029457"/>
              <a:ext cx="80142" cy="74790"/>
            </a:xfrm>
            <a:custGeom>
              <a:avLst/>
              <a:gdLst/>
              <a:ahLst/>
              <a:cxnLst/>
              <a:rect l="l" t="t" r="r" b="b"/>
              <a:pathLst>
                <a:path w="1722" h="1607" extrusionOk="0">
                  <a:moveTo>
                    <a:pt x="1261" y="1"/>
                  </a:moveTo>
                  <a:cubicBezTo>
                    <a:pt x="1124" y="1"/>
                    <a:pt x="987" y="53"/>
                    <a:pt x="886" y="100"/>
                  </a:cubicBezTo>
                  <a:cubicBezTo>
                    <a:pt x="570" y="232"/>
                    <a:pt x="275" y="395"/>
                    <a:pt x="0" y="599"/>
                  </a:cubicBezTo>
                  <a:lnTo>
                    <a:pt x="92" y="721"/>
                  </a:lnTo>
                  <a:cubicBezTo>
                    <a:pt x="357" y="527"/>
                    <a:pt x="642" y="364"/>
                    <a:pt x="947" y="232"/>
                  </a:cubicBezTo>
                  <a:cubicBezTo>
                    <a:pt x="1033" y="189"/>
                    <a:pt x="1154" y="141"/>
                    <a:pt x="1268" y="141"/>
                  </a:cubicBezTo>
                  <a:cubicBezTo>
                    <a:pt x="1316" y="141"/>
                    <a:pt x="1363" y="150"/>
                    <a:pt x="1405" y="171"/>
                  </a:cubicBezTo>
                  <a:cubicBezTo>
                    <a:pt x="1477" y="212"/>
                    <a:pt x="1538" y="283"/>
                    <a:pt x="1558" y="364"/>
                  </a:cubicBezTo>
                  <a:cubicBezTo>
                    <a:pt x="1568" y="456"/>
                    <a:pt x="1578" y="548"/>
                    <a:pt x="1568" y="629"/>
                  </a:cubicBezTo>
                  <a:cubicBezTo>
                    <a:pt x="1568" y="741"/>
                    <a:pt x="1548" y="853"/>
                    <a:pt x="1517" y="955"/>
                  </a:cubicBezTo>
                  <a:cubicBezTo>
                    <a:pt x="1487" y="1057"/>
                    <a:pt x="1426" y="1149"/>
                    <a:pt x="1334" y="1210"/>
                  </a:cubicBezTo>
                  <a:cubicBezTo>
                    <a:pt x="1232" y="1271"/>
                    <a:pt x="1130" y="1301"/>
                    <a:pt x="1018" y="1322"/>
                  </a:cubicBezTo>
                  <a:lnTo>
                    <a:pt x="377" y="1474"/>
                  </a:lnTo>
                  <a:lnTo>
                    <a:pt x="377" y="1607"/>
                  </a:lnTo>
                  <a:lnTo>
                    <a:pt x="1049" y="1464"/>
                  </a:lnTo>
                  <a:cubicBezTo>
                    <a:pt x="1181" y="1434"/>
                    <a:pt x="1304" y="1393"/>
                    <a:pt x="1416" y="1322"/>
                  </a:cubicBezTo>
                  <a:cubicBezTo>
                    <a:pt x="1528" y="1240"/>
                    <a:pt x="1609" y="1128"/>
                    <a:pt x="1650" y="1006"/>
                  </a:cubicBezTo>
                  <a:cubicBezTo>
                    <a:pt x="1690" y="884"/>
                    <a:pt x="1711" y="762"/>
                    <a:pt x="1711" y="639"/>
                  </a:cubicBezTo>
                  <a:cubicBezTo>
                    <a:pt x="1721" y="538"/>
                    <a:pt x="1721" y="426"/>
                    <a:pt x="1690" y="324"/>
                  </a:cubicBezTo>
                  <a:cubicBezTo>
                    <a:pt x="1660" y="202"/>
                    <a:pt x="1578" y="100"/>
                    <a:pt x="1466" y="49"/>
                  </a:cubicBezTo>
                  <a:cubicBezTo>
                    <a:pt x="1401" y="14"/>
                    <a:pt x="1331" y="1"/>
                    <a:pt x="12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3444;p74">
              <a:extLst>
                <a:ext uri="{FF2B5EF4-FFF2-40B4-BE49-F238E27FC236}">
                  <a16:creationId xmlns:a16="http://schemas.microsoft.com/office/drawing/2014/main" id="{6E0E77BC-D05E-45DD-B632-5F10BA2187BB}"/>
                </a:ext>
              </a:extLst>
            </p:cNvPr>
            <p:cNvSpPr/>
            <p:nvPr/>
          </p:nvSpPr>
          <p:spPr>
            <a:xfrm>
              <a:off x="1542815" y="2031226"/>
              <a:ext cx="58361" cy="55010"/>
            </a:xfrm>
            <a:custGeom>
              <a:avLst/>
              <a:gdLst/>
              <a:ahLst/>
              <a:cxnLst/>
              <a:rect l="l" t="t" r="r" b="b"/>
              <a:pathLst>
                <a:path w="1254" h="1182" extrusionOk="0">
                  <a:moveTo>
                    <a:pt x="754" y="1"/>
                  </a:moveTo>
                  <a:cubicBezTo>
                    <a:pt x="577" y="1"/>
                    <a:pt x="385" y="93"/>
                    <a:pt x="245" y="265"/>
                  </a:cubicBezTo>
                  <a:cubicBezTo>
                    <a:pt x="11" y="540"/>
                    <a:pt x="1" y="907"/>
                    <a:pt x="214" y="1080"/>
                  </a:cubicBezTo>
                  <a:cubicBezTo>
                    <a:pt x="294" y="1149"/>
                    <a:pt x="396" y="1181"/>
                    <a:pt x="503" y="1181"/>
                  </a:cubicBezTo>
                  <a:cubicBezTo>
                    <a:pt x="683" y="1181"/>
                    <a:pt x="879" y="1089"/>
                    <a:pt x="1019" y="917"/>
                  </a:cubicBezTo>
                  <a:cubicBezTo>
                    <a:pt x="1243" y="652"/>
                    <a:pt x="1253" y="286"/>
                    <a:pt x="1039" y="102"/>
                  </a:cubicBezTo>
                  <a:cubicBezTo>
                    <a:pt x="959" y="34"/>
                    <a:pt x="859" y="1"/>
                    <a:pt x="754" y="1"/>
                  </a:cubicBezTo>
                  <a:close/>
                </a:path>
              </a:pathLst>
            </a:custGeom>
            <a:solidFill>
              <a:srgbClr val="C97C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3445;p74">
              <a:extLst>
                <a:ext uri="{FF2B5EF4-FFF2-40B4-BE49-F238E27FC236}">
                  <a16:creationId xmlns:a16="http://schemas.microsoft.com/office/drawing/2014/main" id="{40CB2A80-F23A-46A1-A440-EC3C179E544E}"/>
                </a:ext>
              </a:extLst>
            </p:cNvPr>
            <p:cNvSpPr/>
            <p:nvPr/>
          </p:nvSpPr>
          <p:spPr>
            <a:xfrm>
              <a:off x="1559383" y="2040394"/>
              <a:ext cx="33230" cy="34486"/>
            </a:xfrm>
            <a:custGeom>
              <a:avLst/>
              <a:gdLst/>
              <a:ahLst/>
              <a:cxnLst/>
              <a:rect l="l" t="t" r="r" b="b"/>
              <a:pathLst>
                <a:path w="714" h="741" extrusionOk="0">
                  <a:moveTo>
                    <a:pt x="372" y="1"/>
                  </a:moveTo>
                  <a:cubicBezTo>
                    <a:pt x="309" y="1"/>
                    <a:pt x="248" y="16"/>
                    <a:pt x="194" y="48"/>
                  </a:cubicBezTo>
                  <a:cubicBezTo>
                    <a:pt x="144" y="68"/>
                    <a:pt x="103" y="99"/>
                    <a:pt x="62" y="150"/>
                  </a:cubicBezTo>
                  <a:cubicBezTo>
                    <a:pt x="32" y="201"/>
                    <a:pt x="11" y="262"/>
                    <a:pt x="32" y="323"/>
                  </a:cubicBezTo>
                  <a:cubicBezTo>
                    <a:pt x="62" y="374"/>
                    <a:pt x="93" y="404"/>
                    <a:pt x="133" y="435"/>
                  </a:cubicBezTo>
                  <a:cubicBezTo>
                    <a:pt x="154" y="455"/>
                    <a:pt x="174" y="476"/>
                    <a:pt x="194" y="506"/>
                  </a:cubicBezTo>
                  <a:cubicBezTo>
                    <a:pt x="237" y="574"/>
                    <a:pt x="181" y="649"/>
                    <a:pt x="114" y="649"/>
                  </a:cubicBezTo>
                  <a:cubicBezTo>
                    <a:pt x="100" y="649"/>
                    <a:pt x="86" y="645"/>
                    <a:pt x="72" y="639"/>
                  </a:cubicBezTo>
                  <a:cubicBezTo>
                    <a:pt x="64" y="636"/>
                    <a:pt x="57" y="635"/>
                    <a:pt x="50" y="635"/>
                  </a:cubicBezTo>
                  <a:cubicBezTo>
                    <a:pt x="32" y="635"/>
                    <a:pt x="19" y="644"/>
                    <a:pt x="11" y="659"/>
                  </a:cubicBezTo>
                  <a:cubicBezTo>
                    <a:pt x="1" y="689"/>
                    <a:pt x="11" y="710"/>
                    <a:pt x="32" y="720"/>
                  </a:cubicBezTo>
                  <a:cubicBezTo>
                    <a:pt x="52" y="730"/>
                    <a:pt x="82" y="740"/>
                    <a:pt x="103" y="740"/>
                  </a:cubicBezTo>
                  <a:cubicBezTo>
                    <a:pt x="256" y="740"/>
                    <a:pt x="347" y="577"/>
                    <a:pt x="276" y="455"/>
                  </a:cubicBezTo>
                  <a:cubicBezTo>
                    <a:pt x="245" y="425"/>
                    <a:pt x="225" y="394"/>
                    <a:pt x="184" y="374"/>
                  </a:cubicBezTo>
                  <a:cubicBezTo>
                    <a:pt x="154" y="353"/>
                    <a:pt x="133" y="323"/>
                    <a:pt x="123" y="292"/>
                  </a:cubicBezTo>
                  <a:cubicBezTo>
                    <a:pt x="113" y="262"/>
                    <a:pt x="113" y="221"/>
                    <a:pt x="133" y="201"/>
                  </a:cubicBezTo>
                  <a:cubicBezTo>
                    <a:pt x="144" y="180"/>
                    <a:pt x="154" y="170"/>
                    <a:pt x="174" y="160"/>
                  </a:cubicBezTo>
                  <a:cubicBezTo>
                    <a:pt x="215" y="160"/>
                    <a:pt x="266" y="180"/>
                    <a:pt x="296" y="211"/>
                  </a:cubicBezTo>
                  <a:cubicBezTo>
                    <a:pt x="327" y="241"/>
                    <a:pt x="347" y="292"/>
                    <a:pt x="337" y="333"/>
                  </a:cubicBezTo>
                  <a:cubicBezTo>
                    <a:pt x="337" y="353"/>
                    <a:pt x="347" y="384"/>
                    <a:pt x="378" y="384"/>
                  </a:cubicBezTo>
                  <a:cubicBezTo>
                    <a:pt x="398" y="384"/>
                    <a:pt x="418" y="374"/>
                    <a:pt x="429" y="353"/>
                  </a:cubicBezTo>
                  <a:cubicBezTo>
                    <a:pt x="439" y="272"/>
                    <a:pt x="418" y="201"/>
                    <a:pt x="368" y="150"/>
                  </a:cubicBezTo>
                  <a:cubicBezTo>
                    <a:pt x="347" y="129"/>
                    <a:pt x="327" y="109"/>
                    <a:pt x="296" y="99"/>
                  </a:cubicBezTo>
                  <a:cubicBezTo>
                    <a:pt x="328" y="90"/>
                    <a:pt x="360" y="85"/>
                    <a:pt x="391" y="85"/>
                  </a:cubicBezTo>
                  <a:cubicBezTo>
                    <a:pt x="430" y="85"/>
                    <a:pt x="466" y="92"/>
                    <a:pt x="500" y="109"/>
                  </a:cubicBezTo>
                  <a:cubicBezTo>
                    <a:pt x="581" y="150"/>
                    <a:pt x="612" y="241"/>
                    <a:pt x="581" y="323"/>
                  </a:cubicBezTo>
                  <a:cubicBezTo>
                    <a:pt x="571" y="343"/>
                    <a:pt x="581" y="374"/>
                    <a:pt x="612" y="384"/>
                  </a:cubicBezTo>
                  <a:cubicBezTo>
                    <a:pt x="617" y="387"/>
                    <a:pt x="623" y="388"/>
                    <a:pt x="628" y="388"/>
                  </a:cubicBezTo>
                  <a:cubicBezTo>
                    <a:pt x="642" y="388"/>
                    <a:pt x="655" y="379"/>
                    <a:pt x="663" y="364"/>
                  </a:cubicBezTo>
                  <a:cubicBezTo>
                    <a:pt x="714" y="231"/>
                    <a:pt x="653" y="99"/>
                    <a:pt x="541" y="38"/>
                  </a:cubicBezTo>
                  <a:cubicBezTo>
                    <a:pt x="487" y="14"/>
                    <a:pt x="429" y="1"/>
                    <a:pt x="372" y="1"/>
                  </a:cubicBezTo>
                  <a:close/>
                </a:path>
              </a:pathLst>
            </a:custGeom>
            <a:solidFill>
              <a:srgbClr val="AF5E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3446;p74">
              <a:extLst>
                <a:ext uri="{FF2B5EF4-FFF2-40B4-BE49-F238E27FC236}">
                  <a16:creationId xmlns:a16="http://schemas.microsoft.com/office/drawing/2014/main" id="{C391BD53-A085-4385-8074-B49A275F0F8D}"/>
                </a:ext>
              </a:extLst>
            </p:cNvPr>
            <p:cNvSpPr/>
            <p:nvPr/>
          </p:nvSpPr>
          <p:spPr>
            <a:xfrm>
              <a:off x="1334782" y="2208450"/>
              <a:ext cx="328433" cy="522970"/>
            </a:xfrm>
            <a:custGeom>
              <a:avLst/>
              <a:gdLst/>
              <a:ahLst/>
              <a:cxnLst/>
              <a:rect l="l" t="t" r="r" b="b"/>
              <a:pathLst>
                <a:path w="7057" h="11237" extrusionOk="0">
                  <a:moveTo>
                    <a:pt x="2220" y="1"/>
                  </a:moveTo>
                  <a:cubicBezTo>
                    <a:pt x="2220" y="1"/>
                    <a:pt x="1324" y="255"/>
                    <a:pt x="958" y="622"/>
                  </a:cubicBezTo>
                  <a:cubicBezTo>
                    <a:pt x="438" y="1162"/>
                    <a:pt x="1" y="10641"/>
                    <a:pt x="1" y="10641"/>
                  </a:cubicBezTo>
                  <a:cubicBezTo>
                    <a:pt x="1287" y="11092"/>
                    <a:pt x="2570" y="11236"/>
                    <a:pt x="3682" y="11236"/>
                  </a:cubicBezTo>
                  <a:cubicBezTo>
                    <a:pt x="5632" y="11236"/>
                    <a:pt x="7057" y="10794"/>
                    <a:pt x="7057" y="10794"/>
                  </a:cubicBezTo>
                  <a:cubicBezTo>
                    <a:pt x="7057" y="10794"/>
                    <a:pt x="6894" y="5825"/>
                    <a:pt x="6772" y="4725"/>
                  </a:cubicBezTo>
                  <a:cubicBezTo>
                    <a:pt x="6650" y="3616"/>
                    <a:pt x="6090" y="765"/>
                    <a:pt x="5845" y="530"/>
                  </a:cubicBezTo>
                  <a:cubicBezTo>
                    <a:pt x="5601" y="306"/>
                    <a:pt x="4654" y="1"/>
                    <a:pt x="4654" y="1"/>
                  </a:cubicBezTo>
                  <a:cubicBezTo>
                    <a:pt x="4654" y="1"/>
                    <a:pt x="4522" y="1060"/>
                    <a:pt x="3473" y="1060"/>
                  </a:cubicBezTo>
                  <a:cubicBezTo>
                    <a:pt x="2424" y="1060"/>
                    <a:pt x="2220" y="1"/>
                    <a:pt x="2220" y="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3447;p74">
              <a:extLst>
                <a:ext uri="{FF2B5EF4-FFF2-40B4-BE49-F238E27FC236}">
                  <a16:creationId xmlns:a16="http://schemas.microsoft.com/office/drawing/2014/main" id="{63F87194-35A1-46CB-82C3-15B2B6AD5B3C}"/>
                </a:ext>
              </a:extLst>
            </p:cNvPr>
            <p:cNvSpPr/>
            <p:nvPr/>
          </p:nvSpPr>
          <p:spPr>
            <a:xfrm>
              <a:off x="1588796" y="2248474"/>
              <a:ext cx="98153" cy="316891"/>
            </a:xfrm>
            <a:custGeom>
              <a:avLst/>
              <a:gdLst/>
              <a:ahLst/>
              <a:cxnLst/>
              <a:rect l="l" t="t" r="r" b="b"/>
              <a:pathLst>
                <a:path w="2109" h="6809" extrusionOk="0">
                  <a:moveTo>
                    <a:pt x="752" y="0"/>
                  </a:moveTo>
                  <a:cubicBezTo>
                    <a:pt x="722" y="0"/>
                    <a:pt x="692" y="2"/>
                    <a:pt x="662" y="6"/>
                  </a:cubicBezTo>
                  <a:cubicBezTo>
                    <a:pt x="275" y="47"/>
                    <a:pt x="0" y="393"/>
                    <a:pt x="41" y="780"/>
                  </a:cubicBezTo>
                  <a:lnTo>
                    <a:pt x="713" y="6808"/>
                  </a:lnTo>
                  <a:lnTo>
                    <a:pt x="2108" y="6655"/>
                  </a:lnTo>
                  <a:lnTo>
                    <a:pt x="1436" y="617"/>
                  </a:lnTo>
                  <a:cubicBezTo>
                    <a:pt x="1398" y="270"/>
                    <a:pt x="1101" y="0"/>
                    <a:pt x="752" y="0"/>
                  </a:cubicBezTo>
                  <a:close/>
                </a:path>
              </a:pathLst>
            </a:custGeom>
            <a:solidFill>
              <a:srgbClr val="DD8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3448;p74">
              <a:extLst>
                <a:ext uri="{FF2B5EF4-FFF2-40B4-BE49-F238E27FC236}">
                  <a16:creationId xmlns:a16="http://schemas.microsoft.com/office/drawing/2014/main" id="{B220B8B9-C813-4737-BF3C-5199BB4AF309}"/>
                </a:ext>
              </a:extLst>
            </p:cNvPr>
            <p:cNvSpPr/>
            <p:nvPr/>
          </p:nvSpPr>
          <p:spPr>
            <a:xfrm>
              <a:off x="1526712" y="2555359"/>
              <a:ext cx="160237" cy="310887"/>
            </a:xfrm>
            <a:custGeom>
              <a:avLst/>
              <a:gdLst/>
              <a:ahLst/>
              <a:cxnLst/>
              <a:rect l="l" t="t" r="r" b="b"/>
              <a:pathLst>
                <a:path w="3443" h="6680" extrusionOk="0">
                  <a:moveTo>
                    <a:pt x="2129" y="0"/>
                  </a:moveTo>
                  <a:lnTo>
                    <a:pt x="0" y="6395"/>
                  </a:lnTo>
                  <a:lnTo>
                    <a:pt x="764" y="6680"/>
                  </a:lnTo>
                  <a:lnTo>
                    <a:pt x="3442" y="499"/>
                  </a:lnTo>
                  <a:lnTo>
                    <a:pt x="2129" y="0"/>
                  </a:lnTo>
                  <a:close/>
                </a:path>
              </a:pathLst>
            </a:custGeom>
            <a:solidFill>
              <a:srgbClr val="C97C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3449;p74">
              <a:extLst>
                <a:ext uri="{FF2B5EF4-FFF2-40B4-BE49-F238E27FC236}">
                  <a16:creationId xmlns:a16="http://schemas.microsoft.com/office/drawing/2014/main" id="{409BB182-4042-4533-9A79-78B78596AF8A}"/>
                </a:ext>
              </a:extLst>
            </p:cNvPr>
            <p:cNvSpPr/>
            <p:nvPr/>
          </p:nvSpPr>
          <p:spPr>
            <a:xfrm>
              <a:off x="1416273" y="2215105"/>
              <a:ext cx="161168" cy="62131"/>
            </a:xfrm>
            <a:custGeom>
              <a:avLst/>
              <a:gdLst/>
              <a:ahLst/>
              <a:cxnLst/>
              <a:rect l="l" t="t" r="r" b="b"/>
              <a:pathLst>
                <a:path w="3463" h="1335" extrusionOk="0">
                  <a:moveTo>
                    <a:pt x="62" y="0"/>
                  </a:moveTo>
                  <a:lnTo>
                    <a:pt x="1" y="21"/>
                  </a:lnTo>
                  <a:cubicBezTo>
                    <a:pt x="52" y="173"/>
                    <a:pt x="113" y="316"/>
                    <a:pt x="194" y="448"/>
                  </a:cubicBezTo>
                  <a:lnTo>
                    <a:pt x="194" y="459"/>
                  </a:lnTo>
                  <a:cubicBezTo>
                    <a:pt x="205" y="459"/>
                    <a:pt x="205" y="469"/>
                    <a:pt x="215" y="469"/>
                  </a:cubicBezTo>
                  <a:cubicBezTo>
                    <a:pt x="266" y="550"/>
                    <a:pt x="317" y="622"/>
                    <a:pt x="367" y="693"/>
                  </a:cubicBezTo>
                  <a:cubicBezTo>
                    <a:pt x="653" y="1019"/>
                    <a:pt x="1029" y="1243"/>
                    <a:pt x="1457" y="1314"/>
                  </a:cubicBezTo>
                  <a:cubicBezTo>
                    <a:pt x="1538" y="1324"/>
                    <a:pt x="1610" y="1334"/>
                    <a:pt x="1691" y="1334"/>
                  </a:cubicBezTo>
                  <a:cubicBezTo>
                    <a:pt x="2170" y="1324"/>
                    <a:pt x="2618" y="1141"/>
                    <a:pt x="2964" y="815"/>
                  </a:cubicBezTo>
                  <a:cubicBezTo>
                    <a:pt x="3178" y="601"/>
                    <a:pt x="3351" y="347"/>
                    <a:pt x="3463" y="61"/>
                  </a:cubicBezTo>
                  <a:lnTo>
                    <a:pt x="3402" y="31"/>
                  </a:lnTo>
                  <a:cubicBezTo>
                    <a:pt x="3371" y="92"/>
                    <a:pt x="3351" y="143"/>
                    <a:pt x="3331" y="194"/>
                  </a:cubicBezTo>
                  <a:cubicBezTo>
                    <a:pt x="3168" y="153"/>
                    <a:pt x="3015" y="102"/>
                    <a:pt x="2862" y="31"/>
                  </a:cubicBezTo>
                  <a:cubicBezTo>
                    <a:pt x="2862" y="51"/>
                    <a:pt x="2852" y="82"/>
                    <a:pt x="2842" y="102"/>
                  </a:cubicBezTo>
                  <a:cubicBezTo>
                    <a:pt x="2995" y="163"/>
                    <a:pt x="3147" y="214"/>
                    <a:pt x="3300" y="255"/>
                  </a:cubicBezTo>
                  <a:cubicBezTo>
                    <a:pt x="3269" y="306"/>
                    <a:pt x="3239" y="357"/>
                    <a:pt x="3208" y="418"/>
                  </a:cubicBezTo>
                  <a:cubicBezTo>
                    <a:pt x="3066" y="357"/>
                    <a:pt x="2933" y="296"/>
                    <a:pt x="2801" y="224"/>
                  </a:cubicBezTo>
                  <a:cubicBezTo>
                    <a:pt x="2791" y="245"/>
                    <a:pt x="2781" y="265"/>
                    <a:pt x="2771" y="286"/>
                  </a:cubicBezTo>
                  <a:cubicBezTo>
                    <a:pt x="2903" y="357"/>
                    <a:pt x="3035" y="418"/>
                    <a:pt x="3168" y="469"/>
                  </a:cubicBezTo>
                  <a:cubicBezTo>
                    <a:pt x="3127" y="530"/>
                    <a:pt x="3086" y="591"/>
                    <a:pt x="3035" y="642"/>
                  </a:cubicBezTo>
                  <a:cubicBezTo>
                    <a:pt x="2913" y="581"/>
                    <a:pt x="2801" y="510"/>
                    <a:pt x="2699" y="418"/>
                  </a:cubicBezTo>
                  <a:lnTo>
                    <a:pt x="2659" y="479"/>
                  </a:lnTo>
                  <a:cubicBezTo>
                    <a:pt x="2760" y="560"/>
                    <a:pt x="2872" y="632"/>
                    <a:pt x="2984" y="693"/>
                  </a:cubicBezTo>
                  <a:cubicBezTo>
                    <a:pt x="2964" y="723"/>
                    <a:pt x="2944" y="744"/>
                    <a:pt x="2913" y="764"/>
                  </a:cubicBezTo>
                  <a:cubicBezTo>
                    <a:pt x="2893" y="795"/>
                    <a:pt x="2832" y="846"/>
                    <a:pt x="2791" y="876"/>
                  </a:cubicBezTo>
                  <a:lnTo>
                    <a:pt x="2546" y="591"/>
                  </a:lnTo>
                  <a:lnTo>
                    <a:pt x="2496" y="642"/>
                  </a:lnTo>
                  <a:lnTo>
                    <a:pt x="2730" y="907"/>
                  </a:lnTo>
                  <a:cubicBezTo>
                    <a:pt x="2659" y="958"/>
                    <a:pt x="2577" y="1008"/>
                    <a:pt x="2506" y="1049"/>
                  </a:cubicBezTo>
                  <a:lnTo>
                    <a:pt x="2353" y="754"/>
                  </a:lnTo>
                  <a:cubicBezTo>
                    <a:pt x="2333" y="764"/>
                    <a:pt x="2312" y="774"/>
                    <a:pt x="2292" y="784"/>
                  </a:cubicBezTo>
                  <a:lnTo>
                    <a:pt x="2445" y="1080"/>
                  </a:lnTo>
                  <a:cubicBezTo>
                    <a:pt x="2384" y="1110"/>
                    <a:pt x="2312" y="1141"/>
                    <a:pt x="2251" y="1161"/>
                  </a:cubicBezTo>
                  <a:cubicBezTo>
                    <a:pt x="2221" y="1049"/>
                    <a:pt x="2190" y="947"/>
                    <a:pt x="2149" y="846"/>
                  </a:cubicBezTo>
                  <a:cubicBezTo>
                    <a:pt x="2119" y="856"/>
                    <a:pt x="2098" y="866"/>
                    <a:pt x="2078" y="876"/>
                  </a:cubicBezTo>
                  <a:cubicBezTo>
                    <a:pt x="2119" y="968"/>
                    <a:pt x="2160" y="1070"/>
                    <a:pt x="2190" y="1182"/>
                  </a:cubicBezTo>
                  <a:cubicBezTo>
                    <a:pt x="2119" y="1192"/>
                    <a:pt x="2058" y="1212"/>
                    <a:pt x="1986" y="1222"/>
                  </a:cubicBezTo>
                  <a:lnTo>
                    <a:pt x="1956" y="896"/>
                  </a:lnTo>
                  <a:cubicBezTo>
                    <a:pt x="1925" y="896"/>
                    <a:pt x="1905" y="907"/>
                    <a:pt x="1885" y="907"/>
                  </a:cubicBezTo>
                  <a:lnTo>
                    <a:pt x="1925" y="1232"/>
                  </a:lnTo>
                  <a:cubicBezTo>
                    <a:pt x="1854" y="1243"/>
                    <a:pt x="1783" y="1253"/>
                    <a:pt x="1722" y="1253"/>
                  </a:cubicBezTo>
                  <a:lnTo>
                    <a:pt x="1732" y="917"/>
                  </a:lnTo>
                  <a:lnTo>
                    <a:pt x="1661" y="917"/>
                  </a:lnTo>
                  <a:lnTo>
                    <a:pt x="1650" y="1253"/>
                  </a:lnTo>
                  <a:cubicBezTo>
                    <a:pt x="1589" y="1253"/>
                    <a:pt x="1528" y="1243"/>
                    <a:pt x="1467" y="1243"/>
                  </a:cubicBezTo>
                  <a:lnTo>
                    <a:pt x="1437" y="1243"/>
                  </a:lnTo>
                  <a:cubicBezTo>
                    <a:pt x="1467" y="1131"/>
                    <a:pt x="1488" y="1019"/>
                    <a:pt x="1508" y="907"/>
                  </a:cubicBezTo>
                  <a:cubicBezTo>
                    <a:pt x="1488" y="907"/>
                    <a:pt x="1467" y="896"/>
                    <a:pt x="1447" y="896"/>
                  </a:cubicBezTo>
                  <a:cubicBezTo>
                    <a:pt x="1426" y="1008"/>
                    <a:pt x="1396" y="1120"/>
                    <a:pt x="1365" y="1222"/>
                  </a:cubicBezTo>
                  <a:cubicBezTo>
                    <a:pt x="1284" y="1202"/>
                    <a:pt x="1202" y="1182"/>
                    <a:pt x="1121" y="1151"/>
                  </a:cubicBezTo>
                  <a:cubicBezTo>
                    <a:pt x="1182" y="1049"/>
                    <a:pt x="1243" y="958"/>
                    <a:pt x="1294" y="856"/>
                  </a:cubicBezTo>
                  <a:lnTo>
                    <a:pt x="1223" y="825"/>
                  </a:lnTo>
                  <a:cubicBezTo>
                    <a:pt x="1182" y="927"/>
                    <a:pt x="1121" y="1029"/>
                    <a:pt x="1050" y="1120"/>
                  </a:cubicBezTo>
                  <a:cubicBezTo>
                    <a:pt x="978" y="1090"/>
                    <a:pt x="907" y="1049"/>
                    <a:pt x="836" y="1008"/>
                  </a:cubicBezTo>
                  <a:lnTo>
                    <a:pt x="1060" y="754"/>
                  </a:lnTo>
                  <a:lnTo>
                    <a:pt x="1009" y="713"/>
                  </a:lnTo>
                  <a:lnTo>
                    <a:pt x="775" y="968"/>
                  </a:lnTo>
                  <a:cubicBezTo>
                    <a:pt x="734" y="937"/>
                    <a:pt x="683" y="896"/>
                    <a:pt x="632" y="856"/>
                  </a:cubicBezTo>
                  <a:lnTo>
                    <a:pt x="887" y="601"/>
                  </a:lnTo>
                  <a:lnTo>
                    <a:pt x="846" y="560"/>
                  </a:lnTo>
                  <a:lnTo>
                    <a:pt x="591" y="815"/>
                  </a:lnTo>
                  <a:cubicBezTo>
                    <a:pt x="530" y="764"/>
                    <a:pt x="479" y="713"/>
                    <a:pt x="439" y="662"/>
                  </a:cubicBezTo>
                  <a:lnTo>
                    <a:pt x="734" y="448"/>
                  </a:lnTo>
                  <a:lnTo>
                    <a:pt x="693" y="398"/>
                  </a:lnTo>
                  <a:lnTo>
                    <a:pt x="408" y="601"/>
                  </a:lnTo>
                  <a:cubicBezTo>
                    <a:pt x="408" y="611"/>
                    <a:pt x="408" y="611"/>
                    <a:pt x="408" y="611"/>
                  </a:cubicBezTo>
                  <a:cubicBezTo>
                    <a:pt x="357" y="560"/>
                    <a:pt x="317" y="510"/>
                    <a:pt x="276" y="448"/>
                  </a:cubicBezTo>
                  <a:lnTo>
                    <a:pt x="622" y="265"/>
                  </a:lnTo>
                  <a:cubicBezTo>
                    <a:pt x="612" y="245"/>
                    <a:pt x="602" y="224"/>
                    <a:pt x="591" y="204"/>
                  </a:cubicBezTo>
                  <a:lnTo>
                    <a:pt x="245" y="398"/>
                  </a:lnTo>
                  <a:cubicBezTo>
                    <a:pt x="205" y="336"/>
                    <a:pt x="184" y="286"/>
                    <a:pt x="154" y="224"/>
                  </a:cubicBezTo>
                  <a:lnTo>
                    <a:pt x="530" y="82"/>
                  </a:lnTo>
                  <a:cubicBezTo>
                    <a:pt x="530" y="61"/>
                    <a:pt x="520" y="41"/>
                    <a:pt x="510" y="21"/>
                  </a:cubicBezTo>
                  <a:lnTo>
                    <a:pt x="123" y="163"/>
                  </a:lnTo>
                  <a:cubicBezTo>
                    <a:pt x="103" y="112"/>
                    <a:pt x="82" y="51"/>
                    <a:pt x="62" y="0"/>
                  </a:cubicBezTo>
                  <a:close/>
                </a:path>
              </a:pathLst>
            </a:custGeom>
            <a:solidFill>
              <a:srgbClr val="C7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3450;p74">
              <a:extLst>
                <a:ext uri="{FF2B5EF4-FFF2-40B4-BE49-F238E27FC236}">
                  <a16:creationId xmlns:a16="http://schemas.microsoft.com/office/drawing/2014/main" id="{1ED6768E-88D3-441B-85E6-BC2465F47CB3}"/>
                </a:ext>
              </a:extLst>
            </p:cNvPr>
            <p:cNvSpPr/>
            <p:nvPr/>
          </p:nvSpPr>
          <p:spPr>
            <a:xfrm>
              <a:off x="1348046" y="2298970"/>
              <a:ext cx="33695" cy="233677"/>
            </a:xfrm>
            <a:custGeom>
              <a:avLst/>
              <a:gdLst/>
              <a:ahLst/>
              <a:cxnLst/>
              <a:rect l="l" t="t" r="r" b="b"/>
              <a:pathLst>
                <a:path w="724" h="5021" extrusionOk="0">
                  <a:moveTo>
                    <a:pt x="693" y="1"/>
                  </a:moveTo>
                  <a:cubicBezTo>
                    <a:pt x="673" y="1"/>
                    <a:pt x="652" y="11"/>
                    <a:pt x="652" y="31"/>
                  </a:cubicBezTo>
                  <a:lnTo>
                    <a:pt x="11" y="4980"/>
                  </a:lnTo>
                  <a:cubicBezTo>
                    <a:pt x="1" y="5000"/>
                    <a:pt x="21" y="5010"/>
                    <a:pt x="31" y="5021"/>
                  </a:cubicBezTo>
                  <a:cubicBezTo>
                    <a:pt x="52" y="5021"/>
                    <a:pt x="72" y="5010"/>
                    <a:pt x="72" y="4990"/>
                  </a:cubicBezTo>
                  <a:lnTo>
                    <a:pt x="724" y="41"/>
                  </a:lnTo>
                  <a:cubicBezTo>
                    <a:pt x="724" y="21"/>
                    <a:pt x="713" y="1"/>
                    <a:pt x="693" y="1"/>
                  </a:cubicBezTo>
                  <a:close/>
                </a:path>
              </a:pathLst>
            </a:custGeom>
            <a:solidFill>
              <a:srgbClr val="C7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3451;p74">
              <a:extLst>
                <a:ext uri="{FF2B5EF4-FFF2-40B4-BE49-F238E27FC236}">
                  <a16:creationId xmlns:a16="http://schemas.microsoft.com/office/drawing/2014/main" id="{D69DA2CA-93DB-44C8-8B32-C95242DD09A6}"/>
                </a:ext>
              </a:extLst>
            </p:cNvPr>
            <p:cNvSpPr/>
            <p:nvPr/>
          </p:nvSpPr>
          <p:spPr>
            <a:xfrm>
              <a:off x="1336690" y="2670034"/>
              <a:ext cx="326059" cy="61200"/>
            </a:xfrm>
            <a:custGeom>
              <a:avLst/>
              <a:gdLst/>
              <a:ahLst/>
              <a:cxnLst/>
              <a:rect l="l" t="t" r="r" b="b"/>
              <a:pathLst>
                <a:path w="7006" h="1315" extrusionOk="0">
                  <a:moveTo>
                    <a:pt x="0" y="0"/>
                  </a:moveTo>
                  <a:lnTo>
                    <a:pt x="0" y="72"/>
                  </a:lnTo>
                  <a:cubicBezTo>
                    <a:pt x="133" y="123"/>
                    <a:pt x="255" y="163"/>
                    <a:pt x="387" y="204"/>
                  </a:cubicBezTo>
                  <a:lnTo>
                    <a:pt x="275" y="835"/>
                  </a:lnTo>
                  <a:lnTo>
                    <a:pt x="336" y="856"/>
                  </a:lnTo>
                  <a:lnTo>
                    <a:pt x="448" y="214"/>
                  </a:lnTo>
                  <a:cubicBezTo>
                    <a:pt x="581" y="255"/>
                    <a:pt x="703" y="296"/>
                    <a:pt x="825" y="326"/>
                  </a:cubicBezTo>
                  <a:lnTo>
                    <a:pt x="744" y="958"/>
                  </a:lnTo>
                  <a:lnTo>
                    <a:pt x="805" y="978"/>
                  </a:lnTo>
                  <a:lnTo>
                    <a:pt x="886" y="347"/>
                  </a:lnTo>
                  <a:cubicBezTo>
                    <a:pt x="1018" y="377"/>
                    <a:pt x="1161" y="408"/>
                    <a:pt x="1293" y="438"/>
                  </a:cubicBezTo>
                  <a:lnTo>
                    <a:pt x="1232" y="1080"/>
                  </a:lnTo>
                  <a:lnTo>
                    <a:pt x="1304" y="1090"/>
                  </a:lnTo>
                  <a:lnTo>
                    <a:pt x="1365" y="459"/>
                  </a:lnTo>
                  <a:cubicBezTo>
                    <a:pt x="1487" y="489"/>
                    <a:pt x="1629" y="510"/>
                    <a:pt x="1762" y="540"/>
                  </a:cubicBezTo>
                  <a:lnTo>
                    <a:pt x="1650" y="1161"/>
                  </a:lnTo>
                  <a:lnTo>
                    <a:pt x="1721" y="1171"/>
                  </a:lnTo>
                  <a:lnTo>
                    <a:pt x="1833" y="550"/>
                  </a:lnTo>
                  <a:cubicBezTo>
                    <a:pt x="1945" y="571"/>
                    <a:pt x="2057" y="591"/>
                    <a:pt x="2179" y="601"/>
                  </a:cubicBezTo>
                  <a:lnTo>
                    <a:pt x="2098" y="1222"/>
                  </a:lnTo>
                  <a:lnTo>
                    <a:pt x="2159" y="1233"/>
                  </a:lnTo>
                  <a:lnTo>
                    <a:pt x="2240" y="611"/>
                  </a:lnTo>
                  <a:cubicBezTo>
                    <a:pt x="2352" y="632"/>
                    <a:pt x="2464" y="652"/>
                    <a:pt x="2576" y="662"/>
                  </a:cubicBezTo>
                  <a:lnTo>
                    <a:pt x="2576" y="1283"/>
                  </a:lnTo>
                  <a:lnTo>
                    <a:pt x="2648" y="1283"/>
                  </a:lnTo>
                  <a:lnTo>
                    <a:pt x="2648" y="662"/>
                  </a:lnTo>
                  <a:cubicBezTo>
                    <a:pt x="2760" y="673"/>
                    <a:pt x="2872" y="693"/>
                    <a:pt x="2984" y="703"/>
                  </a:cubicBezTo>
                  <a:lnTo>
                    <a:pt x="2923" y="1304"/>
                  </a:lnTo>
                  <a:lnTo>
                    <a:pt x="2984" y="1304"/>
                  </a:lnTo>
                  <a:lnTo>
                    <a:pt x="3045" y="703"/>
                  </a:lnTo>
                  <a:cubicBezTo>
                    <a:pt x="3157" y="713"/>
                    <a:pt x="3259" y="713"/>
                    <a:pt x="3371" y="723"/>
                  </a:cubicBezTo>
                  <a:lnTo>
                    <a:pt x="3320" y="1314"/>
                  </a:lnTo>
                  <a:lnTo>
                    <a:pt x="3381" y="1314"/>
                  </a:lnTo>
                  <a:lnTo>
                    <a:pt x="3432" y="723"/>
                  </a:lnTo>
                  <a:cubicBezTo>
                    <a:pt x="3544" y="734"/>
                    <a:pt x="3656" y="734"/>
                    <a:pt x="3768" y="744"/>
                  </a:cubicBezTo>
                  <a:cubicBezTo>
                    <a:pt x="3737" y="927"/>
                    <a:pt x="3717" y="1121"/>
                    <a:pt x="3717" y="1314"/>
                  </a:cubicBezTo>
                  <a:lnTo>
                    <a:pt x="3788" y="1314"/>
                  </a:lnTo>
                  <a:cubicBezTo>
                    <a:pt x="3778" y="1121"/>
                    <a:pt x="3798" y="937"/>
                    <a:pt x="3819" y="744"/>
                  </a:cubicBezTo>
                  <a:cubicBezTo>
                    <a:pt x="3920" y="744"/>
                    <a:pt x="4022" y="754"/>
                    <a:pt x="4124" y="754"/>
                  </a:cubicBezTo>
                  <a:lnTo>
                    <a:pt x="4144" y="754"/>
                  </a:lnTo>
                  <a:lnTo>
                    <a:pt x="4134" y="1304"/>
                  </a:lnTo>
                  <a:lnTo>
                    <a:pt x="4206" y="1304"/>
                  </a:lnTo>
                  <a:lnTo>
                    <a:pt x="4206" y="754"/>
                  </a:lnTo>
                  <a:cubicBezTo>
                    <a:pt x="4206" y="754"/>
                    <a:pt x="4206" y="744"/>
                    <a:pt x="4206" y="744"/>
                  </a:cubicBezTo>
                  <a:cubicBezTo>
                    <a:pt x="5142" y="744"/>
                    <a:pt x="6079" y="632"/>
                    <a:pt x="7006" y="418"/>
                  </a:cubicBezTo>
                  <a:cubicBezTo>
                    <a:pt x="7006" y="408"/>
                    <a:pt x="7006" y="377"/>
                    <a:pt x="7006" y="367"/>
                  </a:cubicBezTo>
                  <a:cubicBezTo>
                    <a:pt x="6063" y="582"/>
                    <a:pt x="5103" y="690"/>
                    <a:pt x="4144" y="690"/>
                  </a:cubicBezTo>
                  <a:cubicBezTo>
                    <a:pt x="2742" y="690"/>
                    <a:pt x="1342" y="460"/>
                    <a:pt x="0" y="0"/>
                  </a:cubicBezTo>
                  <a:close/>
                </a:path>
              </a:pathLst>
            </a:custGeom>
            <a:solidFill>
              <a:srgbClr val="C7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3452;p74">
              <a:extLst>
                <a:ext uri="{FF2B5EF4-FFF2-40B4-BE49-F238E27FC236}">
                  <a16:creationId xmlns:a16="http://schemas.microsoft.com/office/drawing/2014/main" id="{B3D805ED-B978-4731-9FB8-F8E7671F9E9C}"/>
                </a:ext>
              </a:extLst>
            </p:cNvPr>
            <p:cNvSpPr/>
            <p:nvPr/>
          </p:nvSpPr>
          <p:spPr>
            <a:xfrm>
              <a:off x="1521034" y="2772375"/>
              <a:ext cx="92894" cy="74929"/>
            </a:xfrm>
            <a:custGeom>
              <a:avLst/>
              <a:gdLst/>
              <a:ahLst/>
              <a:cxnLst/>
              <a:rect l="l" t="t" r="r" b="b"/>
              <a:pathLst>
                <a:path w="1996" h="1610" extrusionOk="0">
                  <a:moveTo>
                    <a:pt x="408" y="1"/>
                  </a:moveTo>
                  <a:lnTo>
                    <a:pt x="0" y="795"/>
                  </a:lnTo>
                  <a:cubicBezTo>
                    <a:pt x="0" y="795"/>
                    <a:pt x="316" y="1386"/>
                    <a:pt x="1497" y="1610"/>
                  </a:cubicBezTo>
                  <a:lnTo>
                    <a:pt x="1996" y="561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3453;p74">
              <a:extLst>
                <a:ext uri="{FF2B5EF4-FFF2-40B4-BE49-F238E27FC236}">
                  <a16:creationId xmlns:a16="http://schemas.microsoft.com/office/drawing/2014/main" id="{80E1DF07-3283-40C3-B535-79533C8B7C3E}"/>
                </a:ext>
              </a:extLst>
            </p:cNvPr>
            <p:cNvSpPr/>
            <p:nvPr/>
          </p:nvSpPr>
          <p:spPr>
            <a:xfrm>
              <a:off x="1530947" y="2228369"/>
              <a:ext cx="177783" cy="586032"/>
            </a:xfrm>
            <a:custGeom>
              <a:avLst/>
              <a:gdLst/>
              <a:ahLst/>
              <a:cxnLst/>
              <a:rect l="l" t="t" r="r" b="b"/>
              <a:pathLst>
                <a:path w="3820" h="12592" extrusionOk="0">
                  <a:moveTo>
                    <a:pt x="1477" y="1"/>
                  </a:moveTo>
                  <a:cubicBezTo>
                    <a:pt x="1477" y="1"/>
                    <a:pt x="1253" y="133"/>
                    <a:pt x="979" y="897"/>
                  </a:cubicBezTo>
                  <a:cubicBezTo>
                    <a:pt x="704" y="1660"/>
                    <a:pt x="1579" y="5570"/>
                    <a:pt x="1528" y="7026"/>
                  </a:cubicBezTo>
                  <a:cubicBezTo>
                    <a:pt x="1488" y="7953"/>
                    <a:pt x="123" y="10743"/>
                    <a:pt x="52" y="11435"/>
                  </a:cubicBezTo>
                  <a:cubicBezTo>
                    <a:pt x="1" y="12017"/>
                    <a:pt x="531" y="12591"/>
                    <a:pt x="1251" y="12591"/>
                  </a:cubicBezTo>
                  <a:cubicBezTo>
                    <a:pt x="1389" y="12591"/>
                    <a:pt x="1533" y="12570"/>
                    <a:pt x="1681" y="12525"/>
                  </a:cubicBezTo>
                  <a:cubicBezTo>
                    <a:pt x="2842" y="12189"/>
                    <a:pt x="3504" y="8401"/>
                    <a:pt x="3657" y="7179"/>
                  </a:cubicBezTo>
                  <a:cubicBezTo>
                    <a:pt x="3819" y="5967"/>
                    <a:pt x="2883" y="1202"/>
                    <a:pt x="2577" y="764"/>
                  </a:cubicBezTo>
                  <a:cubicBezTo>
                    <a:pt x="2272" y="316"/>
                    <a:pt x="1477" y="1"/>
                    <a:pt x="1477" y="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3454;p74">
              <a:extLst>
                <a:ext uri="{FF2B5EF4-FFF2-40B4-BE49-F238E27FC236}">
                  <a16:creationId xmlns:a16="http://schemas.microsoft.com/office/drawing/2014/main" id="{58250FDC-122F-4C84-8F39-B48171092ECC}"/>
                </a:ext>
              </a:extLst>
            </p:cNvPr>
            <p:cNvSpPr/>
            <p:nvPr/>
          </p:nvSpPr>
          <p:spPr>
            <a:xfrm>
              <a:off x="1567946" y="2338297"/>
              <a:ext cx="32718" cy="310934"/>
            </a:xfrm>
            <a:custGeom>
              <a:avLst/>
              <a:gdLst/>
              <a:ahLst/>
              <a:cxnLst/>
              <a:rect l="l" t="t" r="r" b="b"/>
              <a:pathLst>
                <a:path w="703" h="6681" extrusionOk="0">
                  <a:moveTo>
                    <a:pt x="330" y="1"/>
                  </a:moveTo>
                  <a:cubicBezTo>
                    <a:pt x="316" y="1"/>
                    <a:pt x="301" y="11"/>
                    <a:pt x="296" y="31"/>
                  </a:cubicBezTo>
                  <a:lnTo>
                    <a:pt x="560" y="3188"/>
                  </a:lnTo>
                  <a:cubicBezTo>
                    <a:pt x="611" y="3646"/>
                    <a:pt x="632" y="4094"/>
                    <a:pt x="621" y="4542"/>
                  </a:cubicBezTo>
                  <a:cubicBezTo>
                    <a:pt x="581" y="5194"/>
                    <a:pt x="397" y="5642"/>
                    <a:pt x="122" y="6334"/>
                  </a:cubicBezTo>
                  <a:cubicBezTo>
                    <a:pt x="92" y="6436"/>
                    <a:pt x="51" y="6528"/>
                    <a:pt x="10" y="6640"/>
                  </a:cubicBezTo>
                  <a:cubicBezTo>
                    <a:pt x="0" y="6660"/>
                    <a:pt x="10" y="6680"/>
                    <a:pt x="31" y="6680"/>
                  </a:cubicBezTo>
                  <a:lnTo>
                    <a:pt x="41" y="6680"/>
                  </a:lnTo>
                  <a:cubicBezTo>
                    <a:pt x="51" y="6680"/>
                    <a:pt x="61" y="6680"/>
                    <a:pt x="72" y="6670"/>
                  </a:cubicBezTo>
                  <a:cubicBezTo>
                    <a:pt x="112" y="6558"/>
                    <a:pt x="153" y="6467"/>
                    <a:pt x="194" y="6365"/>
                  </a:cubicBezTo>
                  <a:cubicBezTo>
                    <a:pt x="469" y="5672"/>
                    <a:pt x="652" y="5204"/>
                    <a:pt x="682" y="4552"/>
                  </a:cubicBezTo>
                  <a:cubicBezTo>
                    <a:pt x="703" y="4104"/>
                    <a:pt x="682" y="3646"/>
                    <a:pt x="632" y="3188"/>
                  </a:cubicBezTo>
                  <a:lnTo>
                    <a:pt x="357" y="31"/>
                  </a:lnTo>
                  <a:cubicBezTo>
                    <a:pt x="357" y="11"/>
                    <a:pt x="344" y="1"/>
                    <a:pt x="330" y="1"/>
                  </a:cubicBezTo>
                  <a:close/>
                </a:path>
              </a:pathLst>
            </a:custGeom>
            <a:solidFill>
              <a:srgbClr val="C7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3455;p74">
              <a:extLst>
                <a:ext uri="{FF2B5EF4-FFF2-40B4-BE49-F238E27FC236}">
                  <a16:creationId xmlns:a16="http://schemas.microsoft.com/office/drawing/2014/main" id="{72E36BAC-CA89-432F-9EB4-640F1BC1283D}"/>
                </a:ext>
              </a:extLst>
            </p:cNvPr>
            <p:cNvSpPr/>
            <p:nvPr/>
          </p:nvSpPr>
          <p:spPr>
            <a:xfrm>
              <a:off x="1487386" y="2841580"/>
              <a:ext cx="82981" cy="98944"/>
            </a:xfrm>
            <a:custGeom>
              <a:avLst/>
              <a:gdLst/>
              <a:ahLst/>
              <a:cxnLst/>
              <a:rect l="l" t="t" r="r" b="b"/>
              <a:pathLst>
                <a:path w="1783" h="2126" extrusionOk="0">
                  <a:moveTo>
                    <a:pt x="927" y="1"/>
                  </a:moveTo>
                  <a:cubicBezTo>
                    <a:pt x="927" y="1"/>
                    <a:pt x="0" y="897"/>
                    <a:pt x="255" y="1385"/>
                  </a:cubicBezTo>
                  <a:cubicBezTo>
                    <a:pt x="444" y="1765"/>
                    <a:pt x="965" y="2125"/>
                    <a:pt x="1303" y="2125"/>
                  </a:cubicBezTo>
                  <a:cubicBezTo>
                    <a:pt x="1401" y="2125"/>
                    <a:pt x="1483" y="2095"/>
                    <a:pt x="1538" y="2027"/>
                  </a:cubicBezTo>
                  <a:cubicBezTo>
                    <a:pt x="1782" y="1711"/>
                    <a:pt x="1701" y="316"/>
                    <a:pt x="1701" y="316"/>
                  </a:cubicBezTo>
                  <a:lnTo>
                    <a:pt x="927" y="1"/>
                  </a:lnTo>
                  <a:close/>
                </a:path>
              </a:pathLst>
            </a:custGeom>
            <a:solidFill>
              <a:srgbClr val="C97C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3456;p74">
              <a:extLst>
                <a:ext uri="{FF2B5EF4-FFF2-40B4-BE49-F238E27FC236}">
                  <a16:creationId xmlns:a16="http://schemas.microsoft.com/office/drawing/2014/main" id="{A2DC467E-5DC9-4DF7-AEF2-56DCA02ED59F}"/>
                </a:ext>
              </a:extLst>
            </p:cNvPr>
            <p:cNvSpPr/>
            <p:nvPr/>
          </p:nvSpPr>
          <p:spPr>
            <a:xfrm>
              <a:off x="1001651" y="2793318"/>
              <a:ext cx="55196" cy="59199"/>
            </a:xfrm>
            <a:custGeom>
              <a:avLst/>
              <a:gdLst/>
              <a:ahLst/>
              <a:cxnLst/>
              <a:rect l="l" t="t" r="r" b="b"/>
              <a:pathLst>
                <a:path w="1186" h="1272" extrusionOk="0">
                  <a:moveTo>
                    <a:pt x="1142" y="1"/>
                  </a:moveTo>
                  <a:cubicBezTo>
                    <a:pt x="1135" y="1"/>
                    <a:pt x="1128" y="3"/>
                    <a:pt x="1120" y="9"/>
                  </a:cubicBezTo>
                  <a:cubicBezTo>
                    <a:pt x="672" y="304"/>
                    <a:pt x="296" y="701"/>
                    <a:pt x="10" y="1150"/>
                  </a:cubicBezTo>
                  <a:cubicBezTo>
                    <a:pt x="0" y="1190"/>
                    <a:pt x="0" y="1231"/>
                    <a:pt x="10" y="1272"/>
                  </a:cubicBezTo>
                  <a:cubicBezTo>
                    <a:pt x="306" y="793"/>
                    <a:pt x="693" y="376"/>
                    <a:pt x="1161" y="70"/>
                  </a:cubicBezTo>
                  <a:cubicBezTo>
                    <a:pt x="1186" y="45"/>
                    <a:pt x="1170" y="1"/>
                    <a:pt x="1142" y="1"/>
                  </a:cubicBezTo>
                  <a:close/>
                </a:path>
              </a:pathLst>
            </a:custGeom>
            <a:solidFill>
              <a:srgbClr val="AF5E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3457;p74">
              <a:extLst>
                <a:ext uri="{FF2B5EF4-FFF2-40B4-BE49-F238E27FC236}">
                  <a16:creationId xmlns:a16="http://schemas.microsoft.com/office/drawing/2014/main" id="{9F40C78C-BF07-4CA5-BC9B-22FCE09C1279}"/>
                </a:ext>
              </a:extLst>
            </p:cNvPr>
            <p:cNvSpPr/>
            <p:nvPr/>
          </p:nvSpPr>
          <p:spPr>
            <a:xfrm>
              <a:off x="1006398" y="2789129"/>
              <a:ext cx="39838" cy="41607"/>
            </a:xfrm>
            <a:custGeom>
              <a:avLst/>
              <a:gdLst/>
              <a:ahLst/>
              <a:cxnLst/>
              <a:rect l="l" t="t" r="r" b="b"/>
              <a:pathLst>
                <a:path w="856" h="894" extrusionOk="0">
                  <a:moveTo>
                    <a:pt x="824" y="1"/>
                  </a:moveTo>
                  <a:cubicBezTo>
                    <a:pt x="816" y="1"/>
                    <a:pt x="809" y="3"/>
                    <a:pt x="804" y="7"/>
                  </a:cubicBezTo>
                  <a:cubicBezTo>
                    <a:pt x="550" y="160"/>
                    <a:pt x="316" y="354"/>
                    <a:pt x="132" y="588"/>
                  </a:cubicBezTo>
                  <a:cubicBezTo>
                    <a:pt x="82" y="690"/>
                    <a:pt x="41" y="791"/>
                    <a:pt x="0" y="893"/>
                  </a:cubicBezTo>
                  <a:cubicBezTo>
                    <a:pt x="214" y="557"/>
                    <a:pt x="499" y="272"/>
                    <a:pt x="835" y="58"/>
                  </a:cubicBezTo>
                  <a:cubicBezTo>
                    <a:pt x="855" y="48"/>
                    <a:pt x="855" y="28"/>
                    <a:pt x="845" y="18"/>
                  </a:cubicBezTo>
                  <a:cubicBezTo>
                    <a:pt x="845" y="6"/>
                    <a:pt x="835" y="1"/>
                    <a:pt x="824" y="1"/>
                  </a:cubicBezTo>
                  <a:close/>
                </a:path>
              </a:pathLst>
            </a:custGeom>
            <a:solidFill>
              <a:srgbClr val="AF5E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3458;p74">
              <a:extLst>
                <a:ext uri="{FF2B5EF4-FFF2-40B4-BE49-F238E27FC236}">
                  <a16:creationId xmlns:a16="http://schemas.microsoft.com/office/drawing/2014/main" id="{2EB998E5-2298-4C16-A028-41EB65DA0C6E}"/>
                </a:ext>
              </a:extLst>
            </p:cNvPr>
            <p:cNvSpPr/>
            <p:nvPr/>
          </p:nvSpPr>
          <p:spPr>
            <a:xfrm>
              <a:off x="1502046" y="2888772"/>
              <a:ext cx="14427" cy="25364"/>
            </a:xfrm>
            <a:custGeom>
              <a:avLst/>
              <a:gdLst/>
              <a:ahLst/>
              <a:cxnLst/>
              <a:rect l="l" t="t" r="r" b="b"/>
              <a:pathLst>
                <a:path w="310" h="545" extrusionOk="0">
                  <a:moveTo>
                    <a:pt x="265" y="0"/>
                  </a:moveTo>
                  <a:cubicBezTo>
                    <a:pt x="253" y="0"/>
                    <a:pt x="242" y="5"/>
                    <a:pt x="235" y="15"/>
                  </a:cubicBezTo>
                  <a:lnTo>
                    <a:pt x="1" y="483"/>
                  </a:lnTo>
                  <a:cubicBezTo>
                    <a:pt x="21" y="504"/>
                    <a:pt x="31" y="524"/>
                    <a:pt x="52" y="544"/>
                  </a:cubicBezTo>
                  <a:lnTo>
                    <a:pt x="296" y="45"/>
                  </a:lnTo>
                  <a:cubicBezTo>
                    <a:pt x="310" y="18"/>
                    <a:pt x="287" y="0"/>
                    <a:pt x="265" y="0"/>
                  </a:cubicBezTo>
                  <a:close/>
                </a:path>
              </a:pathLst>
            </a:custGeom>
            <a:solidFill>
              <a:srgbClr val="AF5E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3459;p74">
              <a:extLst>
                <a:ext uri="{FF2B5EF4-FFF2-40B4-BE49-F238E27FC236}">
                  <a16:creationId xmlns:a16="http://schemas.microsoft.com/office/drawing/2014/main" id="{CA419806-DED0-452A-8207-7E315A08475C}"/>
                </a:ext>
              </a:extLst>
            </p:cNvPr>
            <p:cNvSpPr/>
            <p:nvPr/>
          </p:nvSpPr>
          <p:spPr>
            <a:xfrm>
              <a:off x="1534764" y="2908225"/>
              <a:ext cx="13776" cy="30530"/>
            </a:xfrm>
            <a:custGeom>
              <a:avLst/>
              <a:gdLst/>
              <a:ahLst/>
              <a:cxnLst/>
              <a:rect l="l" t="t" r="r" b="b"/>
              <a:pathLst>
                <a:path w="296" h="656" extrusionOk="0">
                  <a:moveTo>
                    <a:pt x="259" y="0"/>
                  </a:moveTo>
                  <a:cubicBezTo>
                    <a:pt x="245" y="0"/>
                    <a:pt x="232" y="10"/>
                    <a:pt x="225" y="25"/>
                  </a:cubicBezTo>
                  <a:lnTo>
                    <a:pt x="0" y="636"/>
                  </a:lnTo>
                  <a:cubicBezTo>
                    <a:pt x="21" y="636"/>
                    <a:pt x="51" y="646"/>
                    <a:pt x="72" y="656"/>
                  </a:cubicBezTo>
                  <a:lnTo>
                    <a:pt x="296" y="45"/>
                  </a:lnTo>
                  <a:cubicBezTo>
                    <a:pt x="296" y="35"/>
                    <a:pt x="286" y="14"/>
                    <a:pt x="275" y="4"/>
                  </a:cubicBezTo>
                  <a:cubicBezTo>
                    <a:pt x="270" y="2"/>
                    <a:pt x="265" y="0"/>
                    <a:pt x="259" y="0"/>
                  </a:cubicBezTo>
                  <a:close/>
                </a:path>
              </a:pathLst>
            </a:custGeom>
            <a:solidFill>
              <a:srgbClr val="AF5E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3460;p74">
              <a:extLst>
                <a:ext uri="{FF2B5EF4-FFF2-40B4-BE49-F238E27FC236}">
                  <a16:creationId xmlns:a16="http://schemas.microsoft.com/office/drawing/2014/main" id="{43918A72-A91B-48E6-8284-D75DA7E6EBCF}"/>
                </a:ext>
              </a:extLst>
            </p:cNvPr>
            <p:cNvSpPr/>
            <p:nvPr/>
          </p:nvSpPr>
          <p:spPr>
            <a:xfrm>
              <a:off x="1517683" y="2900825"/>
              <a:ext cx="14288" cy="28482"/>
            </a:xfrm>
            <a:custGeom>
              <a:avLst/>
              <a:gdLst/>
              <a:ahLst/>
              <a:cxnLst/>
              <a:rect l="l" t="t" r="r" b="b"/>
              <a:pathLst>
                <a:path w="307" h="612" extrusionOk="0">
                  <a:moveTo>
                    <a:pt x="286" y="0"/>
                  </a:moveTo>
                  <a:cubicBezTo>
                    <a:pt x="266" y="0"/>
                    <a:pt x="245" y="10"/>
                    <a:pt x="235" y="21"/>
                  </a:cubicBezTo>
                  <a:cubicBezTo>
                    <a:pt x="174" y="214"/>
                    <a:pt x="93" y="397"/>
                    <a:pt x="1" y="571"/>
                  </a:cubicBezTo>
                  <a:cubicBezTo>
                    <a:pt x="21" y="591"/>
                    <a:pt x="31" y="601"/>
                    <a:pt x="52" y="611"/>
                  </a:cubicBezTo>
                  <a:cubicBezTo>
                    <a:pt x="154" y="428"/>
                    <a:pt x="235" y="245"/>
                    <a:pt x="306" y="51"/>
                  </a:cubicBezTo>
                  <a:cubicBezTo>
                    <a:pt x="306" y="31"/>
                    <a:pt x="296" y="10"/>
                    <a:pt x="286" y="0"/>
                  </a:cubicBezTo>
                  <a:close/>
                </a:path>
              </a:pathLst>
            </a:custGeom>
            <a:solidFill>
              <a:srgbClr val="AF5E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3461;p74">
              <a:extLst>
                <a:ext uri="{FF2B5EF4-FFF2-40B4-BE49-F238E27FC236}">
                  <a16:creationId xmlns:a16="http://schemas.microsoft.com/office/drawing/2014/main" id="{E145D67C-61BE-45E3-924F-2A944F781B4F}"/>
                </a:ext>
              </a:extLst>
            </p:cNvPr>
            <p:cNvSpPr/>
            <p:nvPr/>
          </p:nvSpPr>
          <p:spPr>
            <a:xfrm>
              <a:off x="2030458" y="2283798"/>
              <a:ext cx="178202" cy="313866"/>
            </a:xfrm>
            <a:custGeom>
              <a:avLst/>
              <a:gdLst/>
              <a:ahLst/>
              <a:cxnLst/>
              <a:rect l="l" t="t" r="r" b="b"/>
              <a:pathLst>
                <a:path w="3829" h="6744" extrusionOk="0">
                  <a:moveTo>
                    <a:pt x="3686" y="1"/>
                  </a:moveTo>
                  <a:lnTo>
                    <a:pt x="3686" y="1"/>
                  </a:lnTo>
                  <a:cubicBezTo>
                    <a:pt x="2342" y="1050"/>
                    <a:pt x="947" y="2180"/>
                    <a:pt x="336" y="3768"/>
                  </a:cubicBezTo>
                  <a:cubicBezTo>
                    <a:pt x="102" y="4379"/>
                    <a:pt x="0" y="5021"/>
                    <a:pt x="21" y="5672"/>
                  </a:cubicBezTo>
                  <a:cubicBezTo>
                    <a:pt x="39" y="5969"/>
                    <a:pt x="9" y="6744"/>
                    <a:pt x="367" y="6744"/>
                  </a:cubicBezTo>
                  <a:cubicBezTo>
                    <a:pt x="415" y="6744"/>
                    <a:pt x="468" y="6730"/>
                    <a:pt x="530" y="6701"/>
                  </a:cubicBezTo>
                  <a:cubicBezTo>
                    <a:pt x="957" y="6497"/>
                    <a:pt x="1365" y="5907"/>
                    <a:pt x="1680" y="5560"/>
                  </a:cubicBezTo>
                  <a:cubicBezTo>
                    <a:pt x="2414" y="4746"/>
                    <a:pt x="3065" y="3840"/>
                    <a:pt x="3432" y="2791"/>
                  </a:cubicBezTo>
                  <a:cubicBezTo>
                    <a:pt x="3737" y="1895"/>
                    <a:pt x="3829" y="938"/>
                    <a:pt x="3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3462;p74">
              <a:extLst>
                <a:ext uri="{FF2B5EF4-FFF2-40B4-BE49-F238E27FC236}">
                  <a16:creationId xmlns:a16="http://schemas.microsoft.com/office/drawing/2014/main" id="{9E5CDEE5-2C3A-4B10-BCBD-DF1682DE6598}"/>
                </a:ext>
              </a:extLst>
            </p:cNvPr>
            <p:cNvSpPr/>
            <p:nvPr/>
          </p:nvSpPr>
          <p:spPr>
            <a:xfrm>
              <a:off x="2057451" y="2490436"/>
              <a:ext cx="200494" cy="245964"/>
            </a:xfrm>
            <a:custGeom>
              <a:avLst/>
              <a:gdLst/>
              <a:ahLst/>
              <a:cxnLst/>
              <a:rect l="l" t="t" r="r" b="b"/>
              <a:pathLst>
                <a:path w="4308" h="5285" extrusionOk="0">
                  <a:moveTo>
                    <a:pt x="4308" y="0"/>
                  </a:moveTo>
                  <a:cubicBezTo>
                    <a:pt x="3687" y="347"/>
                    <a:pt x="3106" y="754"/>
                    <a:pt x="2577" y="1232"/>
                  </a:cubicBezTo>
                  <a:cubicBezTo>
                    <a:pt x="1630" y="2047"/>
                    <a:pt x="866" y="3055"/>
                    <a:pt x="327" y="4175"/>
                  </a:cubicBezTo>
                  <a:cubicBezTo>
                    <a:pt x="143" y="4572"/>
                    <a:pt x="1" y="5204"/>
                    <a:pt x="581" y="5275"/>
                  </a:cubicBezTo>
                  <a:cubicBezTo>
                    <a:pt x="634" y="5281"/>
                    <a:pt x="688" y="5284"/>
                    <a:pt x="742" y="5284"/>
                  </a:cubicBezTo>
                  <a:cubicBezTo>
                    <a:pt x="1294" y="5284"/>
                    <a:pt x="1904" y="4970"/>
                    <a:pt x="2312" y="4664"/>
                  </a:cubicBezTo>
                  <a:cubicBezTo>
                    <a:pt x="3015" y="4145"/>
                    <a:pt x="3483" y="3361"/>
                    <a:pt x="3778" y="2546"/>
                  </a:cubicBezTo>
                  <a:cubicBezTo>
                    <a:pt x="4074" y="1731"/>
                    <a:pt x="4196" y="866"/>
                    <a:pt x="43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3463;p74">
              <a:extLst>
                <a:ext uri="{FF2B5EF4-FFF2-40B4-BE49-F238E27FC236}">
                  <a16:creationId xmlns:a16="http://schemas.microsoft.com/office/drawing/2014/main" id="{31FBDB36-5234-4B28-B782-E21C1928F242}"/>
                </a:ext>
              </a:extLst>
            </p:cNvPr>
            <p:cNvSpPr/>
            <p:nvPr/>
          </p:nvSpPr>
          <p:spPr>
            <a:xfrm>
              <a:off x="1781657" y="2205146"/>
              <a:ext cx="204776" cy="359754"/>
            </a:xfrm>
            <a:custGeom>
              <a:avLst/>
              <a:gdLst/>
              <a:ahLst/>
              <a:cxnLst/>
              <a:rect l="l" t="t" r="r" b="b"/>
              <a:pathLst>
                <a:path w="4400" h="7730" extrusionOk="0">
                  <a:moveTo>
                    <a:pt x="133" y="1"/>
                  </a:moveTo>
                  <a:lnTo>
                    <a:pt x="133" y="1"/>
                  </a:lnTo>
                  <a:cubicBezTo>
                    <a:pt x="1" y="2424"/>
                    <a:pt x="754" y="4807"/>
                    <a:pt x="2251" y="6711"/>
                  </a:cubicBezTo>
                  <a:cubicBezTo>
                    <a:pt x="2546" y="7067"/>
                    <a:pt x="2903" y="7495"/>
                    <a:pt x="3340" y="7678"/>
                  </a:cubicBezTo>
                  <a:cubicBezTo>
                    <a:pt x="3428" y="7714"/>
                    <a:pt x="3504" y="7730"/>
                    <a:pt x="3571" y="7730"/>
                  </a:cubicBezTo>
                  <a:cubicBezTo>
                    <a:pt x="3889" y="7730"/>
                    <a:pt x="4003" y="7373"/>
                    <a:pt x="4104" y="7037"/>
                  </a:cubicBezTo>
                  <a:cubicBezTo>
                    <a:pt x="4399" y="6008"/>
                    <a:pt x="4348" y="4919"/>
                    <a:pt x="3962" y="3921"/>
                  </a:cubicBezTo>
                  <a:cubicBezTo>
                    <a:pt x="3615" y="3065"/>
                    <a:pt x="3025" y="2322"/>
                    <a:pt x="2343" y="1691"/>
                  </a:cubicBezTo>
                  <a:cubicBezTo>
                    <a:pt x="1660" y="1049"/>
                    <a:pt x="897" y="530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3464;p74">
              <a:extLst>
                <a:ext uri="{FF2B5EF4-FFF2-40B4-BE49-F238E27FC236}">
                  <a16:creationId xmlns:a16="http://schemas.microsoft.com/office/drawing/2014/main" id="{67824E2E-65A2-40F3-B198-241E41749A96}"/>
                </a:ext>
              </a:extLst>
            </p:cNvPr>
            <p:cNvSpPr/>
            <p:nvPr/>
          </p:nvSpPr>
          <p:spPr>
            <a:xfrm>
              <a:off x="1781657" y="2568623"/>
              <a:ext cx="178714" cy="234655"/>
            </a:xfrm>
            <a:custGeom>
              <a:avLst/>
              <a:gdLst/>
              <a:ahLst/>
              <a:cxnLst/>
              <a:rect l="l" t="t" r="r" b="b"/>
              <a:pathLst>
                <a:path w="3840" h="5042" extrusionOk="0">
                  <a:moveTo>
                    <a:pt x="1" y="0"/>
                  </a:moveTo>
                  <a:lnTo>
                    <a:pt x="1" y="0"/>
                  </a:lnTo>
                  <a:cubicBezTo>
                    <a:pt x="387" y="611"/>
                    <a:pt x="601" y="1334"/>
                    <a:pt x="815" y="2037"/>
                  </a:cubicBezTo>
                  <a:cubicBezTo>
                    <a:pt x="1029" y="2740"/>
                    <a:pt x="1273" y="3442"/>
                    <a:pt x="1711" y="4033"/>
                  </a:cubicBezTo>
                  <a:cubicBezTo>
                    <a:pt x="1943" y="4344"/>
                    <a:pt x="2705" y="5041"/>
                    <a:pt x="3210" y="5041"/>
                  </a:cubicBezTo>
                  <a:cubicBezTo>
                    <a:pt x="3415" y="5041"/>
                    <a:pt x="3578" y="4926"/>
                    <a:pt x="3646" y="4623"/>
                  </a:cubicBezTo>
                  <a:cubicBezTo>
                    <a:pt x="3839" y="3697"/>
                    <a:pt x="3463" y="2658"/>
                    <a:pt x="2892" y="1935"/>
                  </a:cubicBezTo>
                  <a:cubicBezTo>
                    <a:pt x="2159" y="1019"/>
                    <a:pt x="1090" y="438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3465;p74">
              <a:extLst>
                <a:ext uri="{FF2B5EF4-FFF2-40B4-BE49-F238E27FC236}">
                  <a16:creationId xmlns:a16="http://schemas.microsoft.com/office/drawing/2014/main" id="{654DC8CB-B022-4BBD-BAA9-1AD4061C3207}"/>
                </a:ext>
              </a:extLst>
            </p:cNvPr>
            <p:cNvSpPr/>
            <p:nvPr/>
          </p:nvSpPr>
          <p:spPr>
            <a:xfrm>
              <a:off x="1975495" y="2376878"/>
              <a:ext cx="182949" cy="661892"/>
            </a:xfrm>
            <a:custGeom>
              <a:avLst/>
              <a:gdLst/>
              <a:ahLst/>
              <a:cxnLst/>
              <a:rect l="l" t="t" r="r" b="b"/>
              <a:pathLst>
                <a:path w="3931" h="14222" extrusionOk="0">
                  <a:moveTo>
                    <a:pt x="3886" y="0"/>
                  </a:moveTo>
                  <a:cubicBezTo>
                    <a:pt x="3875" y="0"/>
                    <a:pt x="3865" y="5"/>
                    <a:pt x="3859" y="17"/>
                  </a:cubicBezTo>
                  <a:cubicBezTo>
                    <a:pt x="1130" y="4202"/>
                    <a:pt x="0" y="9232"/>
                    <a:pt x="652" y="14191"/>
                  </a:cubicBezTo>
                  <a:cubicBezTo>
                    <a:pt x="652" y="14211"/>
                    <a:pt x="672" y="14221"/>
                    <a:pt x="693" y="14221"/>
                  </a:cubicBezTo>
                  <a:cubicBezTo>
                    <a:pt x="713" y="14211"/>
                    <a:pt x="723" y="14201"/>
                    <a:pt x="713" y="14181"/>
                  </a:cubicBezTo>
                  <a:cubicBezTo>
                    <a:pt x="61" y="9242"/>
                    <a:pt x="1202" y="4232"/>
                    <a:pt x="3920" y="48"/>
                  </a:cubicBezTo>
                  <a:cubicBezTo>
                    <a:pt x="3931" y="37"/>
                    <a:pt x="3931" y="17"/>
                    <a:pt x="3910" y="7"/>
                  </a:cubicBezTo>
                  <a:cubicBezTo>
                    <a:pt x="3902" y="3"/>
                    <a:pt x="3893" y="0"/>
                    <a:pt x="3886" y="0"/>
                  </a:cubicBezTo>
                  <a:close/>
                </a:path>
              </a:pathLst>
            </a:custGeom>
            <a:solidFill>
              <a:srgbClr val="009E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3466;p74">
              <a:extLst>
                <a:ext uri="{FF2B5EF4-FFF2-40B4-BE49-F238E27FC236}">
                  <a16:creationId xmlns:a16="http://schemas.microsoft.com/office/drawing/2014/main" id="{7BCD0244-19A9-4E52-A84F-72933E6C0510}"/>
                </a:ext>
              </a:extLst>
            </p:cNvPr>
            <p:cNvSpPr/>
            <p:nvPr/>
          </p:nvSpPr>
          <p:spPr>
            <a:xfrm>
              <a:off x="1875016" y="2686369"/>
              <a:ext cx="131336" cy="290317"/>
            </a:xfrm>
            <a:custGeom>
              <a:avLst/>
              <a:gdLst/>
              <a:ahLst/>
              <a:cxnLst/>
              <a:rect l="l" t="t" r="r" b="b"/>
              <a:pathLst>
                <a:path w="2822" h="6238" extrusionOk="0">
                  <a:moveTo>
                    <a:pt x="42" y="1"/>
                  </a:moveTo>
                  <a:cubicBezTo>
                    <a:pt x="34" y="1"/>
                    <a:pt x="26" y="6"/>
                    <a:pt x="21" y="16"/>
                  </a:cubicBezTo>
                  <a:cubicBezTo>
                    <a:pt x="0" y="26"/>
                    <a:pt x="0" y="47"/>
                    <a:pt x="21" y="57"/>
                  </a:cubicBezTo>
                  <a:cubicBezTo>
                    <a:pt x="1457" y="1829"/>
                    <a:pt x="2404" y="3946"/>
                    <a:pt x="2750" y="6207"/>
                  </a:cubicBezTo>
                  <a:cubicBezTo>
                    <a:pt x="2750" y="6227"/>
                    <a:pt x="2770" y="6237"/>
                    <a:pt x="2790" y="6237"/>
                  </a:cubicBezTo>
                  <a:cubicBezTo>
                    <a:pt x="2811" y="6227"/>
                    <a:pt x="2821" y="6217"/>
                    <a:pt x="2821" y="6197"/>
                  </a:cubicBezTo>
                  <a:cubicBezTo>
                    <a:pt x="2465" y="3926"/>
                    <a:pt x="1518" y="1788"/>
                    <a:pt x="72" y="16"/>
                  </a:cubicBezTo>
                  <a:cubicBezTo>
                    <a:pt x="62" y="6"/>
                    <a:pt x="51" y="1"/>
                    <a:pt x="42" y="1"/>
                  </a:cubicBezTo>
                  <a:close/>
                </a:path>
              </a:pathLst>
            </a:custGeom>
            <a:solidFill>
              <a:srgbClr val="009E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3467;p74">
              <a:extLst>
                <a:ext uri="{FF2B5EF4-FFF2-40B4-BE49-F238E27FC236}">
                  <a16:creationId xmlns:a16="http://schemas.microsoft.com/office/drawing/2014/main" id="{620C6528-D8DF-4D97-9E5B-40AD5FD31EC3}"/>
                </a:ext>
              </a:extLst>
            </p:cNvPr>
            <p:cNvSpPr/>
            <p:nvPr/>
          </p:nvSpPr>
          <p:spPr>
            <a:xfrm>
              <a:off x="1961719" y="2594825"/>
              <a:ext cx="219483" cy="440129"/>
            </a:xfrm>
            <a:custGeom>
              <a:avLst/>
              <a:gdLst/>
              <a:ahLst/>
              <a:cxnLst/>
              <a:rect l="l" t="t" r="r" b="b"/>
              <a:pathLst>
                <a:path w="4716" h="9457" extrusionOk="0">
                  <a:moveTo>
                    <a:pt x="4675" y="1"/>
                  </a:moveTo>
                  <a:cubicBezTo>
                    <a:pt x="4666" y="1"/>
                    <a:pt x="4658" y="3"/>
                    <a:pt x="4654" y="8"/>
                  </a:cubicBezTo>
                  <a:cubicBezTo>
                    <a:pt x="1824" y="2217"/>
                    <a:pt x="42" y="5822"/>
                    <a:pt x="1" y="9416"/>
                  </a:cubicBezTo>
                  <a:cubicBezTo>
                    <a:pt x="1" y="9437"/>
                    <a:pt x="11" y="9447"/>
                    <a:pt x="31" y="9457"/>
                  </a:cubicBezTo>
                  <a:lnTo>
                    <a:pt x="42" y="9457"/>
                  </a:lnTo>
                  <a:cubicBezTo>
                    <a:pt x="62" y="9457"/>
                    <a:pt x="72" y="9437"/>
                    <a:pt x="82" y="9416"/>
                  </a:cubicBezTo>
                  <a:cubicBezTo>
                    <a:pt x="113" y="5852"/>
                    <a:pt x="1885" y="2258"/>
                    <a:pt x="4705" y="69"/>
                  </a:cubicBezTo>
                  <a:cubicBezTo>
                    <a:pt x="4715" y="48"/>
                    <a:pt x="4715" y="28"/>
                    <a:pt x="4705" y="18"/>
                  </a:cubicBezTo>
                  <a:cubicBezTo>
                    <a:pt x="4699" y="6"/>
                    <a:pt x="4686" y="1"/>
                    <a:pt x="4675" y="1"/>
                  </a:cubicBezTo>
                  <a:close/>
                </a:path>
              </a:pathLst>
            </a:custGeom>
            <a:solidFill>
              <a:srgbClr val="037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3468;p74">
              <a:extLst>
                <a:ext uri="{FF2B5EF4-FFF2-40B4-BE49-F238E27FC236}">
                  <a16:creationId xmlns:a16="http://schemas.microsoft.com/office/drawing/2014/main" id="{43F85838-B593-4F04-B293-1C41A5413C70}"/>
                </a:ext>
              </a:extLst>
            </p:cNvPr>
            <p:cNvSpPr/>
            <p:nvPr/>
          </p:nvSpPr>
          <p:spPr>
            <a:xfrm>
              <a:off x="1851606" y="2305765"/>
              <a:ext cx="156142" cy="595572"/>
            </a:xfrm>
            <a:custGeom>
              <a:avLst/>
              <a:gdLst/>
              <a:ahLst/>
              <a:cxnLst/>
              <a:rect l="l" t="t" r="r" b="b"/>
              <a:pathLst>
                <a:path w="3355" h="12797" extrusionOk="0">
                  <a:moveTo>
                    <a:pt x="46" y="1"/>
                  </a:moveTo>
                  <a:cubicBezTo>
                    <a:pt x="22" y="1"/>
                    <a:pt x="0" y="30"/>
                    <a:pt x="15" y="58"/>
                  </a:cubicBezTo>
                  <a:cubicBezTo>
                    <a:pt x="2214" y="3917"/>
                    <a:pt x="3293" y="8316"/>
                    <a:pt x="3131" y="12756"/>
                  </a:cubicBezTo>
                  <a:cubicBezTo>
                    <a:pt x="3131" y="12776"/>
                    <a:pt x="3141" y="12796"/>
                    <a:pt x="3161" y="12796"/>
                  </a:cubicBezTo>
                  <a:cubicBezTo>
                    <a:pt x="3181" y="12796"/>
                    <a:pt x="3192" y="12776"/>
                    <a:pt x="3192" y="12766"/>
                  </a:cubicBezTo>
                  <a:cubicBezTo>
                    <a:pt x="3355" y="8306"/>
                    <a:pt x="2275" y="3897"/>
                    <a:pt x="76" y="18"/>
                  </a:cubicBezTo>
                  <a:cubicBezTo>
                    <a:pt x="67" y="6"/>
                    <a:pt x="56" y="1"/>
                    <a:pt x="46" y="1"/>
                  </a:cubicBezTo>
                  <a:close/>
                </a:path>
              </a:pathLst>
            </a:custGeom>
            <a:solidFill>
              <a:srgbClr val="037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3469;p74">
              <a:extLst>
                <a:ext uri="{FF2B5EF4-FFF2-40B4-BE49-F238E27FC236}">
                  <a16:creationId xmlns:a16="http://schemas.microsoft.com/office/drawing/2014/main" id="{DEB207EF-420B-4F71-B8ED-3E0745DDBE03}"/>
                </a:ext>
              </a:extLst>
            </p:cNvPr>
            <p:cNvSpPr/>
            <p:nvPr/>
          </p:nvSpPr>
          <p:spPr>
            <a:xfrm>
              <a:off x="1893957" y="2875228"/>
              <a:ext cx="223718" cy="590034"/>
            </a:xfrm>
            <a:custGeom>
              <a:avLst/>
              <a:gdLst/>
              <a:ahLst/>
              <a:cxnLst/>
              <a:rect l="l" t="t" r="r" b="b"/>
              <a:pathLst>
                <a:path w="4807" h="12678" extrusionOk="0">
                  <a:moveTo>
                    <a:pt x="1" y="0"/>
                  </a:moveTo>
                  <a:lnTo>
                    <a:pt x="418" y="12678"/>
                  </a:lnTo>
                  <a:lnTo>
                    <a:pt x="4267" y="12678"/>
                  </a:lnTo>
                  <a:lnTo>
                    <a:pt x="480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3470;p74">
              <a:extLst>
                <a:ext uri="{FF2B5EF4-FFF2-40B4-BE49-F238E27FC236}">
                  <a16:creationId xmlns:a16="http://schemas.microsoft.com/office/drawing/2014/main" id="{0575D4FC-C623-4D60-BB51-9F8C21F4D2D8}"/>
                </a:ext>
              </a:extLst>
            </p:cNvPr>
            <p:cNvSpPr/>
            <p:nvPr/>
          </p:nvSpPr>
          <p:spPr>
            <a:xfrm>
              <a:off x="1893957" y="2875228"/>
              <a:ext cx="224230" cy="118072"/>
            </a:xfrm>
            <a:custGeom>
              <a:avLst/>
              <a:gdLst/>
              <a:ahLst/>
              <a:cxnLst/>
              <a:rect l="l" t="t" r="r" b="b"/>
              <a:pathLst>
                <a:path w="4818" h="2537" extrusionOk="0">
                  <a:moveTo>
                    <a:pt x="1" y="0"/>
                  </a:moveTo>
                  <a:lnTo>
                    <a:pt x="82" y="2312"/>
                  </a:lnTo>
                  <a:cubicBezTo>
                    <a:pt x="327" y="2251"/>
                    <a:pt x="561" y="2159"/>
                    <a:pt x="775" y="2047"/>
                  </a:cubicBezTo>
                  <a:cubicBezTo>
                    <a:pt x="995" y="1948"/>
                    <a:pt x="1232" y="1861"/>
                    <a:pt x="1461" y="1861"/>
                  </a:cubicBezTo>
                  <a:cubicBezTo>
                    <a:pt x="1539" y="1861"/>
                    <a:pt x="1616" y="1871"/>
                    <a:pt x="1691" y="1894"/>
                  </a:cubicBezTo>
                  <a:cubicBezTo>
                    <a:pt x="1935" y="1966"/>
                    <a:pt x="2119" y="2149"/>
                    <a:pt x="2322" y="2302"/>
                  </a:cubicBezTo>
                  <a:cubicBezTo>
                    <a:pt x="2487" y="2423"/>
                    <a:pt x="2688" y="2537"/>
                    <a:pt x="2895" y="2537"/>
                  </a:cubicBezTo>
                  <a:cubicBezTo>
                    <a:pt x="2932" y="2537"/>
                    <a:pt x="2968" y="2533"/>
                    <a:pt x="3005" y="2526"/>
                  </a:cubicBezTo>
                  <a:cubicBezTo>
                    <a:pt x="3402" y="2434"/>
                    <a:pt x="3554" y="1915"/>
                    <a:pt x="3941" y="1793"/>
                  </a:cubicBezTo>
                  <a:cubicBezTo>
                    <a:pt x="3999" y="1773"/>
                    <a:pt x="4058" y="1765"/>
                    <a:pt x="4118" y="1765"/>
                  </a:cubicBezTo>
                  <a:cubicBezTo>
                    <a:pt x="4310" y="1765"/>
                    <a:pt x="4506" y="1852"/>
                    <a:pt x="4685" y="1945"/>
                  </a:cubicBezTo>
                  <a:lnTo>
                    <a:pt x="4725" y="1966"/>
                  </a:lnTo>
                  <a:lnTo>
                    <a:pt x="48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37685600"/>
      </p:ext>
    </p:extLst>
  </p:cSld>
  <p:clrMapOvr>
    <a:masterClrMapping/>
  </p:clrMapOvr>
</p:sld>
</file>

<file path=ppt/theme/theme1.xml><?xml version="1.0" encoding="utf-8"?>
<a:theme xmlns:a="http://schemas.openxmlformats.org/drawingml/2006/main" name="Outpatient Clinic by Slidesgo">
  <a:themeElements>
    <a:clrScheme name="Simple Light">
      <a:dk1>
        <a:srgbClr val="273D40"/>
      </a:dk1>
      <a:lt1>
        <a:srgbClr val="EBC3B8"/>
      </a:lt1>
      <a:dk2>
        <a:srgbClr val="A6D1BA"/>
      </a:dk2>
      <a:lt2>
        <a:srgbClr val="FFFFFF"/>
      </a:lt2>
      <a:accent1>
        <a:srgbClr val="DE8E21"/>
      </a:accent1>
      <a:accent2>
        <a:srgbClr val="FBE075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305</Words>
  <Application>Microsoft Office PowerPoint</Application>
  <PresentationFormat>On-screen Show (16:9)</PresentationFormat>
  <Paragraphs>50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Catamaran</vt:lpstr>
      <vt:lpstr>Bebas Neue</vt:lpstr>
      <vt:lpstr>Roboto Condensed Light</vt:lpstr>
      <vt:lpstr>Bellota</vt:lpstr>
      <vt:lpstr>Outpatient Clinic by Slidesgo</vt:lpstr>
      <vt:lpstr>Lessons Learned: Operating an SBHC During the Pandemic</vt:lpstr>
      <vt:lpstr>Your Moderators</vt:lpstr>
      <vt:lpstr>PowerPoint Presentation</vt:lpstr>
      <vt:lpstr>What creative strategies is your program using to conduct outreach and collect SBHC consent forms?</vt:lpstr>
      <vt:lpstr>PowerPoint Presentation</vt:lpstr>
      <vt:lpstr>How are you working with schools to assess and isolate students with COVID-like symptoms?</vt:lpstr>
      <vt:lpstr>PowerPoint Presentation</vt:lpstr>
      <vt:lpstr>How are you dealing with the uptick in visit volume while staffing shortages continue?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Learned: Operating an SBHC During the Pandemic</dc:title>
  <cp:lastModifiedBy>Susanna Schneider Banks</cp:lastModifiedBy>
  <cp:revision>1</cp:revision>
  <dcterms:modified xsi:type="dcterms:W3CDTF">2021-11-10T18:08:25Z</dcterms:modified>
</cp:coreProperties>
</file>